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embeddings/oleObject5.bin" ContentType="application/vnd.openxmlformats-officedocument.oleObject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7"/>
  </p:notesMasterIdLst>
  <p:handoutMasterIdLst>
    <p:handoutMasterId r:id="rId38"/>
  </p:handoutMasterIdLst>
  <p:sldIdLst>
    <p:sldId id="485" r:id="rId2"/>
    <p:sldId id="486" r:id="rId3"/>
    <p:sldId id="432" r:id="rId4"/>
    <p:sldId id="446" r:id="rId5"/>
    <p:sldId id="433" r:id="rId6"/>
    <p:sldId id="487" r:id="rId7"/>
    <p:sldId id="488" r:id="rId8"/>
    <p:sldId id="489" r:id="rId9"/>
    <p:sldId id="490" r:id="rId10"/>
    <p:sldId id="491" r:id="rId11"/>
    <p:sldId id="492" r:id="rId12"/>
    <p:sldId id="493" r:id="rId13"/>
    <p:sldId id="494" r:id="rId14"/>
    <p:sldId id="496" r:id="rId15"/>
    <p:sldId id="506" r:id="rId16"/>
    <p:sldId id="507" r:id="rId17"/>
    <p:sldId id="508" r:id="rId18"/>
    <p:sldId id="509" r:id="rId19"/>
    <p:sldId id="497" r:id="rId20"/>
    <p:sldId id="498" r:id="rId21"/>
    <p:sldId id="499" r:id="rId22"/>
    <p:sldId id="500" r:id="rId23"/>
    <p:sldId id="515" r:id="rId24"/>
    <p:sldId id="510" r:id="rId25"/>
    <p:sldId id="511" r:id="rId26"/>
    <p:sldId id="512" r:id="rId27"/>
    <p:sldId id="513" r:id="rId28"/>
    <p:sldId id="516" r:id="rId29"/>
    <p:sldId id="517" r:id="rId30"/>
    <p:sldId id="518" r:id="rId31"/>
    <p:sldId id="519" r:id="rId32"/>
    <p:sldId id="502" r:id="rId33"/>
    <p:sldId id="503" r:id="rId34"/>
    <p:sldId id="504" r:id="rId35"/>
    <p:sldId id="514" r:id="rId36"/>
  </p:sldIdLst>
  <p:sldSz cx="9144000" cy="6858000" type="screen4x3"/>
  <p:notesSz cx="7099300" cy="102346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00000"/>
    <a:srgbClr val="A50021"/>
    <a:srgbClr val="FF0000"/>
    <a:srgbClr val="FF3300"/>
    <a:srgbClr val="000066"/>
    <a:srgbClr val="D7D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63" autoAdjust="0"/>
    <p:restoredTop sz="96767" autoAdjust="0"/>
  </p:normalViewPr>
  <p:slideViewPr>
    <p:cSldViewPr>
      <p:cViewPr>
        <p:scale>
          <a:sx n="80" d="100"/>
          <a:sy n="80" d="100"/>
        </p:scale>
        <p:origin x="-24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F354E1F-80FA-4CF6-9DB8-A5E2D919504B}" type="datetimeFigureOut">
              <a:rPr lang="es-ES"/>
              <a:pPr>
                <a:defRPr/>
              </a:pPr>
              <a:t>17/04/14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01B30F6-C0F8-44BB-ABE5-EBD91495EEF4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0323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FCACACA5-ADB1-469C-8CF9-78F049B2F068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26323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DB845E-07E2-42B8-AB67-0A58BAA0F8F1}" type="slidenum">
              <a:rPr lang="de-DE" smtClean="0">
                <a:latin typeface="Arial" charset="0"/>
              </a:rPr>
              <a:pPr/>
              <a:t>3</a:t>
            </a:fld>
            <a:endParaRPr lang="de-DE" smtClean="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</p:spPr>
        <p:txBody>
          <a:bodyPr/>
          <a:lstStyle/>
          <a:p>
            <a:r>
              <a:rPr lang="en-GB" sz="1500" smtClean="0">
                <a:latin typeface="Arial Unicode MS" pitchFamily="34" charset="-128"/>
              </a:rPr>
              <a:t>Well, that's the EU, in green the 15 courtiers forming the EU until 18 days ago. In Yellow the 10 countries joining the EU since </a:t>
            </a:r>
            <a:r>
              <a:rPr lang="es-ES" sz="1500" smtClean="0">
                <a:latin typeface="Arial Unicode MS" pitchFamily="34" charset="-128"/>
              </a:rPr>
              <a:t>one month</a:t>
            </a:r>
            <a:r>
              <a:rPr lang="en-GB" sz="1500" smtClean="0">
                <a:latin typeface="Arial Unicode MS" pitchFamily="34" charset="-128"/>
              </a:rPr>
              <a:t> ago. And Norway and Iceland, that although not officially member states of the EU actively participate in the drug regulatory process.</a:t>
            </a:r>
          </a:p>
          <a:p>
            <a:endParaRPr lang="en-GB" sz="1500" smtClean="0">
              <a:latin typeface="Arial Unicode MS" pitchFamily="34" charset="-128"/>
            </a:endParaRPr>
          </a:p>
          <a:p>
            <a:r>
              <a:rPr lang="en-GB" sz="1500" smtClean="0">
                <a:latin typeface="Arial Unicode MS" pitchFamily="34" charset="-128"/>
              </a:rPr>
              <a:t>That's seems nice, one country, the EU, one Drug Agency, the EMEA. Full stop</a:t>
            </a:r>
          </a:p>
          <a:p>
            <a:endParaRPr lang="en-GB" sz="1500" smtClean="0">
              <a:latin typeface="Arial Unicode MS" pitchFamily="34" charset="-128"/>
            </a:endParaRPr>
          </a:p>
          <a:p>
            <a:r>
              <a:rPr lang="en-GB" sz="1500" smtClean="0">
                <a:latin typeface="Arial Unicode MS" pitchFamily="34" charset="-128"/>
              </a:rPr>
              <a:t>But ...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C7D3C95-EC35-4C97-BF2B-9D10F805AC3F}" type="slidenum">
              <a:rPr lang="de-DE" smtClean="0">
                <a:latin typeface="Arial" charset="0"/>
              </a:rPr>
              <a:pPr defTabSz="947738"/>
              <a:t>13</a:t>
            </a:fld>
            <a:endParaRPr lang="de-DE" smtClean="0">
              <a:latin typeface="Arial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BC32754A-E852-4604-9C65-788960BB8E3D}" type="slidenum">
              <a:rPr lang="de-DE" smtClean="0">
                <a:latin typeface="Arial" charset="0"/>
              </a:rPr>
              <a:pPr defTabSz="947738"/>
              <a:t>14</a:t>
            </a:fld>
            <a:endParaRPr lang="de-DE" smtClean="0">
              <a:latin typeface="Arial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71525"/>
            <a:ext cx="5110163" cy="3832225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4865688"/>
            <a:ext cx="5562600" cy="4308475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Guideline on general principles: Clinical equivalence, Safety studies, Immunogenicity, (Pharmacovigilance)</a:t>
            </a:r>
          </a:p>
          <a:p>
            <a:pPr eaLnBrk="1" hangingPunct="1"/>
            <a:r>
              <a:rPr lang="en-US" smtClean="0">
                <a:latin typeface="Arial" charset="0"/>
              </a:rPr>
              <a:t>Annexes provide specific (non)clinical data requirements</a:t>
            </a:r>
          </a:p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0" name="Rectangle 3"/>
          <p:cNvSpPr>
            <a:spLocks noGrp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/>
          <a:lstStyle/>
          <a:p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C7D3C95-EC35-4C97-BF2B-9D10F805AC3F}" type="slidenum">
              <a:rPr lang="de-DE" smtClean="0">
                <a:latin typeface="Arial" charset="0"/>
              </a:rPr>
              <a:pPr defTabSz="947738"/>
              <a:t>28</a:t>
            </a:fld>
            <a:endParaRPr lang="de-DE" smtClean="0">
              <a:latin typeface="Arial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845BB210-3BE7-4E70-A51C-5AE3D4AE4A6F}" type="slidenum">
              <a:rPr lang="de-DE" sz="1200" smtClean="0">
                <a:latin typeface="Arial" charset="0"/>
                <a:ea typeface="ＭＳ Ｐゴシック"/>
                <a:cs typeface="ＭＳ Ｐゴシック"/>
              </a:rPr>
              <a:pPr defTabSz="947738"/>
              <a:t>33</a:t>
            </a:fld>
            <a:endParaRPr lang="de-DE" sz="1200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C7D3C95-EC35-4C97-BF2B-9D10F805AC3F}" type="slidenum">
              <a:rPr lang="de-DE" smtClean="0">
                <a:latin typeface="Arial" charset="0"/>
              </a:rPr>
              <a:pPr defTabSz="947738"/>
              <a:t>35</a:t>
            </a:fld>
            <a:endParaRPr lang="de-DE" smtClean="0">
              <a:latin typeface="Arial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700FA5-7DFF-4E14-8AA6-384EDBC1ACA7}" type="slidenum">
              <a:rPr lang="es-ES" smtClean="0">
                <a:latin typeface="Arial" charset="0"/>
                <a:ea typeface="ＭＳ Ｐゴシック"/>
                <a:cs typeface="ＭＳ Ｐゴシック"/>
              </a:rPr>
              <a:pPr/>
              <a:t>4</a:t>
            </a:fld>
            <a:endParaRPr lang="es-ES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85813"/>
            <a:ext cx="5135563" cy="3852862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025" y="4876800"/>
            <a:ext cx="5211763" cy="4564063"/>
          </a:xfrm>
          <a:noFill/>
          <a:ln/>
        </p:spPr>
        <p:txBody>
          <a:bodyPr/>
          <a:lstStyle/>
          <a:p>
            <a:pPr eaLnBrk="1" hangingPunct="1">
              <a:spcBef>
                <a:spcPts val="538"/>
              </a:spcBef>
              <a:spcAft>
                <a:spcPts val="538"/>
              </a:spcAft>
            </a:pPr>
            <a:endParaRPr lang="es-ES_tradnl" sz="1500" smtClean="0">
              <a:latin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040883-3D52-4ADC-BE19-147FEE47BF3A}" type="slidenum">
              <a:rPr lang="de-DE" smtClean="0">
                <a:latin typeface="Arial" charset="0"/>
              </a:rPr>
              <a:pPr/>
              <a:t>5</a:t>
            </a:fld>
            <a:endParaRPr lang="de-DE" smtClean="0">
              <a:latin typeface="Arial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</p:spPr>
        <p:txBody>
          <a:bodyPr/>
          <a:lstStyle/>
          <a:p>
            <a:r>
              <a:rPr lang="en-GB" sz="1500" smtClean="0">
                <a:latin typeface="Arial Unicode MS" pitchFamily="34" charset="-128"/>
              </a:rPr>
              <a:t>Well, that's the EU, in green the 15 courtiers forming the EU until 18 days ago. In Yellow the 10 countries joining the EU since </a:t>
            </a:r>
            <a:r>
              <a:rPr lang="es-ES" sz="1500" smtClean="0">
                <a:latin typeface="Arial Unicode MS" pitchFamily="34" charset="-128"/>
              </a:rPr>
              <a:t>one month</a:t>
            </a:r>
            <a:r>
              <a:rPr lang="en-GB" sz="1500" smtClean="0">
                <a:latin typeface="Arial Unicode MS" pitchFamily="34" charset="-128"/>
              </a:rPr>
              <a:t> ago. And Norway and Iceland, that although not officially member states of the EU actively participate in the drug regulatory process.</a:t>
            </a:r>
          </a:p>
          <a:p>
            <a:endParaRPr lang="en-GB" sz="1500" smtClean="0">
              <a:latin typeface="Arial Unicode MS" pitchFamily="34" charset="-128"/>
            </a:endParaRPr>
          </a:p>
          <a:p>
            <a:r>
              <a:rPr lang="en-GB" sz="1500" smtClean="0">
                <a:latin typeface="Arial Unicode MS" pitchFamily="34" charset="-128"/>
              </a:rPr>
              <a:t>That's seems nice, one country, the EU, one Drug Agency, the EMEA. Full stop</a:t>
            </a:r>
          </a:p>
          <a:p>
            <a:endParaRPr lang="en-GB" sz="1500" smtClean="0">
              <a:latin typeface="Arial Unicode MS" pitchFamily="34" charset="-128"/>
            </a:endParaRPr>
          </a:p>
          <a:p>
            <a:r>
              <a:rPr lang="en-GB" sz="1500" smtClean="0">
                <a:latin typeface="Arial Unicode MS" pitchFamily="34" charset="-128"/>
              </a:rPr>
              <a:t>But ...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BC32754A-E852-4604-9C65-788960BB8E3D}" type="slidenum">
              <a:rPr lang="de-DE" smtClean="0">
                <a:latin typeface="Arial" charset="0"/>
              </a:rPr>
              <a:pPr defTabSz="947738"/>
              <a:t>6</a:t>
            </a:fld>
            <a:endParaRPr lang="de-DE" smtClean="0">
              <a:latin typeface="Arial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71525"/>
            <a:ext cx="5110163" cy="3832225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4865688"/>
            <a:ext cx="5562600" cy="4308475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Guideline on general principles: Clinical equivalence, Safety studies, Immunogenicity, (Pharmacovigilance)</a:t>
            </a:r>
          </a:p>
          <a:p>
            <a:pPr eaLnBrk="1" hangingPunct="1"/>
            <a:r>
              <a:rPr lang="en-US" smtClean="0">
                <a:latin typeface="Arial" charset="0"/>
              </a:rPr>
              <a:t>Annexes provide specific (non)clinical data requirements</a:t>
            </a:r>
          </a:p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4C5787-DED3-4D64-A8C5-1853036F41A7}" type="slidenum">
              <a:rPr lang="es-ES" smtClean="0">
                <a:latin typeface="Arial" charset="0"/>
                <a:ea typeface="ＭＳ Ｐゴシック"/>
                <a:cs typeface="Arial" charset="0"/>
              </a:rPr>
              <a:pPr/>
              <a:t>7</a:t>
            </a:fld>
            <a:endParaRPr lang="es-ES" smtClean="0"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ES" smtClean="0">
                <a:latin typeface="Arial" charset="0"/>
              </a:rPr>
              <a:t>Pero qué es un biosimilar. </a:t>
            </a:r>
          </a:p>
          <a:p>
            <a:r>
              <a:rPr lang="es-ES" smtClean="0">
                <a:latin typeface="Arial" charset="0"/>
              </a:rPr>
              <a:t>Esta es la definición legal, adaptada al entendimiento de las personas normales (quienes redactan las leyes nunca son normales!).</a:t>
            </a:r>
          </a:p>
          <a:p>
            <a:endParaRPr lang="es-ES" smtClean="0">
              <a:latin typeface="Arial" charset="0"/>
            </a:endParaRPr>
          </a:p>
          <a:p>
            <a:r>
              <a:rPr lang="es-ES" smtClean="0">
                <a:latin typeface="Arial" charset="0"/>
              </a:rPr>
              <a:t>De aquí se extraen 3 conceptos básicos:</a:t>
            </a:r>
          </a:p>
          <a:p>
            <a:endParaRPr lang="es-ES" smtClean="0">
              <a:latin typeface="Arial" charset="0"/>
            </a:endParaRPr>
          </a:p>
          <a:p>
            <a:r>
              <a:rPr lang="es-ES" smtClean="0">
                <a:latin typeface="Arial" charset="0"/>
              </a:rPr>
              <a:t>1.- Comparabilidad en términos de calidad</a:t>
            </a:r>
          </a:p>
          <a:p>
            <a:r>
              <a:rPr lang="es-ES" smtClean="0">
                <a:latin typeface="Arial" charset="0"/>
              </a:rPr>
              <a:t>2.- Se van a necesitar datos clínicos de eficacia y seguridad</a:t>
            </a:r>
          </a:p>
          <a:p>
            <a:r>
              <a:rPr lang="es-ES" smtClean="0">
                <a:latin typeface="Arial" charset="0"/>
              </a:rPr>
              <a:t>3.- Con todo ello se podrá llegar a la conclusión de que le medicamento iosimilar es comparable en eficacia y seguridad al innovador al que hace referencia, pero no se hace mención a la intercambiabilidad.</a:t>
            </a:r>
          </a:p>
          <a:p>
            <a:endParaRPr lang="es-ES" smtClean="0">
              <a:latin typeface="Arial" charset="0"/>
            </a:endParaRPr>
          </a:p>
          <a:p>
            <a:r>
              <a:rPr lang="es-ES" smtClean="0">
                <a:latin typeface="Arial" charset="0"/>
              </a:rPr>
              <a:t>La intercambiabilidad es un concepto muy arraigado con los genéricos</a:t>
            </a:r>
          </a:p>
          <a:p>
            <a:endParaRPr lang="es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A9BA4A9D-D0FB-48B7-940B-A67AA48C3976}" type="slidenum">
              <a:rPr lang="de-DE" smtClean="0">
                <a:latin typeface="Arial" charset="0"/>
              </a:rPr>
              <a:pPr defTabSz="947738"/>
              <a:t>8</a:t>
            </a:fld>
            <a:endParaRPr lang="de-DE" smtClean="0">
              <a:latin typeface="Arial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85813"/>
            <a:ext cx="5138737" cy="3852862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025" y="4878388"/>
            <a:ext cx="5211763" cy="4562475"/>
          </a:xfrm>
          <a:noFill/>
          <a:ln/>
        </p:spPr>
        <p:txBody>
          <a:bodyPr/>
          <a:lstStyle/>
          <a:p>
            <a:pPr eaLnBrk="1" hangingPunct="1"/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BC32754A-E852-4604-9C65-788960BB8E3D}" type="slidenum">
              <a:rPr lang="de-DE" smtClean="0">
                <a:latin typeface="Arial" charset="0"/>
              </a:rPr>
              <a:pPr defTabSz="947738"/>
              <a:t>10</a:t>
            </a:fld>
            <a:endParaRPr lang="de-DE" smtClean="0">
              <a:latin typeface="Arial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71525"/>
            <a:ext cx="5110163" cy="3832225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4865688"/>
            <a:ext cx="5562600" cy="4308475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Guideline on general principles: Clinical equivalence, Safety studies, Immunogenicity, (Pharmacovigilance)</a:t>
            </a:r>
          </a:p>
          <a:p>
            <a:pPr eaLnBrk="1" hangingPunct="1"/>
            <a:r>
              <a:rPr lang="en-US" smtClean="0">
                <a:latin typeface="Arial" charset="0"/>
              </a:rPr>
              <a:t>Annexes provide specific (non)clinical data requirements</a:t>
            </a:r>
          </a:p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C7D3C95-EC35-4C97-BF2B-9D10F805AC3F}" type="slidenum">
              <a:rPr lang="de-DE" smtClean="0">
                <a:latin typeface="Arial" charset="0"/>
              </a:rPr>
              <a:pPr defTabSz="947738"/>
              <a:t>11</a:t>
            </a:fld>
            <a:endParaRPr lang="de-DE" smtClean="0">
              <a:latin typeface="Arial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C7D3C95-EC35-4C97-BF2B-9D10F805AC3F}" type="slidenum">
              <a:rPr lang="de-DE" smtClean="0">
                <a:latin typeface="Arial" charset="0"/>
              </a:rPr>
              <a:pPr defTabSz="947738"/>
              <a:t>12</a:t>
            </a:fld>
            <a:endParaRPr lang="de-DE" smtClean="0">
              <a:latin typeface="Arial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8ECD8-D9A9-4F0E-9D71-2CD625BDC5E7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E11FB-1E18-4DAE-8D47-317C4471B726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0F705-86BD-4368-8158-C57E542D0039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6299B-60B7-4B5B-88E8-2D4476ED33CF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C9321-9E20-4DC2-893B-8A61B38CE323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87EFD-621C-4B3D-A572-13AC3DAFE2D4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6F39E-E87A-4C15-AD19-25104C578E34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19CCF-5CF4-432F-A8D2-59F0E788CCD6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16FAF-C742-43CC-8FB5-9CC53350364C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03A1F-5775-472C-8A77-EAAB96D5E057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C051C-CF7C-4455-9FF8-8B5E85B49FDB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1F09F-5BDD-487F-8BAE-5A1BE1468313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03A4F8F4-5217-4CA0-A9B6-C5F2855ADD2A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6" Type="http://schemas.openxmlformats.org/officeDocument/2006/relationships/oleObject" Target="../embeddings/oleObject2.bin"/><Relationship Id="rId7" Type="http://schemas.openxmlformats.org/officeDocument/2006/relationships/image" Target="../media/image4.png"/><Relationship Id="rId8" Type="http://schemas.openxmlformats.org/officeDocument/2006/relationships/image" Target="../media/image5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3.png"/><Relationship Id="rId6" Type="http://schemas.openxmlformats.org/officeDocument/2006/relationships/oleObject" Target="../embeddings/oleObject4.bin"/><Relationship Id="rId7" Type="http://schemas.openxmlformats.org/officeDocument/2006/relationships/image" Target="../media/image4.png"/><Relationship Id="rId8" Type="http://schemas.openxmlformats.org/officeDocument/2006/relationships/image" Target="../media/image5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42" name="Rectangle 10"/>
          <p:cNvSpPr>
            <a:spLocks noChangeArrowheads="1"/>
          </p:cNvSpPr>
          <p:nvPr/>
        </p:nvSpPr>
        <p:spPr bwMode="auto">
          <a:xfrm>
            <a:off x="823913" y="764704"/>
            <a:ext cx="761365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4800" dirty="0" err="1" smtClean="0"/>
              <a:t>Biosimilars</a:t>
            </a:r>
            <a:r>
              <a:rPr lang="es-ES" sz="4800" dirty="0" smtClean="0"/>
              <a:t> </a:t>
            </a:r>
          </a:p>
          <a:p>
            <a:pPr algn="ctr">
              <a:defRPr/>
            </a:pPr>
            <a:r>
              <a:rPr lang="es-ES" sz="4000" dirty="0" smtClean="0">
                <a:ea typeface="ＭＳ Ｐゴシック"/>
                <a:cs typeface="Arial" charset="0"/>
              </a:rPr>
              <a:t>Basic </a:t>
            </a:r>
            <a:r>
              <a:rPr lang="es-ES" sz="4000" dirty="0" err="1" smtClean="0">
                <a:ea typeface="ＭＳ Ｐゴシック"/>
                <a:cs typeface="Arial" charset="0"/>
              </a:rPr>
              <a:t>principles</a:t>
            </a:r>
            <a:r>
              <a:rPr lang="es-ES" sz="4000" dirty="0" smtClean="0">
                <a:ea typeface="ＭＳ Ｐゴシック"/>
                <a:cs typeface="Arial" charset="0"/>
              </a:rPr>
              <a:t> of </a:t>
            </a:r>
            <a:r>
              <a:rPr lang="es-ES" sz="4000" dirty="0" err="1" smtClean="0">
                <a:ea typeface="ＭＳ Ｐゴシック"/>
                <a:cs typeface="Arial" charset="0"/>
              </a:rPr>
              <a:t>clinical</a:t>
            </a:r>
            <a:r>
              <a:rPr lang="es-ES" sz="4000" dirty="0" smtClean="0">
                <a:ea typeface="ＭＳ Ｐゴシック"/>
                <a:cs typeface="Arial" charset="0"/>
              </a:rPr>
              <a:t> </a:t>
            </a:r>
            <a:r>
              <a:rPr lang="es-ES" sz="4000" dirty="0" err="1" smtClean="0">
                <a:ea typeface="ＭＳ Ｐゴシック"/>
                <a:cs typeface="Arial" charset="0"/>
              </a:rPr>
              <a:t>development</a:t>
            </a:r>
            <a:endParaRPr lang="en-US" sz="4800" dirty="0">
              <a:effectLst>
                <a:outerShdw blurRad="38100" dist="38100" dir="2700000" algn="tl">
                  <a:srgbClr val="C0C0C0"/>
                </a:outerShdw>
              </a:effectLst>
              <a:latin typeface="Berkeley-Medium" charset="0"/>
            </a:endParaRPr>
          </a:p>
        </p:txBody>
      </p:sp>
      <p:sp>
        <p:nvSpPr>
          <p:cNvPr id="17410" name="AutoShape 12"/>
          <p:cNvSpPr>
            <a:spLocks noChangeArrowheads="1"/>
          </p:cNvSpPr>
          <p:nvPr/>
        </p:nvSpPr>
        <p:spPr bwMode="auto">
          <a:xfrm>
            <a:off x="3924300" y="3333750"/>
            <a:ext cx="4465638" cy="2019300"/>
          </a:xfrm>
          <a:prstGeom prst="roundRect">
            <a:avLst>
              <a:gd name="adj" fmla="val 56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7411" name="AutoShape 13"/>
          <p:cNvSpPr>
            <a:spLocks noChangeArrowheads="1"/>
          </p:cNvSpPr>
          <p:nvPr/>
        </p:nvSpPr>
        <p:spPr bwMode="auto">
          <a:xfrm>
            <a:off x="841375" y="3114874"/>
            <a:ext cx="7240588" cy="1034206"/>
          </a:xfrm>
          <a:prstGeom prst="roundRect">
            <a:avLst>
              <a:gd name="adj" fmla="val 56"/>
            </a:avLst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eaLnBrk="0" hangingPunct="0">
              <a:lnSpc>
                <a:spcPct val="93000"/>
              </a:lnSpc>
              <a:buClr>
                <a:srgbClr val="4D4D4D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000" dirty="0">
                <a:solidFill>
                  <a:schemeClr val="accent2"/>
                </a:solidFill>
                <a:latin typeface="Arial Narrow" pitchFamily="34" charset="0"/>
              </a:rPr>
              <a:t>Gonzalo </a:t>
            </a:r>
            <a:r>
              <a:rPr lang="de-DE" sz="2000" dirty="0" err="1">
                <a:solidFill>
                  <a:schemeClr val="accent2"/>
                </a:solidFill>
                <a:latin typeface="Arial Narrow" pitchFamily="34" charset="0"/>
              </a:rPr>
              <a:t>Calvo</a:t>
            </a:r>
            <a:r>
              <a:rPr lang="de-DE" sz="2000" dirty="0">
                <a:solidFill>
                  <a:schemeClr val="accent2"/>
                </a:solidFill>
                <a:latin typeface="Arial Narrow" pitchFamily="34" charset="0"/>
              </a:rPr>
              <a:t> </a:t>
            </a:r>
          </a:p>
          <a:p>
            <a:pPr eaLnBrk="0" hangingPunct="0">
              <a:lnSpc>
                <a:spcPct val="93000"/>
              </a:lnSpc>
              <a:buClr>
                <a:srgbClr val="4D4D4D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000" dirty="0" err="1">
                <a:solidFill>
                  <a:schemeClr val="accent2"/>
                </a:solidFill>
                <a:latin typeface="Arial Narrow" pitchFamily="34" charset="0"/>
              </a:rPr>
              <a:t>Hospìtal</a:t>
            </a:r>
            <a:r>
              <a:rPr lang="de-DE" sz="2000" dirty="0">
                <a:solidFill>
                  <a:schemeClr val="accent2"/>
                </a:solidFill>
                <a:latin typeface="Arial Narrow" pitchFamily="34" charset="0"/>
              </a:rPr>
              <a:t> </a:t>
            </a:r>
            <a:r>
              <a:rPr lang="de-DE" sz="2000" dirty="0" err="1">
                <a:solidFill>
                  <a:schemeClr val="accent2"/>
                </a:solidFill>
                <a:latin typeface="Arial Narrow" pitchFamily="34" charset="0"/>
              </a:rPr>
              <a:t>Clínic</a:t>
            </a:r>
            <a:r>
              <a:rPr lang="de-DE" sz="2000" dirty="0">
                <a:solidFill>
                  <a:schemeClr val="accent2"/>
                </a:solidFill>
                <a:latin typeface="Arial Narrow" pitchFamily="34" charset="0"/>
              </a:rPr>
              <a:t> de Barcelona</a:t>
            </a:r>
          </a:p>
          <a:p>
            <a:pPr eaLnBrk="0" hangingPunct="0">
              <a:lnSpc>
                <a:spcPct val="93000"/>
              </a:lnSpc>
              <a:buClr>
                <a:srgbClr val="4D4D4D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000" dirty="0">
                <a:solidFill>
                  <a:schemeClr val="accent2"/>
                </a:solidFill>
                <a:latin typeface="Arial Narrow" pitchFamily="34" charset="0"/>
              </a:rPr>
              <a:t>European </a:t>
            </a:r>
            <a:r>
              <a:rPr lang="de-DE" sz="2000" dirty="0" err="1">
                <a:solidFill>
                  <a:schemeClr val="accent2"/>
                </a:solidFill>
                <a:latin typeface="Arial Narrow" pitchFamily="34" charset="0"/>
              </a:rPr>
              <a:t>Association</a:t>
            </a:r>
            <a:r>
              <a:rPr lang="de-DE" sz="2000" dirty="0">
                <a:solidFill>
                  <a:schemeClr val="accent2"/>
                </a:solidFill>
                <a:latin typeface="Arial Narrow" pitchFamily="34" charset="0"/>
              </a:rPr>
              <a:t> </a:t>
            </a:r>
            <a:r>
              <a:rPr lang="de-DE" sz="2000" dirty="0" err="1">
                <a:solidFill>
                  <a:schemeClr val="accent2"/>
                </a:solidFill>
                <a:latin typeface="Arial Narrow" pitchFamily="34" charset="0"/>
              </a:rPr>
              <a:t>for</a:t>
            </a:r>
            <a:r>
              <a:rPr lang="de-DE" sz="2000" dirty="0">
                <a:solidFill>
                  <a:schemeClr val="accent2"/>
                </a:solidFill>
                <a:latin typeface="Arial Narrow" pitchFamily="34" charset="0"/>
              </a:rPr>
              <a:t> Clinical </a:t>
            </a:r>
            <a:r>
              <a:rPr lang="de-DE" sz="2000" dirty="0" err="1">
                <a:solidFill>
                  <a:schemeClr val="accent2"/>
                </a:solidFill>
                <a:latin typeface="Arial Narrow" pitchFamily="34" charset="0"/>
              </a:rPr>
              <a:t>Pharmacology</a:t>
            </a:r>
            <a:r>
              <a:rPr lang="de-DE" sz="2000" dirty="0">
                <a:solidFill>
                  <a:schemeClr val="accent2"/>
                </a:solidFill>
                <a:latin typeface="Arial Narrow" pitchFamily="34" charset="0"/>
              </a:rPr>
              <a:t> </a:t>
            </a:r>
            <a:r>
              <a:rPr lang="de-DE" sz="2000" dirty="0" err="1">
                <a:solidFill>
                  <a:schemeClr val="accent2"/>
                </a:solidFill>
                <a:latin typeface="Arial Narrow" pitchFamily="34" charset="0"/>
              </a:rPr>
              <a:t>and</a:t>
            </a:r>
            <a:r>
              <a:rPr lang="de-DE" sz="2000" dirty="0">
                <a:solidFill>
                  <a:schemeClr val="accent2"/>
                </a:solidFill>
                <a:latin typeface="Arial Narrow" pitchFamily="34" charset="0"/>
              </a:rPr>
              <a:t> </a:t>
            </a:r>
            <a:r>
              <a:rPr lang="de-DE" sz="2000" dirty="0" err="1" smtClean="0">
                <a:solidFill>
                  <a:schemeClr val="accent2"/>
                </a:solidFill>
                <a:latin typeface="Arial Narrow" pitchFamily="34" charset="0"/>
              </a:rPr>
              <a:t>Therapeutcis</a:t>
            </a:r>
            <a:r>
              <a:rPr lang="de-DE" sz="2000" dirty="0" smtClean="0">
                <a:solidFill>
                  <a:schemeClr val="accent2"/>
                </a:solidFill>
                <a:latin typeface="Arial Narrow" pitchFamily="34" charset="0"/>
              </a:rPr>
              <a:t> (EACPT)</a:t>
            </a:r>
            <a:endParaRPr lang="de-DE" sz="2000" dirty="0">
              <a:solidFill>
                <a:schemeClr val="accent2"/>
              </a:solidFill>
              <a:latin typeface="Arial Narrow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4825991"/>
            <a:ext cx="2592288" cy="152080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4581128"/>
            <a:ext cx="18669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820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2"/>
          <p:cNvSpPr txBox="1">
            <a:spLocks noChangeArrowheads="1"/>
          </p:cNvSpPr>
          <p:nvPr/>
        </p:nvSpPr>
        <p:spPr bwMode="auto">
          <a:xfrm>
            <a:off x="2465388" y="913111"/>
            <a:ext cx="5308600" cy="466725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200"/>
              <a:t>Overarching Guideline (CHMP/437/04).</a:t>
            </a:r>
          </a:p>
          <a:p>
            <a:pPr algn="ctr" eaLnBrk="0" hangingPunct="0"/>
            <a:r>
              <a:rPr lang="en-US" sz="1200"/>
              <a:t>“Guideline on Similar Biological Medicinal Products”</a:t>
            </a:r>
          </a:p>
        </p:txBody>
      </p:sp>
      <p:sp>
        <p:nvSpPr>
          <p:cNvPr id="51202" name="Text Box 3"/>
          <p:cNvSpPr txBox="1">
            <a:spLocks noChangeArrowheads="1"/>
          </p:cNvSpPr>
          <p:nvPr/>
        </p:nvSpPr>
        <p:spPr bwMode="auto">
          <a:xfrm>
            <a:off x="3806825" y="1481436"/>
            <a:ext cx="27574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200"/>
              <a:t>Biotechnology- derived proteins</a:t>
            </a:r>
          </a:p>
        </p:txBody>
      </p:sp>
      <p:sp>
        <p:nvSpPr>
          <p:cNvPr id="51203" name="Line 4"/>
          <p:cNvSpPr>
            <a:spLocks noChangeShapeType="1"/>
          </p:cNvSpPr>
          <p:nvPr/>
        </p:nvSpPr>
        <p:spPr bwMode="auto">
          <a:xfrm>
            <a:off x="5237163" y="1694161"/>
            <a:ext cx="0" cy="27305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51206" name="Text Box 10"/>
          <p:cNvSpPr txBox="1">
            <a:spLocks noChangeArrowheads="1"/>
          </p:cNvSpPr>
          <p:nvPr/>
        </p:nvSpPr>
        <p:spPr bwMode="auto">
          <a:xfrm>
            <a:off x="4725988" y="2014836"/>
            <a:ext cx="9445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</a:rPr>
              <a:t>Quality</a:t>
            </a:r>
          </a:p>
        </p:txBody>
      </p:sp>
      <p:sp>
        <p:nvSpPr>
          <p:cNvPr id="51207" name="Text Box 11"/>
          <p:cNvSpPr txBox="1">
            <a:spLocks noChangeArrowheads="1"/>
          </p:cNvSpPr>
          <p:nvPr/>
        </p:nvSpPr>
        <p:spPr bwMode="auto">
          <a:xfrm>
            <a:off x="4725988" y="2472036"/>
            <a:ext cx="944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200">
                <a:solidFill>
                  <a:srgbClr val="800000"/>
                </a:solidFill>
              </a:rPr>
              <a:t>Non-clinical</a:t>
            </a:r>
          </a:p>
        </p:txBody>
      </p:sp>
      <p:sp>
        <p:nvSpPr>
          <p:cNvPr id="51208" name="Text Box 12"/>
          <p:cNvSpPr txBox="1">
            <a:spLocks noChangeArrowheads="1"/>
          </p:cNvSpPr>
          <p:nvPr/>
        </p:nvSpPr>
        <p:spPr bwMode="auto">
          <a:xfrm>
            <a:off x="4725988" y="3005436"/>
            <a:ext cx="9445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200">
                <a:solidFill>
                  <a:srgbClr val="0000FF"/>
                </a:solidFill>
              </a:rPr>
              <a:t>Clinical</a:t>
            </a:r>
          </a:p>
        </p:txBody>
      </p:sp>
      <p:sp>
        <p:nvSpPr>
          <p:cNvPr id="51209" name="Line 13"/>
          <p:cNvSpPr>
            <a:spLocks noChangeShapeType="1"/>
          </p:cNvSpPr>
          <p:nvPr/>
        </p:nvSpPr>
        <p:spPr bwMode="auto">
          <a:xfrm>
            <a:off x="4799013" y="2929236"/>
            <a:ext cx="8286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51210" name="Rectangle 14"/>
          <p:cNvSpPr>
            <a:spLocks noChangeArrowheads="1"/>
          </p:cNvSpPr>
          <p:nvPr/>
        </p:nvSpPr>
        <p:spPr bwMode="auto">
          <a:xfrm>
            <a:off x="4795838" y="1946573"/>
            <a:ext cx="798512" cy="4572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1211" name="Rectangle 15"/>
          <p:cNvSpPr>
            <a:spLocks noChangeArrowheads="1"/>
          </p:cNvSpPr>
          <p:nvPr/>
        </p:nvSpPr>
        <p:spPr bwMode="auto">
          <a:xfrm>
            <a:off x="4799013" y="2472036"/>
            <a:ext cx="798512" cy="914400"/>
          </a:xfrm>
          <a:prstGeom prst="rect">
            <a:avLst/>
          </a:prstGeom>
          <a:noFill/>
          <a:ln w="1905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1213" name="AutoShape 26"/>
          <p:cNvSpPr>
            <a:spLocks/>
          </p:cNvSpPr>
          <p:nvPr/>
        </p:nvSpPr>
        <p:spPr bwMode="auto">
          <a:xfrm>
            <a:off x="1824038" y="1862436"/>
            <a:ext cx="73025" cy="1676400"/>
          </a:xfrm>
          <a:prstGeom prst="leftBrace">
            <a:avLst>
              <a:gd name="adj1" fmla="val 19130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1214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3200400" y="260648"/>
            <a:ext cx="3962400" cy="652463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BE" sz="2000" smtClean="0">
                <a:solidFill>
                  <a:schemeClr val="tx1"/>
                </a:solidFill>
              </a:rPr>
              <a:t>Biosimilar References</a:t>
            </a:r>
            <a:endParaRPr lang="en-GB" sz="2000" smtClean="0">
              <a:solidFill>
                <a:schemeClr val="tx1"/>
              </a:solidFill>
            </a:endParaRPr>
          </a:p>
        </p:txBody>
      </p:sp>
      <p:sp>
        <p:nvSpPr>
          <p:cNvPr id="51216" name="Text Box 43"/>
          <p:cNvSpPr txBox="1">
            <a:spLocks noChangeArrowheads="1"/>
          </p:cNvSpPr>
          <p:nvPr/>
        </p:nvSpPr>
        <p:spPr bwMode="auto">
          <a:xfrm>
            <a:off x="76200" y="2365673"/>
            <a:ext cx="1668463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200"/>
              <a:t>General guidelines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GB" sz="1200"/>
              <a:t>Quality / Safety Efficacy</a:t>
            </a:r>
            <a:endParaRPr lang="en-GB" sz="12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51217" name="AutoShape 44"/>
          <p:cNvSpPr>
            <a:spLocks/>
          </p:cNvSpPr>
          <p:nvPr/>
        </p:nvSpPr>
        <p:spPr bwMode="auto">
          <a:xfrm>
            <a:off x="1834679" y="892473"/>
            <a:ext cx="73025" cy="762000"/>
          </a:xfrm>
          <a:prstGeom prst="leftBrace">
            <a:avLst>
              <a:gd name="adj1" fmla="val 869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1218" name="Text Box 45"/>
          <p:cNvSpPr txBox="1">
            <a:spLocks noChangeArrowheads="1"/>
          </p:cNvSpPr>
          <p:nvPr/>
        </p:nvSpPr>
        <p:spPr bwMode="auto">
          <a:xfrm>
            <a:off x="76200" y="1068686"/>
            <a:ext cx="16684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/>
              <a:t>Defines principles</a:t>
            </a:r>
            <a:endParaRPr lang="en-GB" sz="120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3140968"/>
            <a:ext cx="2880320" cy="354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216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3"/>
          <p:cNvSpPr>
            <a:spLocks noChangeArrowheads="1"/>
          </p:cNvSpPr>
          <p:nvPr/>
        </p:nvSpPr>
        <p:spPr bwMode="auto">
          <a:xfrm>
            <a:off x="457200" y="22098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000" smtClean="0">
                <a:solidFill>
                  <a:schemeClr val="accent2"/>
                </a:solidFill>
              </a:rPr>
              <a:t>The principles of the </a:t>
            </a:r>
            <a:r>
              <a:rPr lang="en-GB" sz="2000" b="1" smtClean="0">
                <a:solidFill>
                  <a:srgbClr val="FF0000"/>
                </a:solidFill>
              </a:rPr>
              <a:t>3R</a:t>
            </a:r>
            <a:r>
              <a:rPr lang="en-GB" sz="2000" smtClean="0">
                <a:solidFill>
                  <a:schemeClr val="accent2"/>
                </a:solidFill>
              </a:rPr>
              <a:t>s 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Wingdings" charset="2"/>
              <a:buChar char="ü"/>
            </a:pPr>
            <a:r>
              <a:rPr lang="en-GB" sz="2400" b="1" smtClean="0">
                <a:solidFill>
                  <a:srgbClr val="FF0000"/>
                </a:solidFill>
              </a:rPr>
              <a:t>R</a:t>
            </a:r>
            <a:r>
              <a:rPr lang="en-GB" sz="2000" smtClean="0">
                <a:solidFill>
                  <a:schemeClr val="accent2"/>
                </a:solidFill>
              </a:rPr>
              <a:t>eplacement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Wingdings" charset="2"/>
              <a:buChar char="ü"/>
            </a:pPr>
            <a:r>
              <a:rPr lang="en-GB" sz="2400" b="1" smtClean="0">
                <a:solidFill>
                  <a:srgbClr val="FF0000"/>
                </a:solidFill>
              </a:rPr>
              <a:t>R</a:t>
            </a:r>
            <a:r>
              <a:rPr lang="en-GB" sz="2000" smtClean="0">
                <a:solidFill>
                  <a:schemeClr val="accent2"/>
                </a:solidFill>
              </a:rPr>
              <a:t>efinement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Wingdings" charset="2"/>
              <a:buChar char="ü"/>
            </a:pPr>
            <a:r>
              <a:rPr lang="en-GB" sz="2400" b="1" smtClean="0">
                <a:solidFill>
                  <a:srgbClr val="FF0000"/>
                </a:solidFill>
              </a:rPr>
              <a:t>R</a:t>
            </a:r>
            <a:r>
              <a:rPr lang="en-GB" sz="2000" smtClean="0">
                <a:solidFill>
                  <a:schemeClr val="accent2"/>
                </a:solidFill>
              </a:rPr>
              <a:t>eduction)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000" smtClean="0">
              <a:solidFill>
                <a:schemeClr val="accent2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000" smtClean="0">
                <a:solidFill>
                  <a:schemeClr val="accent2"/>
                </a:solidFill>
              </a:rPr>
              <a:t>Stepwise approach</a:t>
            </a:r>
          </a:p>
          <a:p>
            <a:pPr marL="800100" lvl="1" indent="-342900">
              <a:spcBef>
                <a:spcPct val="20000"/>
              </a:spcBef>
              <a:buFont typeface="Wingdings" charset="2"/>
              <a:buChar char="ü"/>
            </a:pPr>
            <a:r>
              <a:rPr lang="en-GB" sz="2000" i="1" smtClean="0">
                <a:solidFill>
                  <a:schemeClr val="accent2"/>
                </a:solidFill>
              </a:rPr>
              <a:t>In vitro</a:t>
            </a:r>
            <a:r>
              <a:rPr lang="en-GB" sz="2000" smtClean="0">
                <a:solidFill>
                  <a:schemeClr val="accent2"/>
                </a:solidFill>
              </a:rPr>
              <a:t> studies</a:t>
            </a:r>
          </a:p>
          <a:p>
            <a:pPr marL="800100" lvl="1" indent="-342900">
              <a:spcBef>
                <a:spcPct val="20000"/>
              </a:spcBef>
              <a:buFont typeface="Wingdings" charset="2"/>
              <a:buChar char="ü"/>
            </a:pPr>
            <a:r>
              <a:rPr lang="en-GB" sz="2000" smtClean="0">
                <a:solidFill>
                  <a:schemeClr val="accent2"/>
                </a:solidFill>
              </a:rPr>
              <a:t>Determination of the need for </a:t>
            </a:r>
            <a:r>
              <a:rPr lang="en-GB" sz="2000" i="1" smtClean="0">
                <a:solidFill>
                  <a:schemeClr val="accent2"/>
                </a:solidFill>
              </a:rPr>
              <a:t>in vivo</a:t>
            </a:r>
            <a:r>
              <a:rPr lang="en-GB" sz="2000" smtClean="0">
                <a:solidFill>
                  <a:schemeClr val="accent2"/>
                </a:solidFill>
              </a:rPr>
              <a:t> studies</a:t>
            </a:r>
          </a:p>
          <a:p>
            <a:pPr marL="800100" lvl="1" indent="-342900">
              <a:spcBef>
                <a:spcPct val="20000"/>
              </a:spcBef>
              <a:buFont typeface="Wingdings" charset="2"/>
              <a:buChar char="ü"/>
            </a:pPr>
            <a:r>
              <a:rPr lang="en-GB" sz="2000" i="1" smtClean="0">
                <a:solidFill>
                  <a:schemeClr val="accent2"/>
                </a:solidFill>
              </a:rPr>
              <a:t>In vivo</a:t>
            </a:r>
            <a:r>
              <a:rPr lang="en-GB" sz="2000" smtClean="0">
                <a:solidFill>
                  <a:schemeClr val="accent2"/>
                </a:solidFill>
              </a:rPr>
              <a:t> studies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endParaRPr lang="en-GB" sz="2000" smtClean="0">
              <a:solidFill>
                <a:schemeClr val="accent2"/>
              </a:solidFill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endParaRPr lang="en-GB" sz="2000">
              <a:solidFill>
                <a:schemeClr val="accent2"/>
              </a:solidFill>
            </a:endParaRPr>
          </a:p>
        </p:txBody>
      </p:sp>
      <p:sp>
        <p:nvSpPr>
          <p:cNvPr id="5529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63638"/>
            <a:ext cx="8229600" cy="11430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 smtClean="0"/>
              <a:t>Non-Clinical</a:t>
            </a:r>
          </a:p>
        </p:txBody>
      </p:sp>
    </p:spTree>
    <p:extLst>
      <p:ext uri="{BB962C8B-B14F-4D97-AF65-F5344CB8AC3E}">
        <p14:creationId xmlns:p14="http://schemas.microsoft.com/office/powerpoint/2010/main" val="71052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3"/>
          <p:cNvSpPr>
            <a:spLocks noChangeArrowheads="1"/>
          </p:cNvSpPr>
          <p:nvPr/>
        </p:nvSpPr>
        <p:spPr bwMode="auto">
          <a:xfrm>
            <a:off x="467544" y="126876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>
              <a:spcBef>
                <a:spcPct val="20000"/>
              </a:spcBef>
              <a:buClr>
                <a:schemeClr val="accent2"/>
              </a:buClr>
            </a:pPr>
            <a:r>
              <a:rPr lang="en-GB" sz="2000" b="1" dirty="0" smtClean="0">
                <a:solidFill>
                  <a:schemeClr val="accent2"/>
                </a:solidFill>
              </a:rPr>
              <a:t>PK</a:t>
            </a:r>
            <a:r>
              <a:rPr lang="en-GB" sz="2000" dirty="0" smtClean="0">
                <a:solidFill>
                  <a:schemeClr val="accent2"/>
                </a:solidFill>
              </a:rPr>
              <a:t>	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</a:pPr>
            <a:r>
              <a:rPr lang="en-GB" sz="1400" dirty="0" smtClean="0">
                <a:solidFill>
                  <a:schemeClr val="accent2"/>
                </a:solidFill>
              </a:rPr>
              <a:t>	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</a:pPr>
            <a:r>
              <a:rPr lang="en-GB" sz="1400" dirty="0" smtClean="0">
                <a:solidFill>
                  <a:schemeClr val="accent2"/>
                </a:solidFill>
              </a:rPr>
              <a:t>Similar principles as for generics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</a:pPr>
            <a:r>
              <a:rPr lang="en-GB" sz="1400" dirty="0" smtClean="0">
                <a:solidFill>
                  <a:schemeClr val="accent2"/>
                </a:solidFill>
              </a:rPr>
              <a:t>Healthy subjects vs. Patients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</a:pPr>
            <a:r>
              <a:rPr lang="en-GB" sz="1400" dirty="0" smtClean="0">
                <a:solidFill>
                  <a:schemeClr val="accent2"/>
                </a:solidFill>
              </a:rPr>
              <a:t>Target-mediated clearance/immunogenicity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</a:pPr>
            <a:r>
              <a:rPr lang="en-GB" sz="1400" dirty="0" smtClean="0">
                <a:solidFill>
                  <a:schemeClr val="accent2"/>
                </a:solidFill>
              </a:rPr>
              <a:t>Same PK and decision criteria as for generics unless justified otherwise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</a:pPr>
            <a:r>
              <a:rPr lang="en-GB" sz="1400" dirty="0" smtClean="0">
                <a:solidFill>
                  <a:schemeClr val="accent2"/>
                </a:solidFill>
              </a:rPr>
              <a:t>Additional PK data during phase III studies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endParaRPr lang="en-GB" sz="1400" dirty="0" smtClean="0">
              <a:solidFill>
                <a:schemeClr val="accent2"/>
              </a:solidFill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endParaRPr lang="en-GB" sz="2000" dirty="0">
              <a:solidFill>
                <a:schemeClr val="accent2"/>
              </a:solidFill>
            </a:endParaRPr>
          </a:p>
        </p:txBody>
      </p:sp>
      <p:sp>
        <p:nvSpPr>
          <p:cNvPr id="5529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4664"/>
            <a:ext cx="8229600" cy="864096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 smtClean="0"/>
              <a:t>Clinical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95536" y="3501009"/>
            <a:ext cx="850728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>
              <a:spcBef>
                <a:spcPct val="20000"/>
              </a:spcBef>
              <a:buClr>
                <a:schemeClr val="accent2"/>
              </a:buClr>
            </a:pPr>
            <a:r>
              <a:rPr lang="en-GB" sz="2000" b="1" dirty="0" smtClean="0">
                <a:solidFill>
                  <a:schemeClr val="accent2"/>
                </a:solidFill>
              </a:rPr>
              <a:t>PD</a:t>
            </a:r>
            <a:r>
              <a:rPr lang="en-GB" sz="2000" dirty="0" smtClean="0">
                <a:solidFill>
                  <a:schemeClr val="accent2"/>
                </a:solidFill>
              </a:rPr>
              <a:t>	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</a:pPr>
            <a:r>
              <a:rPr lang="en-GB" sz="1400" dirty="0" smtClean="0">
                <a:solidFill>
                  <a:schemeClr val="accent2"/>
                </a:solidFill>
              </a:rPr>
              <a:t>Similar dose-response relationship as the comparator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</a:pPr>
            <a:r>
              <a:rPr lang="en-GB" sz="1400" dirty="0" smtClean="0">
                <a:solidFill>
                  <a:schemeClr val="accent2"/>
                </a:solidFill>
              </a:rPr>
              <a:t>Sensitive studies: </a:t>
            </a:r>
          </a:p>
          <a:p>
            <a:pPr marL="1257300" lvl="2" indent="-342900">
              <a:spcBef>
                <a:spcPct val="20000"/>
              </a:spcBef>
              <a:buClr>
                <a:schemeClr val="accent2"/>
              </a:buClr>
              <a:buFont typeface="Wingdings" charset="2"/>
              <a:buChar char="ü"/>
            </a:pPr>
            <a:r>
              <a:rPr lang="en-GB" sz="1400" dirty="0" smtClean="0">
                <a:solidFill>
                  <a:schemeClr val="accent2"/>
                </a:solidFill>
              </a:rPr>
              <a:t>multiple doses</a:t>
            </a:r>
          </a:p>
          <a:p>
            <a:pPr marL="1257300" lvl="2" indent="-342900">
              <a:spcBef>
                <a:spcPct val="20000"/>
              </a:spcBef>
              <a:buClr>
                <a:schemeClr val="accent2"/>
              </a:buClr>
              <a:buFont typeface="Wingdings" charset="2"/>
              <a:buChar char="ü"/>
            </a:pPr>
            <a:r>
              <a:rPr lang="en-GB" sz="1400" dirty="0" smtClean="0">
                <a:solidFill>
                  <a:schemeClr val="accent2"/>
                </a:solidFill>
              </a:rPr>
              <a:t>comparison within the linear ascending part of the dose-response curve</a:t>
            </a:r>
          </a:p>
          <a:p>
            <a:pPr marL="1257300" lvl="2" indent="-342900">
              <a:spcBef>
                <a:spcPct val="20000"/>
              </a:spcBef>
              <a:buClr>
                <a:schemeClr val="accent2"/>
              </a:buClr>
              <a:buFont typeface="Wingdings" charset="2"/>
              <a:buChar char="ü"/>
            </a:pPr>
            <a:r>
              <a:rPr lang="en-GB" sz="1400" dirty="0" smtClean="0">
                <a:solidFill>
                  <a:schemeClr val="accent2"/>
                </a:solidFill>
              </a:rPr>
              <a:t>similar PK/PD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</a:pPr>
            <a:r>
              <a:rPr lang="en-GB" sz="1400" dirty="0" smtClean="0">
                <a:solidFill>
                  <a:schemeClr val="accent2"/>
                </a:solidFill>
              </a:rPr>
              <a:t>If the PD measurement can be considered to predict clinical outcome, PD studies may suffice for demonstration of </a:t>
            </a:r>
            <a:r>
              <a:rPr lang="en-GB" sz="1400" dirty="0" err="1" smtClean="0">
                <a:solidFill>
                  <a:schemeClr val="accent2"/>
                </a:solidFill>
              </a:rPr>
              <a:t>biosimilarity</a:t>
            </a:r>
            <a:r>
              <a:rPr lang="en-GB" sz="1400" dirty="0" smtClean="0">
                <a:solidFill>
                  <a:schemeClr val="accent2"/>
                </a:solidFill>
              </a:rPr>
              <a:t> in terms of efficacy.</a:t>
            </a:r>
          </a:p>
          <a:p>
            <a:pPr marL="1257300" lvl="2" indent="-342900">
              <a:spcBef>
                <a:spcPct val="20000"/>
              </a:spcBef>
              <a:buClr>
                <a:schemeClr val="accent2"/>
              </a:buClr>
              <a:buFont typeface="Wingdings" charset="2"/>
              <a:buChar char="ü"/>
            </a:pPr>
            <a:r>
              <a:rPr lang="en-GB" sz="1400" dirty="0" smtClean="0">
                <a:solidFill>
                  <a:schemeClr val="accent2"/>
                </a:solidFill>
              </a:rPr>
              <a:t>ANC in G-CSF</a:t>
            </a:r>
          </a:p>
          <a:p>
            <a:pPr marL="1257300" lvl="2" indent="-342900">
              <a:spcBef>
                <a:spcPct val="20000"/>
              </a:spcBef>
              <a:buClr>
                <a:schemeClr val="accent2"/>
              </a:buClr>
              <a:buFont typeface="Wingdings" charset="2"/>
              <a:buChar char="ü"/>
            </a:pPr>
            <a:r>
              <a:rPr lang="en-GB" sz="1400" dirty="0" smtClean="0">
                <a:solidFill>
                  <a:schemeClr val="accent2"/>
                </a:solidFill>
              </a:rPr>
              <a:t>Early viral load response for interferon </a:t>
            </a:r>
            <a:r>
              <a:rPr lang="en-GB" sz="1400" dirty="0" err="1" smtClean="0">
                <a:solidFill>
                  <a:schemeClr val="accent2"/>
                </a:solidFill>
              </a:rPr>
              <a:t>alfa</a:t>
            </a:r>
            <a:r>
              <a:rPr lang="en-GB" sz="1400" dirty="0" smtClean="0">
                <a:solidFill>
                  <a:schemeClr val="accent2"/>
                </a:solidFill>
              </a:rPr>
              <a:t> in HCV</a:t>
            </a:r>
          </a:p>
          <a:p>
            <a:pPr marL="1257300" lvl="2" indent="-342900">
              <a:spcBef>
                <a:spcPct val="20000"/>
              </a:spcBef>
              <a:buClr>
                <a:schemeClr val="accent2"/>
              </a:buClr>
              <a:buFont typeface="Wingdings" charset="2"/>
              <a:buChar char="ü"/>
            </a:pPr>
            <a:r>
              <a:rPr lang="en-GB" sz="1400" dirty="0" err="1" smtClean="0">
                <a:solidFill>
                  <a:schemeClr val="accent2"/>
                </a:solidFill>
              </a:rPr>
              <a:t>Euglycaemic</a:t>
            </a:r>
            <a:r>
              <a:rPr lang="en-GB" sz="1400" dirty="0" smtClean="0">
                <a:solidFill>
                  <a:schemeClr val="accent2"/>
                </a:solidFill>
              </a:rPr>
              <a:t> clamp test for </a:t>
            </a:r>
            <a:r>
              <a:rPr lang="en-GB" sz="1400" dirty="0" err="1" smtClean="0">
                <a:solidFill>
                  <a:schemeClr val="accent2"/>
                </a:solidFill>
              </a:rPr>
              <a:t>insulins</a:t>
            </a:r>
            <a:endParaRPr lang="en-GB" sz="1400" dirty="0" smtClean="0">
              <a:solidFill>
                <a:schemeClr val="accent2"/>
              </a:solidFill>
            </a:endParaRPr>
          </a:p>
          <a:p>
            <a:pPr marL="1257300" lvl="2" indent="-342900">
              <a:spcBef>
                <a:spcPct val="20000"/>
              </a:spcBef>
              <a:buClr>
                <a:schemeClr val="accent2"/>
              </a:buClr>
              <a:buFont typeface="Wingdings" charset="2"/>
              <a:buChar char="ü"/>
            </a:pPr>
            <a:r>
              <a:rPr lang="en-GB" sz="1400" dirty="0" smtClean="0">
                <a:solidFill>
                  <a:schemeClr val="accent2"/>
                </a:solidFill>
              </a:rPr>
              <a:t>RNM imaging for beta-interferon in MS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endParaRPr lang="en-GB" sz="2000" dirty="0" smtClean="0">
              <a:solidFill>
                <a:schemeClr val="accent2"/>
              </a:solidFill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endParaRPr lang="en-GB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62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3"/>
          <p:cNvSpPr>
            <a:spLocks noChangeArrowheads="1"/>
          </p:cNvSpPr>
          <p:nvPr/>
        </p:nvSpPr>
        <p:spPr bwMode="auto">
          <a:xfrm>
            <a:off x="457200" y="1196752"/>
            <a:ext cx="850728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>
              <a:spcBef>
                <a:spcPct val="20000"/>
              </a:spcBef>
              <a:buClr>
                <a:schemeClr val="accent2"/>
              </a:buClr>
            </a:pPr>
            <a:r>
              <a:rPr lang="en-GB" sz="2000" b="1" dirty="0" smtClean="0">
                <a:solidFill>
                  <a:schemeClr val="accent2"/>
                </a:solidFill>
              </a:rPr>
              <a:t>Efficacy</a:t>
            </a:r>
            <a:endParaRPr lang="en-GB" sz="2000" dirty="0" smtClean="0">
              <a:solidFill>
                <a:schemeClr val="accent2"/>
              </a:solidFill>
            </a:endParaRP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</a:pPr>
            <a:r>
              <a:rPr lang="en-GB" sz="1400" dirty="0" smtClean="0">
                <a:solidFill>
                  <a:schemeClr val="accent2"/>
                </a:solidFill>
              </a:rPr>
              <a:t>Clinical development of a </a:t>
            </a:r>
            <a:r>
              <a:rPr lang="en-GB" sz="1400" dirty="0" err="1" smtClean="0">
                <a:solidFill>
                  <a:schemeClr val="accent2"/>
                </a:solidFill>
              </a:rPr>
              <a:t>BsMP</a:t>
            </a:r>
            <a:r>
              <a:rPr lang="en-GB" sz="1400" dirty="0" smtClean="0">
                <a:solidFill>
                  <a:schemeClr val="accent2"/>
                </a:solidFill>
              </a:rPr>
              <a:t> should not primarily focussed to demonstrate the efficacy of the product itself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</a:pPr>
            <a:r>
              <a:rPr lang="en-GB" sz="1400" dirty="0" smtClean="0">
                <a:solidFill>
                  <a:schemeClr val="accent2"/>
                </a:solidFill>
              </a:rPr>
              <a:t>Main focus on demonstration of potential differences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</a:pPr>
            <a:r>
              <a:rPr lang="en-GB" sz="1400" dirty="0" smtClean="0">
                <a:solidFill>
                  <a:schemeClr val="accent2"/>
                </a:solidFill>
              </a:rPr>
              <a:t>Key aspect: STUDY SENSITIVITY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</a:pPr>
            <a:r>
              <a:rPr lang="en-GB" sz="1400" dirty="0" smtClean="0">
                <a:solidFill>
                  <a:schemeClr val="accent2"/>
                </a:solidFill>
              </a:rPr>
              <a:t>Avoid insensitive studies, even at the cost of using different endpoints from those used in the development of the </a:t>
            </a:r>
            <a:r>
              <a:rPr lang="en-GB" sz="1400" dirty="0" err="1" smtClean="0">
                <a:solidFill>
                  <a:schemeClr val="accent2"/>
                </a:solidFill>
              </a:rPr>
              <a:t>InMP</a:t>
            </a:r>
            <a:endParaRPr lang="en-GB" sz="1400" dirty="0" smtClean="0">
              <a:solidFill>
                <a:schemeClr val="accent2"/>
              </a:solidFill>
            </a:endParaRP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</a:pPr>
            <a:r>
              <a:rPr lang="en-GB" sz="1400" dirty="0" smtClean="0">
                <a:solidFill>
                  <a:schemeClr val="accent2"/>
                </a:solidFill>
              </a:rPr>
              <a:t>Discuss with regulators on a case by case basis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</a:pPr>
            <a:endParaRPr lang="en-GB" sz="1400" dirty="0">
              <a:solidFill>
                <a:schemeClr val="accent2"/>
              </a:solidFill>
            </a:endParaRPr>
          </a:p>
          <a:p>
            <a:pPr lvl="1">
              <a:spcBef>
                <a:spcPct val="20000"/>
              </a:spcBef>
              <a:buClr>
                <a:schemeClr val="accent2"/>
              </a:buClr>
            </a:pPr>
            <a:r>
              <a:rPr lang="en-GB" sz="2000" b="1" dirty="0">
                <a:solidFill>
                  <a:schemeClr val="accent2"/>
                </a:solidFill>
              </a:rPr>
              <a:t>Safety</a:t>
            </a:r>
            <a:r>
              <a:rPr lang="en-GB" sz="2000" dirty="0">
                <a:solidFill>
                  <a:schemeClr val="accent2"/>
                </a:solidFill>
              </a:rPr>
              <a:t>	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</a:pPr>
            <a:r>
              <a:rPr lang="en-GB" sz="1400" dirty="0">
                <a:solidFill>
                  <a:schemeClr val="accent2"/>
                </a:solidFill>
              </a:rPr>
              <a:t>Detailed evaluation of safety during the whole clinical development (PK, PD, pivotal studies)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</a:pPr>
            <a:r>
              <a:rPr lang="en-GB" sz="1400" dirty="0">
                <a:solidFill>
                  <a:schemeClr val="accent2"/>
                </a:solidFill>
              </a:rPr>
              <a:t>Systematic provision of comparative safety data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</a:pPr>
            <a:r>
              <a:rPr lang="en-GB" sz="1400" dirty="0">
                <a:solidFill>
                  <a:schemeClr val="accent2"/>
                </a:solidFill>
              </a:rPr>
              <a:t>Systematic comparative evaluation of immunogenicity during the clinical development.</a:t>
            </a:r>
          </a:p>
          <a:p>
            <a:pPr marL="1257300" lvl="2" indent="-342900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</a:pPr>
            <a:r>
              <a:rPr lang="en-GB" sz="1400" dirty="0">
                <a:solidFill>
                  <a:schemeClr val="accent2"/>
                </a:solidFill>
              </a:rPr>
              <a:t>Use of sensitive and validated assays</a:t>
            </a:r>
          </a:p>
          <a:p>
            <a:pPr marL="1257300" lvl="2" indent="-342900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</a:pPr>
            <a:r>
              <a:rPr lang="en-GB" sz="1400" dirty="0">
                <a:solidFill>
                  <a:schemeClr val="accent2"/>
                </a:solidFill>
              </a:rPr>
              <a:t>Blind evaluations</a:t>
            </a:r>
          </a:p>
          <a:p>
            <a:pPr marL="1257300" lvl="2" indent="-342900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</a:pPr>
            <a:r>
              <a:rPr lang="en-GB" sz="1400" dirty="0">
                <a:solidFill>
                  <a:schemeClr val="accent2"/>
                </a:solidFill>
              </a:rPr>
              <a:t>Sufficient follow-up</a:t>
            </a:r>
          </a:p>
          <a:p>
            <a:pPr marL="1257300" lvl="2" indent="-342900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</a:pPr>
            <a:r>
              <a:rPr lang="en-GB" sz="1400" dirty="0">
                <a:solidFill>
                  <a:schemeClr val="accent2"/>
                </a:solidFill>
              </a:rPr>
              <a:t>Concomitant medications</a:t>
            </a:r>
          </a:p>
          <a:p>
            <a:pPr marL="1257300" lvl="2" indent="-342900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</a:pPr>
            <a:r>
              <a:rPr lang="en-GB" sz="1400" dirty="0">
                <a:solidFill>
                  <a:schemeClr val="accent2"/>
                </a:solidFill>
              </a:rPr>
              <a:t>Timing of the evaluations</a:t>
            </a:r>
          </a:p>
          <a:p>
            <a:pPr marL="1257300" lvl="2" indent="-342900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</a:pPr>
            <a:r>
              <a:rPr lang="en-GB" sz="1400" dirty="0">
                <a:solidFill>
                  <a:schemeClr val="accent2"/>
                </a:solidFill>
              </a:rPr>
              <a:t>Lower immunogenicity is compatible with the concept of </a:t>
            </a:r>
            <a:r>
              <a:rPr lang="en-GB" sz="1400" dirty="0" err="1">
                <a:solidFill>
                  <a:schemeClr val="accent2"/>
                </a:solidFill>
              </a:rPr>
              <a:t>biosimilarity</a:t>
            </a:r>
            <a:r>
              <a:rPr lang="en-GB" sz="1400" dirty="0">
                <a:solidFill>
                  <a:schemeClr val="accent2"/>
                </a:solidFill>
              </a:rPr>
              <a:t>. </a:t>
            </a:r>
          </a:p>
          <a:p>
            <a:pPr marL="1257300" lvl="2" indent="-342900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</a:pPr>
            <a:r>
              <a:rPr lang="en-GB" sz="1400" dirty="0">
                <a:solidFill>
                  <a:schemeClr val="accent2"/>
                </a:solidFill>
              </a:rPr>
              <a:t>Potential effect of neutralising antibodies on efficacy should be discussed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</a:pPr>
            <a:endParaRPr lang="en-GB" sz="1400" dirty="0" smtClean="0">
              <a:solidFill>
                <a:schemeClr val="accent2"/>
              </a:solidFill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endParaRPr lang="en-GB" sz="2000" dirty="0">
              <a:solidFill>
                <a:schemeClr val="accent2"/>
              </a:solidFill>
            </a:endParaRPr>
          </a:p>
        </p:txBody>
      </p:sp>
      <p:sp>
        <p:nvSpPr>
          <p:cNvPr id="5529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640"/>
            <a:ext cx="8229600" cy="72008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 smtClean="0"/>
              <a:t>Clinical (cont.)</a:t>
            </a:r>
            <a:br>
              <a:rPr lang="en-GB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070605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2"/>
          <p:cNvSpPr txBox="1">
            <a:spLocks noChangeArrowheads="1"/>
          </p:cNvSpPr>
          <p:nvPr/>
        </p:nvSpPr>
        <p:spPr bwMode="auto">
          <a:xfrm>
            <a:off x="2465388" y="913111"/>
            <a:ext cx="5308600" cy="466725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200" dirty="0"/>
              <a:t>Overarching Guideline (CHMP/437/04).</a:t>
            </a:r>
          </a:p>
          <a:p>
            <a:pPr algn="ctr" eaLnBrk="0" hangingPunct="0"/>
            <a:r>
              <a:rPr lang="en-US" sz="1200" dirty="0"/>
              <a:t>“Guideline on Similar Biological Medicinal Products”</a:t>
            </a:r>
          </a:p>
        </p:txBody>
      </p:sp>
      <p:sp>
        <p:nvSpPr>
          <p:cNvPr id="51202" name="Text Box 3"/>
          <p:cNvSpPr txBox="1">
            <a:spLocks noChangeArrowheads="1"/>
          </p:cNvSpPr>
          <p:nvPr/>
        </p:nvSpPr>
        <p:spPr bwMode="auto">
          <a:xfrm>
            <a:off x="3806825" y="1481436"/>
            <a:ext cx="27574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200"/>
              <a:t>Biotechnology- derived proteins</a:t>
            </a:r>
          </a:p>
        </p:txBody>
      </p:sp>
      <p:sp>
        <p:nvSpPr>
          <p:cNvPr id="51203" name="Line 4"/>
          <p:cNvSpPr>
            <a:spLocks noChangeShapeType="1"/>
          </p:cNvSpPr>
          <p:nvPr/>
        </p:nvSpPr>
        <p:spPr bwMode="auto">
          <a:xfrm>
            <a:off x="5237163" y="1694161"/>
            <a:ext cx="0" cy="27305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51206" name="Text Box 10"/>
          <p:cNvSpPr txBox="1">
            <a:spLocks noChangeArrowheads="1"/>
          </p:cNvSpPr>
          <p:nvPr/>
        </p:nvSpPr>
        <p:spPr bwMode="auto">
          <a:xfrm>
            <a:off x="4725988" y="2014836"/>
            <a:ext cx="9445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</a:rPr>
              <a:t>Quality</a:t>
            </a:r>
          </a:p>
        </p:txBody>
      </p:sp>
      <p:sp>
        <p:nvSpPr>
          <p:cNvPr id="51207" name="Text Box 11"/>
          <p:cNvSpPr txBox="1">
            <a:spLocks noChangeArrowheads="1"/>
          </p:cNvSpPr>
          <p:nvPr/>
        </p:nvSpPr>
        <p:spPr bwMode="auto">
          <a:xfrm>
            <a:off x="4725988" y="2472036"/>
            <a:ext cx="944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200">
                <a:solidFill>
                  <a:srgbClr val="800000"/>
                </a:solidFill>
              </a:rPr>
              <a:t>Non-clinical</a:t>
            </a:r>
          </a:p>
        </p:txBody>
      </p:sp>
      <p:sp>
        <p:nvSpPr>
          <p:cNvPr id="51208" name="Text Box 12"/>
          <p:cNvSpPr txBox="1">
            <a:spLocks noChangeArrowheads="1"/>
          </p:cNvSpPr>
          <p:nvPr/>
        </p:nvSpPr>
        <p:spPr bwMode="auto">
          <a:xfrm>
            <a:off x="4725988" y="3005436"/>
            <a:ext cx="9445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200">
                <a:solidFill>
                  <a:srgbClr val="0000FF"/>
                </a:solidFill>
              </a:rPr>
              <a:t>Clinical</a:t>
            </a:r>
          </a:p>
        </p:txBody>
      </p:sp>
      <p:sp>
        <p:nvSpPr>
          <p:cNvPr id="51209" name="Line 13"/>
          <p:cNvSpPr>
            <a:spLocks noChangeShapeType="1"/>
          </p:cNvSpPr>
          <p:nvPr/>
        </p:nvSpPr>
        <p:spPr bwMode="auto">
          <a:xfrm>
            <a:off x="4799013" y="2929236"/>
            <a:ext cx="8286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51210" name="Rectangle 14"/>
          <p:cNvSpPr>
            <a:spLocks noChangeArrowheads="1"/>
          </p:cNvSpPr>
          <p:nvPr/>
        </p:nvSpPr>
        <p:spPr bwMode="auto">
          <a:xfrm>
            <a:off x="4795838" y="1946573"/>
            <a:ext cx="798512" cy="4572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1211" name="Rectangle 15"/>
          <p:cNvSpPr>
            <a:spLocks noChangeArrowheads="1"/>
          </p:cNvSpPr>
          <p:nvPr/>
        </p:nvSpPr>
        <p:spPr bwMode="auto">
          <a:xfrm>
            <a:off x="4799013" y="2472036"/>
            <a:ext cx="798512" cy="914400"/>
          </a:xfrm>
          <a:prstGeom prst="rect">
            <a:avLst/>
          </a:prstGeom>
          <a:noFill/>
          <a:ln w="1905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1212" name="Text Box 25"/>
          <p:cNvSpPr txBox="1">
            <a:spLocks noChangeArrowheads="1"/>
          </p:cNvSpPr>
          <p:nvPr/>
        </p:nvSpPr>
        <p:spPr bwMode="auto">
          <a:xfrm>
            <a:off x="76200" y="4661446"/>
            <a:ext cx="1668463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200"/>
              <a:t>Product class specific data requirements</a:t>
            </a:r>
            <a:endParaRPr lang="en-GB" sz="12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51213" name="AutoShape 26"/>
          <p:cNvSpPr>
            <a:spLocks/>
          </p:cNvSpPr>
          <p:nvPr/>
        </p:nvSpPr>
        <p:spPr bwMode="auto">
          <a:xfrm>
            <a:off x="1824038" y="1862436"/>
            <a:ext cx="73025" cy="1676400"/>
          </a:xfrm>
          <a:prstGeom prst="leftBrace">
            <a:avLst>
              <a:gd name="adj1" fmla="val 19130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1214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3200400" y="260648"/>
            <a:ext cx="3962400" cy="652463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BE" sz="2000" smtClean="0">
                <a:solidFill>
                  <a:schemeClr val="tx1"/>
                </a:solidFill>
              </a:rPr>
              <a:t>Biosimilar References</a:t>
            </a:r>
            <a:endParaRPr lang="en-GB" sz="2000" smtClean="0">
              <a:solidFill>
                <a:schemeClr val="tx1"/>
              </a:solidFill>
            </a:endParaRPr>
          </a:p>
        </p:txBody>
      </p:sp>
      <p:sp>
        <p:nvSpPr>
          <p:cNvPr id="51216" name="Text Box 43"/>
          <p:cNvSpPr txBox="1">
            <a:spLocks noChangeArrowheads="1"/>
          </p:cNvSpPr>
          <p:nvPr/>
        </p:nvSpPr>
        <p:spPr bwMode="auto">
          <a:xfrm>
            <a:off x="76200" y="2365673"/>
            <a:ext cx="1668463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200"/>
              <a:t>General guidelines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GB" sz="1200"/>
              <a:t>Quality / Safety Efficacy</a:t>
            </a:r>
            <a:endParaRPr lang="en-GB" sz="12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51217" name="AutoShape 44"/>
          <p:cNvSpPr>
            <a:spLocks/>
          </p:cNvSpPr>
          <p:nvPr/>
        </p:nvSpPr>
        <p:spPr bwMode="auto">
          <a:xfrm>
            <a:off x="1834679" y="892473"/>
            <a:ext cx="73025" cy="762000"/>
          </a:xfrm>
          <a:prstGeom prst="leftBrace">
            <a:avLst>
              <a:gd name="adj1" fmla="val 869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1218" name="Text Box 45"/>
          <p:cNvSpPr txBox="1">
            <a:spLocks noChangeArrowheads="1"/>
          </p:cNvSpPr>
          <p:nvPr/>
        </p:nvSpPr>
        <p:spPr bwMode="auto">
          <a:xfrm>
            <a:off x="76200" y="1068686"/>
            <a:ext cx="16684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/>
              <a:t>Defines principles</a:t>
            </a:r>
            <a:endParaRPr lang="en-GB" sz="1200"/>
          </a:p>
        </p:txBody>
      </p:sp>
      <p:sp>
        <p:nvSpPr>
          <p:cNvPr id="51219" name="Text Box 5"/>
          <p:cNvSpPr txBox="1">
            <a:spLocks noChangeArrowheads="1"/>
          </p:cNvSpPr>
          <p:nvPr/>
        </p:nvSpPr>
        <p:spPr bwMode="auto">
          <a:xfrm>
            <a:off x="5589514" y="4297661"/>
            <a:ext cx="5810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200"/>
              <a:t>IFN-</a:t>
            </a:r>
            <a:r>
              <a:rPr lang="en-US" sz="1200">
                <a:sym typeface="Symbol" pitchFamily="18" charset="2"/>
              </a:rPr>
              <a:t></a:t>
            </a:r>
            <a:endParaRPr lang="en-US" sz="1200"/>
          </a:p>
        </p:txBody>
      </p:sp>
      <p:sp>
        <p:nvSpPr>
          <p:cNvPr id="51220" name="Text Box 6"/>
          <p:cNvSpPr txBox="1">
            <a:spLocks noChangeArrowheads="1"/>
          </p:cNvSpPr>
          <p:nvPr/>
        </p:nvSpPr>
        <p:spPr bwMode="auto">
          <a:xfrm>
            <a:off x="4654476" y="4292898"/>
            <a:ext cx="706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200"/>
              <a:t>Epoetin</a:t>
            </a:r>
          </a:p>
        </p:txBody>
      </p:sp>
      <p:sp>
        <p:nvSpPr>
          <p:cNvPr id="51221" name="Text Box 7"/>
          <p:cNvSpPr txBox="1">
            <a:spLocks noChangeArrowheads="1"/>
          </p:cNvSpPr>
          <p:nvPr/>
        </p:nvSpPr>
        <p:spPr bwMode="auto">
          <a:xfrm>
            <a:off x="6417592" y="4297661"/>
            <a:ext cx="6381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200">
                <a:sym typeface="Symbol" pitchFamily="18" charset="2"/>
              </a:rPr>
              <a:t>LMMH</a:t>
            </a:r>
          </a:p>
        </p:txBody>
      </p:sp>
      <p:sp>
        <p:nvSpPr>
          <p:cNvPr id="51222" name="Rectangle 16"/>
          <p:cNvSpPr>
            <a:spLocks noChangeArrowheads="1"/>
          </p:cNvSpPr>
          <p:nvPr/>
        </p:nvSpPr>
        <p:spPr bwMode="auto">
          <a:xfrm>
            <a:off x="6422355" y="4575473"/>
            <a:ext cx="628650" cy="895350"/>
          </a:xfrm>
          <a:prstGeom prst="rect">
            <a:avLst/>
          </a:prstGeom>
          <a:noFill/>
          <a:ln w="15875">
            <a:solidFill>
              <a:srgbClr val="FF99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s-ES_tradnl"/>
          </a:p>
        </p:txBody>
      </p:sp>
      <p:sp>
        <p:nvSpPr>
          <p:cNvPr id="51223" name="Text Box 17"/>
          <p:cNvSpPr txBox="1">
            <a:spLocks noChangeArrowheads="1"/>
          </p:cNvSpPr>
          <p:nvPr/>
        </p:nvSpPr>
        <p:spPr bwMode="auto">
          <a:xfrm>
            <a:off x="6379492" y="4600873"/>
            <a:ext cx="712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200">
                <a:solidFill>
                  <a:srgbClr val="800000"/>
                </a:solidFill>
              </a:rPr>
              <a:t>Non-clinical</a:t>
            </a:r>
          </a:p>
        </p:txBody>
      </p:sp>
      <p:sp>
        <p:nvSpPr>
          <p:cNvPr id="51224" name="Text Box 18"/>
          <p:cNvSpPr txBox="1">
            <a:spLocks noChangeArrowheads="1"/>
          </p:cNvSpPr>
          <p:nvPr/>
        </p:nvSpPr>
        <p:spPr bwMode="auto">
          <a:xfrm>
            <a:off x="6379492" y="5094586"/>
            <a:ext cx="7127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200">
                <a:solidFill>
                  <a:srgbClr val="0000FF"/>
                </a:solidFill>
              </a:rPr>
              <a:t>Clinical</a:t>
            </a:r>
          </a:p>
        </p:txBody>
      </p:sp>
      <p:sp>
        <p:nvSpPr>
          <p:cNvPr id="51225" name="Line 19"/>
          <p:cNvSpPr>
            <a:spLocks noChangeShapeType="1"/>
          </p:cNvSpPr>
          <p:nvPr/>
        </p:nvSpPr>
        <p:spPr bwMode="auto">
          <a:xfrm>
            <a:off x="6422355" y="5023148"/>
            <a:ext cx="6286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51226" name="Rectangle 20"/>
          <p:cNvSpPr>
            <a:spLocks noChangeArrowheads="1"/>
          </p:cNvSpPr>
          <p:nvPr/>
        </p:nvSpPr>
        <p:spPr bwMode="auto">
          <a:xfrm>
            <a:off x="5558259" y="4588173"/>
            <a:ext cx="628650" cy="895350"/>
          </a:xfrm>
          <a:prstGeom prst="rect">
            <a:avLst/>
          </a:prstGeom>
          <a:noFill/>
          <a:ln w="15875">
            <a:solidFill>
              <a:srgbClr val="FF99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s-ES_tradnl"/>
          </a:p>
        </p:txBody>
      </p:sp>
      <p:sp>
        <p:nvSpPr>
          <p:cNvPr id="51227" name="Text Box 21"/>
          <p:cNvSpPr txBox="1">
            <a:spLocks noChangeArrowheads="1"/>
          </p:cNvSpPr>
          <p:nvPr/>
        </p:nvSpPr>
        <p:spPr bwMode="auto">
          <a:xfrm>
            <a:off x="5515397" y="4600873"/>
            <a:ext cx="7127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200">
                <a:solidFill>
                  <a:srgbClr val="800000"/>
                </a:solidFill>
              </a:rPr>
              <a:t>Non-clinical</a:t>
            </a:r>
          </a:p>
        </p:txBody>
      </p:sp>
      <p:sp>
        <p:nvSpPr>
          <p:cNvPr id="51228" name="Text Box 22"/>
          <p:cNvSpPr txBox="1">
            <a:spLocks noChangeArrowheads="1"/>
          </p:cNvSpPr>
          <p:nvPr/>
        </p:nvSpPr>
        <p:spPr bwMode="auto">
          <a:xfrm>
            <a:off x="5515397" y="5094586"/>
            <a:ext cx="7127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200">
                <a:solidFill>
                  <a:srgbClr val="0000FF"/>
                </a:solidFill>
              </a:rPr>
              <a:t>Clinical</a:t>
            </a:r>
          </a:p>
        </p:txBody>
      </p:sp>
      <p:sp>
        <p:nvSpPr>
          <p:cNvPr id="51229" name="Line 23"/>
          <p:cNvSpPr>
            <a:spLocks noChangeShapeType="1"/>
          </p:cNvSpPr>
          <p:nvPr/>
        </p:nvSpPr>
        <p:spPr bwMode="auto">
          <a:xfrm>
            <a:off x="5558259" y="5027911"/>
            <a:ext cx="6286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51230" name="AutoShape 24"/>
          <p:cNvSpPr>
            <a:spLocks/>
          </p:cNvSpPr>
          <p:nvPr/>
        </p:nvSpPr>
        <p:spPr bwMode="auto">
          <a:xfrm>
            <a:off x="1808163" y="4199236"/>
            <a:ext cx="55562" cy="1381125"/>
          </a:xfrm>
          <a:prstGeom prst="leftBrace">
            <a:avLst>
              <a:gd name="adj1" fmla="val 19034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1231" name="Text Box 29"/>
          <p:cNvSpPr txBox="1">
            <a:spLocks noChangeArrowheads="1"/>
          </p:cNvSpPr>
          <p:nvPr/>
        </p:nvSpPr>
        <p:spPr bwMode="auto">
          <a:xfrm>
            <a:off x="3829050" y="4267498"/>
            <a:ext cx="61118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200"/>
              <a:t>GCSF</a:t>
            </a:r>
          </a:p>
        </p:txBody>
      </p:sp>
      <p:sp>
        <p:nvSpPr>
          <p:cNvPr id="51232" name="Rectangle 30"/>
          <p:cNvSpPr>
            <a:spLocks noChangeArrowheads="1"/>
          </p:cNvSpPr>
          <p:nvPr/>
        </p:nvSpPr>
        <p:spPr bwMode="auto">
          <a:xfrm>
            <a:off x="3819525" y="4586586"/>
            <a:ext cx="630238" cy="895350"/>
          </a:xfrm>
          <a:prstGeom prst="rect">
            <a:avLst/>
          </a:prstGeom>
          <a:noFill/>
          <a:ln w="15875">
            <a:solidFill>
              <a:srgbClr val="FF99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s-ES_tradnl"/>
          </a:p>
        </p:txBody>
      </p:sp>
      <p:sp>
        <p:nvSpPr>
          <p:cNvPr id="51233" name="Text Box 31"/>
          <p:cNvSpPr txBox="1">
            <a:spLocks noChangeArrowheads="1"/>
          </p:cNvSpPr>
          <p:nvPr/>
        </p:nvSpPr>
        <p:spPr bwMode="auto">
          <a:xfrm>
            <a:off x="3778250" y="4600873"/>
            <a:ext cx="712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200">
                <a:solidFill>
                  <a:srgbClr val="800000"/>
                </a:solidFill>
              </a:rPr>
              <a:t>Non-clinical</a:t>
            </a:r>
          </a:p>
        </p:txBody>
      </p:sp>
      <p:sp>
        <p:nvSpPr>
          <p:cNvPr id="51234" name="Text Box 32"/>
          <p:cNvSpPr txBox="1">
            <a:spLocks noChangeArrowheads="1"/>
          </p:cNvSpPr>
          <p:nvPr/>
        </p:nvSpPr>
        <p:spPr bwMode="auto">
          <a:xfrm>
            <a:off x="3778250" y="5094586"/>
            <a:ext cx="7127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200">
                <a:solidFill>
                  <a:srgbClr val="0000FF"/>
                </a:solidFill>
              </a:rPr>
              <a:t>Clinical</a:t>
            </a:r>
          </a:p>
        </p:txBody>
      </p:sp>
      <p:sp>
        <p:nvSpPr>
          <p:cNvPr id="51235" name="Line 33"/>
          <p:cNvSpPr>
            <a:spLocks noChangeShapeType="1"/>
          </p:cNvSpPr>
          <p:nvPr/>
        </p:nvSpPr>
        <p:spPr bwMode="auto">
          <a:xfrm>
            <a:off x="3819525" y="5029498"/>
            <a:ext cx="6302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51236" name="Rectangle 34"/>
          <p:cNvSpPr>
            <a:spLocks noChangeArrowheads="1"/>
          </p:cNvSpPr>
          <p:nvPr/>
        </p:nvSpPr>
        <p:spPr bwMode="auto">
          <a:xfrm>
            <a:off x="4694163" y="4613573"/>
            <a:ext cx="628650" cy="895350"/>
          </a:xfrm>
          <a:prstGeom prst="rect">
            <a:avLst/>
          </a:prstGeom>
          <a:noFill/>
          <a:ln w="15875">
            <a:solidFill>
              <a:srgbClr val="FF99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s-ES_tradnl"/>
          </a:p>
        </p:txBody>
      </p:sp>
      <p:sp>
        <p:nvSpPr>
          <p:cNvPr id="51237" name="Text Box 35"/>
          <p:cNvSpPr txBox="1">
            <a:spLocks noChangeArrowheads="1"/>
          </p:cNvSpPr>
          <p:nvPr/>
        </p:nvSpPr>
        <p:spPr bwMode="auto">
          <a:xfrm>
            <a:off x="4651301" y="4600873"/>
            <a:ext cx="7127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200">
                <a:solidFill>
                  <a:srgbClr val="800000"/>
                </a:solidFill>
              </a:rPr>
              <a:t>Non-clinical</a:t>
            </a:r>
          </a:p>
        </p:txBody>
      </p:sp>
      <p:sp>
        <p:nvSpPr>
          <p:cNvPr id="51238" name="Text Box 36"/>
          <p:cNvSpPr txBox="1">
            <a:spLocks noChangeArrowheads="1"/>
          </p:cNvSpPr>
          <p:nvPr/>
        </p:nvSpPr>
        <p:spPr bwMode="auto">
          <a:xfrm>
            <a:off x="4651301" y="5094586"/>
            <a:ext cx="7127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200">
                <a:solidFill>
                  <a:srgbClr val="0000FF"/>
                </a:solidFill>
              </a:rPr>
              <a:t>Clinical</a:t>
            </a:r>
          </a:p>
        </p:txBody>
      </p:sp>
      <p:sp>
        <p:nvSpPr>
          <p:cNvPr id="51239" name="Line 37"/>
          <p:cNvSpPr>
            <a:spLocks noChangeShapeType="1"/>
          </p:cNvSpPr>
          <p:nvPr/>
        </p:nvSpPr>
        <p:spPr bwMode="auto">
          <a:xfrm>
            <a:off x="4694163" y="5029498"/>
            <a:ext cx="6286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51240" name="Rectangle 38"/>
          <p:cNvSpPr>
            <a:spLocks noChangeArrowheads="1"/>
          </p:cNvSpPr>
          <p:nvPr/>
        </p:nvSpPr>
        <p:spPr bwMode="auto">
          <a:xfrm>
            <a:off x="2964383" y="4586586"/>
            <a:ext cx="630238" cy="895350"/>
          </a:xfrm>
          <a:prstGeom prst="rect">
            <a:avLst/>
          </a:prstGeom>
          <a:noFill/>
          <a:ln w="15875">
            <a:solidFill>
              <a:srgbClr val="FF99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s-ES_tradnl"/>
          </a:p>
        </p:txBody>
      </p:sp>
      <p:sp>
        <p:nvSpPr>
          <p:cNvPr id="51241" name="Text Box 39"/>
          <p:cNvSpPr txBox="1">
            <a:spLocks noChangeArrowheads="1"/>
          </p:cNvSpPr>
          <p:nvPr/>
        </p:nvSpPr>
        <p:spPr bwMode="auto">
          <a:xfrm>
            <a:off x="2923108" y="4600873"/>
            <a:ext cx="712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200">
                <a:solidFill>
                  <a:srgbClr val="800000"/>
                </a:solidFill>
              </a:rPr>
              <a:t>Non-clinical</a:t>
            </a:r>
          </a:p>
        </p:txBody>
      </p:sp>
      <p:sp>
        <p:nvSpPr>
          <p:cNvPr id="51242" name="Text Box 40"/>
          <p:cNvSpPr txBox="1">
            <a:spLocks noChangeArrowheads="1"/>
          </p:cNvSpPr>
          <p:nvPr/>
        </p:nvSpPr>
        <p:spPr bwMode="auto">
          <a:xfrm>
            <a:off x="2923108" y="5094586"/>
            <a:ext cx="7127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200">
                <a:solidFill>
                  <a:srgbClr val="0000FF"/>
                </a:solidFill>
              </a:rPr>
              <a:t>Clinical</a:t>
            </a:r>
          </a:p>
        </p:txBody>
      </p:sp>
      <p:sp>
        <p:nvSpPr>
          <p:cNvPr id="51243" name="Line 41"/>
          <p:cNvSpPr>
            <a:spLocks noChangeShapeType="1"/>
          </p:cNvSpPr>
          <p:nvPr/>
        </p:nvSpPr>
        <p:spPr bwMode="auto">
          <a:xfrm>
            <a:off x="2964383" y="5034261"/>
            <a:ext cx="6302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51244" name="Text Box 42"/>
          <p:cNvSpPr txBox="1">
            <a:spLocks noChangeArrowheads="1"/>
          </p:cNvSpPr>
          <p:nvPr/>
        </p:nvSpPr>
        <p:spPr bwMode="auto">
          <a:xfrm>
            <a:off x="3046925" y="4248855"/>
            <a:ext cx="4667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200" dirty="0" err="1" smtClean="0"/>
              <a:t>rGH</a:t>
            </a:r>
            <a:endParaRPr lang="en-US" sz="1200" dirty="0"/>
          </a:p>
        </p:txBody>
      </p:sp>
      <p:sp>
        <p:nvSpPr>
          <p:cNvPr id="51245" name="Rectangle 46"/>
          <p:cNvSpPr>
            <a:spLocks noChangeArrowheads="1"/>
          </p:cNvSpPr>
          <p:nvPr/>
        </p:nvSpPr>
        <p:spPr bwMode="auto">
          <a:xfrm>
            <a:off x="2060575" y="4588173"/>
            <a:ext cx="628650" cy="895350"/>
          </a:xfrm>
          <a:prstGeom prst="rect">
            <a:avLst/>
          </a:prstGeom>
          <a:noFill/>
          <a:ln w="15875">
            <a:solidFill>
              <a:srgbClr val="FF99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s-ES_tradnl"/>
          </a:p>
        </p:txBody>
      </p:sp>
      <p:sp>
        <p:nvSpPr>
          <p:cNvPr id="51246" name="Text Box 47"/>
          <p:cNvSpPr txBox="1">
            <a:spLocks noChangeArrowheads="1"/>
          </p:cNvSpPr>
          <p:nvPr/>
        </p:nvSpPr>
        <p:spPr bwMode="auto">
          <a:xfrm>
            <a:off x="1984375" y="4600873"/>
            <a:ext cx="712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200">
                <a:solidFill>
                  <a:srgbClr val="800000"/>
                </a:solidFill>
              </a:rPr>
              <a:t>Non-clinical</a:t>
            </a:r>
          </a:p>
        </p:txBody>
      </p:sp>
      <p:sp>
        <p:nvSpPr>
          <p:cNvPr id="51247" name="Line 48"/>
          <p:cNvSpPr>
            <a:spLocks noChangeShapeType="1"/>
          </p:cNvSpPr>
          <p:nvPr/>
        </p:nvSpPr>
        <p:spPr bwMode="auto">
          <a:xfrm>
            <a:off x="2060575" y="5027911"/>
            <a:ext cx="6286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51248" name="Text Box 49"/>
          <p:cNvSpPr txBox="1">
            <a:spLocks noChangeArrowheads="1"/>
          </p:cNvSpPr>
          <p:nvPr/>
        </p:nvSpPr>
        <p:spPr bwMode="auto">
          <a:xfrm>
            <a:off x="1984375" y="5094586"/>
            <a:ext cx="7127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200">
                <a:solidFill>
                  <a:srgbClr val="0000FF"/>
                </a:solidFill>
              </a:rPr>
              <a:t>Clinical</a:t>
            </a:r>
          </a:p>
        </p:txBody>
      </p:sp>
      <p:sp>
        <p:nvSpPr>
          <p:cNvPr id="51249" name="Text Box 50"/>
          <p:cNvSpPr txBox="1">
            <a:spLocks noChangeArrowheads="1"/>
          </p:cNvSpPr>
          <p:nvPr/>
        </p:nvSpPr>
        <p:spPr bwMode="auto">
          <a:xfrm>
            <a:off x="2060575" y="4248448"/>
            <a:ext cx="6286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200" dirty="0"/>
              <a:t>Insulin</a:t>
            </a:r>
          </a:p>
        </p:txBody>
      </p:sp>
      <p:sp>
        <p:nvSpPr>
          <p:cNvPr id="51253" name="Text Box 34"/>
          <p:cNvSpPr txBox="1">
            <a:spLocks noChangeArrowheads="1"/>
          </p:cNvSpPr>
          <p:nvPr/>
        </p:nvSpPr>
        <p:spPr bwMode="auto">
          <a:xfrm>
            <a:off x="8172772" y="4250036"/>
            <a:ext cx="5826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200">
                <a:sym typeface="Arial Narrow" pitchFamily="34" charset="0"/>
              </a:rPr>
              <a:t>mAbs</a:t>
            </a:r>
          </a:p>
        </p:txBody>
      </p:sp>
      <p:sp>
        <p:nvSpPr>
          <p:cNvPr id="51254" name="Rectangle 37"/>
          <p:cNvSpPr>
            <a:spLocks noChangeArrowheads="1"/>
          </p:cNvSpPr>
          <p:nvPr/>
        </p:nvSpPr>
        <p:spPr bwMode="auto">
          <a:xfrm>
            <a:off x="8109272" y="4558011"/>
            <a:ext cx="709612" cy="925512"/>
          </a:xfrm>
          <a:prstGeom prst="rect">
            <a:avLst/>
          </a:prstGeom>
          <a:noFill/>
          <a:ln w="15875">
            <a:solidFill>
              <a:srgbClr val="FF99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s-ES_tradnl"/>
          </a:p>
        </p:txBody>
      </p:sp>
      <p:sp>
        <p:nvSpPr>
          <p:cNvPr id="51255" name="Rectangle 41"/>
          <p:cNvSpPr>
            <a:spLocks noChangeArrowheads="1"/>
          </p:cNvSpPr>
          <p:nvPr/>
        </p:nvSpPr>
        <p:spPr bwMode="auto">
          <a:xfrm>
            <a:off x="7292801" y="4562773"/>
            <a:ext cx="614362" cy="925513"/>
          </a:xfrm>
          <a:prstGeom prst="rect">
            <a:avLst/>
          </a:prstGeom>
          <a:noFill/>
          <a:ln w="15875">
            <a:solidFill>
              <a:srgbClr val="FF99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s-ES_tradnl"/>
          </a:p>
        </p:txBody>
      </p:sp>
      <p:sp>
        <p:nvSpPr>
          <p:cNvPr id="51256" name="Text Box 42"/>
          <p:cNvSpPr txBox="1">
            <a:spLocks noChangeArrowheads="1"/>
          </p:cNvSpPr>
          <p:nvPr/>
        </p:nvSpPr>
        <p:spPr bwMode="auto">
          <a:xfrm>
            <a:off x="7307088" y="4267498"/>
            <a:ext cx="58578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GB" sz="1200">
                <a:sym typeface="Arial Narrow" pitchFamily="34" charset="0"/>
              </a:rPr>
              <a:t>B-IFN</a:t>
            </a:r>
            <a:endParaRPr lang="en-US" sz="1200">
              <a:sym typeface="Arial Narrow" pitchFamily="34" charset="0"/>
            </a:endParaRPr>
          </a:p>
        </p:txBody>
      </p:sp>
      <p:sp>
        <p:nvSpPr>
          <p:cNvPr id="51257" name="Text Box 17"/>
          <p:cNvSpPr txBox="1">
            <a:spLocks noChangeArrowheads="1"/>
          </p:cNvSpPr>
          <p:nvPr/>
        </p:nvSpPr>
        <p:spPr bwMode="auto">
          <a:xfrm>
            <a:off x="7243588" y="4600873"/>
            <a:ext cx="712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200">
                <a:solidFill>
                  <a:srgbClr val="800000"/>
                </a:solidFill>
              </a:rPr>
              <a:t>Non-clinical</a:t>
            </a:r>
          </a:p>
        </p:txBody>
      </p:sp>
      <p:sp>
        <p:nvSpPr>
          <p:cNvPr id="51258" name="Text Box 17"/>
          <p:cNvSpPr txBox="1">
            <a:spLocks noChangeArrowheads="1"/>
          </p:cNvSpPr>
          <p:nvPr/>
        </p:nvSpPr>
        <p:spPr bwMode="auto">
          <a:xfrm>
            <a:off x="8107684" y="4600873"/>
            <a:ext cx="712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200">
                <a:solidFill>
                  <a:srgbClr val="800000"/>
                </a:solidFill>
              </a:rPr>
              <a:t>Non-clinical</a:t>
            </a:r>
          </a:p>
        </p:txBody>
      </p:sp>
      <p:sp>
        <p:nvSpPr>
          <p:cNvPr id="51259" name="Text Box 18"/>
          <p:cNvSpPr txBox="1">
            <a:spLocks noChangeArrowheads="1"/>
          </p:cNvSpPr>
          <p:nvPr/>
        </p:nvSpPr>
        <p:spPr bwMode="auto">
          <a:xfrm>
            <a:off x="7243588" y="5094586"/>
            <a:ext cx="7127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200" dirty="0">
                <a:solidFill>
                  <a:srgbClr val="0000FF"/>
                </a:solidFill>
              </a:rPr>
              <a:t>Clinical</a:t>
            </a:r>
          </a:p>
        </p:txBody>
      </p:sp>
      <p:sp>
        <p:nvSpPr>
          <p:cNvPr id="51260" name="Line 19"/>
          <p:cNvSpPr>
            <a:spLocks noChangeShapeType="1"/>
          </p:cNvSpPr>
          <p:nvPr/>
        </p:nvSpPr>
        <p:spPr bwMode="auto">
          <a:xfrm>
            <a:off x="7286451" y="5027911"/>
            <a:ext cx="6270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51261" name="Text Box 18"/>
          <p:cNvSpPr txBox="1">
            <a:spLocks noChangeArrowheads="1"/>
          </p:cNvSpPr>
          <p:nvPr/>
        </p:nvSpPr>
        <p:spPr bwMode="auto">
          <a:xfrm>
            <a:off x="8107684" y="5094586"/>
            <a:ext cx="7127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200">
                <a:solidFill>
                  <a:srgbClr val="0000FF"/>
                </a:solidFill>
              </a:rPr>
              <a:t>Clinical</a:t>
            </a:r>
          </a:p>
        </p:txBody>
      </p:sp>
      <p:sp>
        <p:nvSpPr>
          <p:cNvPr id="51262" name="Line 19"/>
          <p:cNvSpPr>
            <a:spLocks noChangeShapeType="1"/>
          </p:cNvSpPr>
          <p:nvPr/>
        </p:nvSpPr>
        <p:spPr bwMode="auto">
          <a:xfrm>
            <a:off x="8150547" y="5040611"/>
            <a:ext cx="6270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cxnSp>
        <p:nvCxnSpPr>
          <p:cNvPr id="3" name="Conector recto 2"/>
          <p:cNvCxnSpPr/>
          <p:nvPr/>
        </p:nvCxnSpPr>
        <p:spPr>
          <a:xfrm>
            <a:off x="2339752" y="3789040"/>
            <a:ext cx="61206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>
            <a:off x="2339752" y="3789040"/>
            <a:ext cx="0" cy="36004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cto de flecha 76"/>
          <p:cNvCxnSpPr/>
          <p:nvPr/>
        </p:nvCxnSpPr>
        <p:spPr>
          <a:xfrm>
            <a:off x="3275856" y="3789040"/>
            <a:ext cx="0" cy="36004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cto de flecha 77"/>
          <p:cNvCxnSpPr/>
          <p:nvPr/>
        </p:nvCxnSpPr>
        <p:spPr>
          <a:xfrm>
            <a:off x="4139952" y="3789040"/>
            <a:ext cx="0" cy="36004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cto de flecha 78"/>
          <p:cNvCxnSpPr/>
          <p:nvPr/>
        </p:nvCxnSpPr>
        <p:spPr>
          <a:xfrm>
            <a:off x="5004048" y="3789040"/>
            <a:ext cx="0" cy="36004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cto de flecha 79"/>
          <p:cNvCxnSpPr/>
          <p:nvPr/>
        </p:nvCxnSpPr>
        <p:spPr>
          <a:xfrm>
            <a:off x="5868144" y="3789040"/>
            <a:ext cx="0" cy="36004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cto de flecha 80"/>
          <p:cNvCxnSpPr/>
          <p:nvPr/>
        </p:nvCxnSpPr>
        <p:spPr>
          <a:xfrm>
            <a:off x="6732240" y="3789040"/>
            <a:ext cx="0" cy="36004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de flecha 81"/>
          <p:cNvCxnSpPr/>
          <p:nvPr/>
        </p:nvCxnSpPr>
        <p:spPr>
          <a:xfrm>
            <a:off x="7596336" y="3789040"/>
            <a:ext cx="0" cy="36004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cto de flecha 82"/>
          <p:cNvCxnSpPr/>
          <p:nvPr/>
        </p:nvCxnSpPr>
        <p:spPr>
          <a:xfrm>
            <a:off x="8460432" y="3789040"/>
            <a:ext cx="0" cy="36004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436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81000" y="990600"/>
            <a:ext cx="83058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mtClean="0">
                <a:solidFill>
                  <a:schemeClr val="tx1"/>
                </a:solidFill>
              </a:rPr>
              <a:t>rhEPOs </a:t>
            </a:r>
          </a:p>
        </p:txBody>
      </p:sp>
      <p:sp>
        <p:nvSpPr>
          <p:cNvPr id="57346" name="Rectangle 3"/>
          <p:cNvSpPr>
            <a:spLocks noChangeArrowheads="1"/>
          </p:cNvSpPr>
          <p:nvPr/>
        </p:nvSpPr>
        <p:spPr bwMode="auto">
          <a:xfrm>
            <a:off x="457200" y="19510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s-ES" sz="2600" dirty="0">
                <a:solidFill>
                  <a:srgbClr val="333399"/>
                </a:solidFill>
              </a:rPr>
              <a:t>PK/PD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s-ES" sz="2600" dirty="0" smtClean="0">
                <a:solidFill>
                  <a:srgbClr val="333399"/>
                </a:solidFill>
              </a:rPr>
              <a:t>2 </a:t>
            </a:r>
            <a:r>
              <a:rPr lang="es-ES" sz="2600" dirty="0" err="1">
                <a:solidFill>
                  <a:srgbClr val="333399"/>
                </a:solidFill>
              </a:rPr>
              <a:t>comparative</a:t>
            </a:r>
            <a:r>
              <a:rPr lang="es-ES" sz="2600" dirty="0">
                <a:solidFill>
                  <a:srgbClr val="333399"/>
                </a:solidFill>
              </a:rPr>
              <a:t> </a:t>
            </a:r>
            <a:r>
              <a:rPr lang="es-ES" sz="2600" dirty="0" err="1">
                <a:solidFill>
                  <a:srgbClr val="333399"/>
                </a:solidFill>
              </a:rPr>
              <a:t>studies</a:t>
            </a:r>
            <a:r>
              <a:rPr lang="es-ES" sz="2600" dirty="0">
                <a:solidFill>
                  <a:srgbClr val="333399"/>
                </a:solidFill>
              </a:rPr>
              <a:t> </a:t>
            </a:r>
            <a:r>
              <a:rPr lang="es-ES" sz="2600" dirty="0" smtClean="0">
                <a:solidFill>
                  <a:srgbClr val="333399"/>
                </a:solidFill>
              </a:rPr>
              <a:t>vs. </a:t>
            </a:r>
            <a:r>
              <a:rPr lang="es-ES" sz="2600" dirty="0" err="1">
                <a:solidFill>
                  <a:srgbClr val="333399"/>
                </a:solidFill>
              </a:rPr>
              <a:t>b</a:t>
            </a:r>
            <a:r>
              <a:rPr lang="es-ES" sz="2600" dirty="0" err="1" smtClean="0">
                <a:solidFill>
                  <a:srgbClr val="333399"/>
                </a:solidFill>
              </a:rPr>
              <a:t>ridging</a:t>
            </a:r>
            <a:r>
              <a:rPr lang="es-ES" sz="2600" dirty="0" smtClean="0">
                <a:solidFill>
                  <a:srgbClr val="333399"/>
                </a:solidFill>
              </a:rPr>
              <a:t> (</a:t>
            </a:r>
            <a:r>
              <a:rPr lang="es-ES" sz="2600" dirty="0">
                <a:solidFill>
                  <a:srgbClr val="333399"/>
                </a:solidFill>
              </a:rPr>
              <a:t>RI </a:t>
            </a:r>
            <a:r>
              <a:rPr lang="es-ES" sz="2600" dirty="0" err="1">
                <a:solidFill>
                  <a:srgbClr val="333399"/>
                </a:solidFill>
              </a:rPr>
              <a:t>anaemia</a:t>
            </a:r>
            <a:r>
              <a:rPr lang="es-ES" sz="2600" dirty="0">
                <a:solidFill>
                  <a:srgbClr val="333399"/>
                </a:solidFill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s-ES" sz="2600" dirty="0" err="1">
                <a:solidFill>
                  <a:srgbClr val="333399"/>
                </a:solidFill>
              </a:rPr>
              <a:t>Correction</a:t>
            </a:r>
            <a:r>
              <a:rPr lang="es-ES" sz="2600" dirty="0">
                <a:solidFill>
                  <a:srgbClr val="333399"/>
                </a:solidFill>
              </a:rPr>
              <a:t> </a:t>
            </a:r>
            <a:r>
              <a:rPr lang="es-ES" sz="2600" dirty="0" smtClean="0">
                <a:solidFill>
                  <a:srgbClr val="333399"/>
                </a:solidFill>
              </a:rPr>
              <a:t>vs. </a:t>
            </a:r>
            <a:r>
              <a:rPr lang="es-ES" sz="2600" dirty="0" err="1">
                <a:solidFill>
                  <a:srgbClr val="333399"/>
                </a:solidFill>
              </a:rPr>
              <a:t>maintenance</a:t>
            </a:r>
            <a:r>
              <a:rPr lang="es-ES" sz="2600" dirty="0">
                <a:solidFill>
                  <a:srgbClr val="333399"/>
                </a:solidFill>
              </a:rPr>
              <a:t> </a:t>
            </a:r>
            <a:r>
              <a:rPr lang="es-ES" sz="2600" dirty="0" err="1">
                <a:solidFill>
                  <a:srgbClr val="333399"/>
                </a:solidFill>
              </a:rPr>
              <a:t>phase</a:t>
            </a:r>
            <a:endParaRPr lang="es-ES" sz="2600" dirty="0">
              <a:solidFill>
                <a:srgbClr val="333399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s-ES" sz="2600" dirty="0" smtClean="0">
                <a:solidFill>
                  <a:srgbClr val="333399"/>
                </a:solidFill>
              </a:rPr>
              <a:t>SC </a:t>
            </a:r>
            <a:r>
              <a:rPr lang="es-ES" sz="2600" dirty="0">
                <a:solidFill>
                  <a:srgbClr val="333399"/>
                </a:solidFill>
              </a:rPr>
              <a:t>and IV </a:t>
            </a:r>
            <a:r>
              <a:rPr lang="es-ES" sz="2600" dirty="0" err="1">
                <a:solidFill>
                  <a:srgbClr val="333399"/>
                </a:solidFill>
              </a:rPr>
              <a:t>routes</a:t>
            </a:r>
            <a:endParaRPr lang="es-ES" sz="2600" dirty="0">
              <a:solidFill>
                <a:srgbClr val="333399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s-ES" sz="2600" dirty="0" err="1">
                <a:solidFill>
                  <a:srgbClr val="333399"/>
                </a:solidFill>
              </a:rPr>
              <a:t>Extrapolation</a:t>
            </a:r>
            <a:r>
              <a:rPr lang="es-ES" sz="2600" dirty="0">
                <a:solidFill>
                  <a:srgbClr val="333399"/>
                </a:solidFill>
              </a:rPr>
              <a:t> </a:t>
            </a:r>
            <a:r>
              <a:rPr lang="es-ES" sz="2600" dirty="0" err="1">
                <a:solidFill>
                  <a:srgbClr val="333399"/>
                </a:solidFill>
              </a:rPr>
              <a:t>to</a:t>
            </a:r>
            <a:r>
              <a:rPr lang="es-ES" sz="2600" dirty="0">
                <a:solidFill>
                  <a:srgbClr val="333399"/>
                </a:solidFill>
              </a:rPr>
              <a:t> </a:t>
            </a:r>
            <a:r>
              <a:rPr lang="es-ES" sz="2600" dirty="0" err="1">
                <a:solidFill>
                  <a:srgbClr val="333399"/>
                </a:solidFill>
              </a:rPr>
              <a:t>other</a:t>
            </a:r>
            <a:r>
              <a:rPr lang="es-ES" sz="2600" dirty="0">
                <a:solidFill>
                  <a:srgbClr val="333399"/>
                </a:solidFill>
              </a:rPr>
              <a:t> </a:t>
            </a:r>
            <a:r>
              <a:rPr lang="es-ES" sz="2600" dirty="0" err="1">
                <a:solidFill>
                  <a:srgbClr val="333399"/>
                </a:solidFill>
              </a:rPr>
              <a:t>indications</a:t>
            </a:r>
            <a:endParaRPr lang="es-ES" sz="26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7659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390650"/>
            <a:ext cx="8207375" cy="4943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10945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404664"/>
            <a:ext cx="8219256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z="3200" dirty="0">
                <a:solidFill>
                  <a:schemeClr val="tx1"/>
                </a:solidFill>
              </a:rPr>
              <a:t>Guidance on similar medicinal products containing recombinant granulocyte-colony stimulating factor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917526"/>
            <a:ext cx="8713092" cy="3959746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0000"/>
              </a:lnSpc>
              <a:buFontTx/>
              <a:buNone/>
            </a:pPr>
            <a:endParaRPr lang="en-GB" sz="2600" i="1" dirty="0" smtClean="0">
              <a:solidFill>
                <a:schemeClr val="accent2"/>
              </a:solidFill>
            </a:endParaRPr>
          </a:p>
          <a:p>
            <a:pPr marL="177800" indent="-177800">
              <a:lnSpc>
                <a:spcPct val="80000"/>
              </a:lnSpc>
            </a:pPr>
            <a:r>
              <a:rPr lang="en-GB" sz="2400" dirty="0" smtClean="0">
                <a:solidFill>
                  <a:schemeClr val="accent2"/>
                </a:solidFill>
              </a:rPr>
              <a:t>Pharmacokinetics study : single dose cross-over studies IV and SC</a:t>
            </a:r>
          </a:p>
          <a:p>
            <a:pPr marL="0" indent="0">
              <a:lnSpc>
                <a:spcPct val="80000"/>
              </a:lnSpc>
            </a:pPr>
            <a:endParaRPr lang="en-GB" sz="2400" dirty="0" smtClean="0">
              <a:solidFill>
                <a:schemeClr val="accent2"/>
              </a:solidFill>
            </a:endParaRPr>
          </a:p>
          <a:p>
            <a:pPr marL="0" indent="0">
              <a:lnSpc>
                <a:spcPct val="80000"/>
              </a:lnSpc>
            </a:pPr>
            <a:r>
              <a:rPr lang="en-GB" sz="2400" dirty="0" smtClean="0">
                <a:solidFill>
                  <a:schemeClr val="accent2"/>
                </a:solidFill>
              </a:rPr>
              <a:t> Clinical Efficacy studies : Two different approaches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GB" sz="1900" dirty="0" smtClean="0">
              <a:solidFill>
                <a:schemeClr val="accent2"/>
              </a:solidFill>
            </a:endParaRPr>
          </a:p>
          <a:p>
            <a:pPr marL="776288" lvl="1" indent="-236538">
              <a:lnSpc>
                <a:spcPct val="80000"/>
              </a:lnSpc>
              <a:buFontTx/>
              <a:buNone/>
            </a:pPr>
            <a:r>
              <a:rPr lang="en-GB" sz="1600" dirty="0" smtClean="0">
                <a:solidFill>
                  <a:schemeClr val="accent2"/>
                </a:solidFill>
              </a:rPr>
              <a:t>1</a:t>
            </a:r>
            <a:r>
              <a:rPr lang="en-GB" sz="1800" dirty="0" smtClean="0">
                <a:solidFill>
                  <a:schemeClr val="accent2"/>
                </a:solidFill>
              </a:rPr>
              <a:t>/ Comparability efficacy study in the recommended clinical model</a:t>
            </a:r>
          </a:p>
          <a:p>
            <a:pPr marL="776288" lvl="1" indent="-236538">
              <a:lnSpc>
                <a:spcPct val="80000"/>
              </a:lnSpc>
              <a:buFontTx/>
              <a:buNone/>
            </a:pPr>
            <a:r>
              <a:rPr lang="en-GB" sz="1800" dirty="0" smtClean="0">
                <a:solidFill>
                  <a:schemeClr val="accent2"/>
                </a:solidFill>
              </a:rPr>
              <a:t>	Prophylaxis of severe neutropenia after cytotoxic chemotherapy in a homogenous patient group </a:t>
            </a:r>
          </a:p>
          <a:p>
            <a:pPr marL="776288" lvl="1" indent="-236538">
              <a:lnSpc>
                <a:spcPct val="80000"/>
              </a:lnSpc>
              <a:buFontTx/>
              <a:buNone/>
            </a:pPr>
            <a:r>
              <a:rPr lang="en-GB" sz="1800" i="1" dirty="0" smtClean="0">
                <a:solidFill>
                  <a:schemeClr val="accent2"/>
                </a:solidFill>
                <a:sym typeface="Wingdings" pitchFamily="2" charset="2"/>
              </a:rPr>
              <a:t>	 </a:t>
            </a:r>
            <a:r>
              <a:rPr lang="en-GB" sz="1800" i="1" dirty="0" smtClean="0">
                <a:solidFill>
                  <a:schemeClr val="accent2"/>
                </a:solidFill>
              </a:rPr>
              <a:t>Primary endpoint : Duration of severe neutropenia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US" sz="1800" u="sng" baseline="-25000" dirty="0" smtClean="0">
              <a:solidFill>
                <a:schemeClr val="accent2"/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en-US" sz="1800" u="sng" baseline="-25000" dirty="0" smtClean="0">
              <a:solidFill>
                <a:schemeClr val="accent2"/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en-GB" sz="1800" u="sng" baseline="-25000" dirty="0" smtClean="0">
              <a:solidFill>
                <a:schemeClr val="accent2"/>
              </a:solidFill>
            </a:endParaRPr>
          </a:p>
          <a:p>
            <a:pPr marL="776288" lvl="1" indent="-236538">
              <a:lnSpc>
                <a:spcPct val="80000"/>
              </a:lnSpc>
              <a:buFontTx/>
              <a:buNone/>
            </a:pPr>
            <a:r>
              <a:rPr lang="en-GB" sz="1800" dirty="0" smtClean="0">
                <a:solidFill>
                  <a:schemeClr val="accent2"/>
                </a:solidFill>
              </a:rPr>
              <a:t>2/ Alternative model: Pharmacodynamics comparability studies in healthy volunteers        </a:t>
            </a:r>
          </a:p>
          <a:p>
            <a:pPr marL="825500" lvl="1">
              <a:lnSpc>
                <a:spcPct val="80000"/>
              </a:lnSpc>
              <a:buFont typeface="Wingdings" charset="0"/>
              <a:buChar char="à"/>
            </a:pPr>
            <a:r>
              <a:rPr lang="en-GB" sz="1800" i="1" dirty="0" smtClean="0">
                <a:solidFill>
                  <a:schemeClr val="accent2"/>
                </a:solidFill>
                <a:sym typeface="Wingdings" pitchFamily="2" charset="2"/>
              </a:rPr>
              <a:t>Primary endpoints : </a:t>
            </a:r>
            <a:r>
              <a:rPr lang="en-GB" sz="1800" i="1" dirty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en-GB" sz="1800" i="1" dirty="0" smtClean="0">
                <a:solidFill>
                  <a:schemeClr val="accent2"/>
                </a:solidFill>
                <a:sym typeface="Wingdings" pitchFamily="2" charset="2"/>
              </a:rPr>
              <a:t>Absolute Neutrophil Count ANC</a:t>
            </a:r>
            <a:r>
              <a:rPr lang="en-GB" sz="1800" i="1" baseline="-25000" dirty="0" smtClean="0">
                <a:solidFill>
                  <a:schemeClr val="accent2"/>
                </a:solidFill>
                <a:sym typeface="Wingdings" pitchFamily="2" charset="2"/>
              </a:rPr>
              <a:t>AUC </a:t>
            </a:r>
            <a:r>
              <a:rPr lang="en-GB" sz="1800" i="1" dirty="0" smtClean="0">
                <a:solidFill>
                  <a:schemeClr val="accent2"/>
                </a:solidFill>
                <a:sym typeface="Wingdings" pitchFamily="2" charset="2"/>
              </a:rPr>
              <a:t>and </a:t>
            </a:r>
            <a:r>
              <a:rPr lang="en-GB" sz="1800" i="1" dirty="0" err="1" smtClean="0">
                <a:solidFill>
                  <a:schemeClr val="accent2"/>
                </a:solidFill>
                <a:sym typeface="Wingdings" pitchFamily="2" charset="2"/>
              </a:rPr>
              <a:t>ANC</a:t>
            </a:r>
            <a:r>
              <a:rPr lang="en-GB" sz="1800" i="1" baseline="-25000" dirty="0" err="1" smtClean="0">
                <a:solidFill>
                  <a:schemeClr val="accent2"/>
                </a:solidFill>
                <a:sym typeface="Wingdings" pitchFamily="2" charset="2"/>
              </a:rPr>
              <a:t>Cmax</a:t>
            </a:r>
            <a:endParaRPr lang="en-GB" sz="1800" i="1" baseline="-25000" dirty="0" smtClean="0">
              <a:solidFill>
                <a:schemeClr val="accent2"/>
              </a:solidFill>
              <a:sym typeface="Wingdings" pitchFamily="2" charset="2"/>
            </a:endParaRPr>
          </a:p>
          <a:p>
            <a:pPr marL="776288" lvl="1" indent="-236538">
              <a:lnSpc>
                <a:spcPct val="80000"/>
              </a:lnSpc>
              <a:buFontTx/>
              <a:buNone/>
            </a:pPr>
            <a:r>
              <a:rPr lang="en-GB" sz="1800" dirty="0" smtClean="0">
                <a:solidFill>
                  <a:schemeClr val="accent2"/>
                </a:solidFill>
              </a:rPr>
              <a:t>			   	</a:t>
            </a:r>
          </a:p>
        </p:txBody>
      </p:sp>
    </p:spTree>
    <p:extLst>
      <p:ext uri="{BB962C8B-B14F-4D97-AF65-F5344CB8AC3E}">
        <p14:creationId xmlns:p14="http://schemas.microsoft.com/office/powerpoint/2010/main" val="3417260194"/>
      </p:ext>
    </p:extLst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990600"/>
            <a:ext cx="7920038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z="3200">
                <a:solidFill>
                  <a:schemeClr val="tx1"/>
                </a:solidFill>
                <a:latin typeface="Arial" charset="0"/>
              </a:rPr>
              <a:t>Experience with Biosimilar Filgrastims</a:t>
            </a: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115760" name="Group 48"/>
          <p:cNvGraphicFramePr>
            <a:graphicFrameLocks noGrp="1"/>
          </p:cNvGraphicFramePr>
          <p:nvPr>
            <p:ph idx="4294967295"/>
          </p:nvPr>
        </p:nvGraphicFramePr>
        <p:xfrm>
          <a:off x="250825" y="1844675"/>
          <a:ext cx="8497888" cy="3668714"/>
        </p:xfrm>
        <a:graphic>
          <a:graphicData uri="http://schemas.openxmlformats.org/drawingml/2006/table">
            <a:tbl>
              <a:tblPr/>
              <a:tblGrid>
                <a:gridCol w="1946275"/>
                <a:gridCol w="1654175"/>
                <a:gridCol w="1225550"/>
                <a:gridCol w="1095375"/>
                <a:gridCol w="1352550"/>
                <a:gridCol w="1223963"/>
              </a:tblGrid>
              <a:tr h="57922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Name</a:t>
                      </a:r>
                    </a:p>
                  </a:txBody>
                  <a:tcPr marT="45728" marB="45728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Applicant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Date of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Approval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Scientific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Advice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Reference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Approach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>
                        <a:alpha val="53000"/>
                      </a:srgbClr>
                    </a:solidFill>
                  </a:tcPr>
                </a:tc>
              </a:tr>
              <a:tr h="57922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Times New Roman" pitchFamily="18" charset="0"/>
                        </a:rPr>
                        <a:t>Filgrastim Ratiopharm</a:t>
                      </a:r>
                    </a:p>
                  </a:txBody>
                  <a:tcPr marT="45728" marB="45728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Times New Roman" pitchFamily="18" charset="0"/>
                        </a:rPr>
                        <a:t>Ratiopharm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FF">
                        <a:alpha val="5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Times New Roman" pitchFamily="18" charset="0"/>
                        </a:rPr>
                        <a:t>15-Sep-08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FF">
                        <a:alpha val="5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FF">
                        <a:alpha val="5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Times New Roman" pitchFamily="18" charset="0"/>
                        </a:rPr>
                        <a:t>Neupogen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FF">
                        <a:alpha val="5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Efficacy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studies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FF">
                        <a:alpha val="50000"/>
                      </a:srgbClr>
                    </a:solidFill>
                  </a:tcPr>
                </a:tc>
              </a:tr>
              <a:tr h="4334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Times New Roman" pitchFamily="18" charset="0"/>
                        </a:rPr>
                        <a:t>Ratiograstim</a:t>
                      </a:r>
                    </a:p>
                  </a:txBody>
                  <a:tcPr marT="45728" marB="45728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Times New Roman" pitchFamily="18" charset="0"/>
                        </a:rPr>
                        <a:t>Ratiopharm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31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Times New Roman" pitchFamily="18" charset="0"/>
                        </a:rPr>
                        <a:t>Biograstim</a:t>
                      </a:r>
                    </a:p>
                  </a:txBody>
                  <a:tcPr marT="45728" marB="45728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Times New Roman" pitchFamily="18" charset="0"/>
                        </a:rPr>
                        <a:t>CT Arzeimittel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207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Times New Roman" pitchFamily="18" charset="0"/>
                        </a:rPr>
                        <a:t>Tevagrastim</a:t>
                      </a:r>
                    </a:p>
                  </a:txBody>
                  <a:tcPr marT="45728" marB="45728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Times New Roman" pitchFamily="18" charset="0"/>
                        </a:rPr>
                        <a:t>Teva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76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Times New Roman" pitchFamily="18" charset="0"/>
                        </a:rPr>
                        <a:t>Filgrastim Hexal</a:t>
                      </a:r>
                    </a:p>
                  </a:txBody>
                  <a:tcPr marT="45728" marB="45728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Times New Roman" pitchFamily="18" charset="0"/>
                        </a:rPr>
                        <a:t>Hexal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FF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Times New Roman" pitchFamily="18" charset="0"/>
                        </a:rPr>
                        <a:t>06-Feb-09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FF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FF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Times New Roman" pitchFamily="18" charset="0"/>
                        </a:rPr>
                        <a:t>Neupogen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FF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PD studies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FF">
                        <a:alpha val="50000"/>
                      </a:srgbClr>
                    </a:solidFill>
                  </a:tcPr>
                </a:tc>
              </a:tr>
              <a:tr h="6478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Times New Roman" pitchFamily="18" charset="0"/>
                        </a:rPr>
                        <a:t>Zarzio</a:t>
                      </a:r>
                    </a:p>
                  </a:txBody>
                  <a:tcPr marT="45728" marB="45728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Times New Roman" pitchFamily="18" charset="0"/>
                        </a:rPr>
                        <a:t>Sandoz GmbH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38372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5 Marcador de número de diapositiva"/>
          <p:cNvSpPr txBox="1">
            <a:spLocks noGrp="1"/>
          </p:cNvSpPr>
          <p:nvPr/>
        </p:nvSpPr>
        <p:spPr bwMode="auto">
          <a:xfrm>
            <a:off x="7275513" y="65008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8CEB694E-9111-1B44-9547-8B2242A81B73}" type="slidenum">
              <a:rPr lang="en-US" sz="1200"/>
              <a:pPr algn="r" eaLnBrk="1" hangingPunct="1"/>
              <a:t>19</a:t>
            </a:fld>
            <a:endParaRPr lang="en-US" sz="1200"/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23850" y="1701800"/>
            <a:ext cx="8496300" cy="309535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000" dirty="0">
                <a:solidFill>
                  <a:schemeClr val="accent2"/>
                </a:solidFill>
                <a:latin typeface="Arial" charset="0"/>
                <a:cs typeface="Arial" charset="0"/>
              </a:rPr>
              <a:t>In vitro studies:</a:t>
            </a:r>
          </a:p>
          <a:p>
            <a:pPr eaLnBrk="1" hangingPunct="1">
              <a:lnSpc>
                <a:spcPct val="80000"/>
              </a:lnSpc>
            </a:pPr>
            <a:endParaRPr lang="en-GB" sz="2000" dirty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GB" sz="20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-</a:t>
            </a:r>
            <a:r>
              <a:rPr lang="en-GB" sz="2000" dirty="0" err="1">
                <a:solidFill>
                  <a:schemeClr val="accent2"/>
                </a:solidFill>
                <a:latin typeface="Arial" charset="0"/>
                <a:cs typeface="Arial" charset="0"/>
              </a:rPr>
              <a:t>FXa</a:t>
            </a:r>
            <a:r>
              <a:rPr lang="en-GB" sz="2000" dirty="0">
                <a:solidFill>
                  <a:schemeClr val="accent2"/>
                </a:solidFill>
                <a:latin typeface="Arial" charset="0"/>
                <a:cs typeface="Arial" charset="0"/>
              </a:rPr>
              <a:t> and anti-</a:t>
            </a:r>
            <a:r>
              <a:rPr lang="en-GB" sz="2000" dirty="0" err="1">
                <a:solidFill>
                  <a:schemeClr val="accent2"/>
                </a:solidFill>
                <a:latin typeface="Arial" charset="0"/>
                <a:cs typeface="Arial" charset="0"/>
              </a:rPr>
              <a:t>FIIa</a:t>
            </a:r>
            <a:r>
              <a:rPr lang="en-GB" sz="2000" dirty="0">
                <a:solidFill>
                  <a:schemeClr val="accent2"/>
                </a:solidFill>
                <a:latin typeface="Arial" charset="0"/>
                <a:cs typeface="Arial" charset="0"/>
              </a:rPr>
              <a:t> </a:t>
            </a:r>
            <a:endParaRPr lang="en-GB" sz="2000" dirty="0" smtClean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GB" sz="2000" dirty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2000" dirty="0">
                <a:solidFill>
                  <a:schemeClr val="accent2"/>
                </a:solidFill>
                <a:latin typeface="Arial" charset="0"/>
                <a:cs typeface="Arial" charset="0"/>
              </a:rPr>
              <a:t>In vivo studies: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dirty="0">
                <a:solidFill>
                  <a:schemeClr val="accent2"/>
                </a:solidFill>
                <a:latin typeface="Arial" charset="0"/>
                <a:cs typeface="Arial" charset="0"/>
              </a:rPr>
              <a:t>in vivo </a:t>
            </a:r>
            <a:r>
              <a:rPr lang="en-GB" sz="2000" dirty="0" err="1">
                <a:solidFill>
                  <a:schemeClr val="accent2"/>
                </a:solidFill>
                <a:latin typeface="Arial" charset="0"/>
                <a:cs typeface="Arial" charset="0"/>
              </a:rPr>
              <a:t>pharmacodynamic</a:t>
            </a:r>
            <a:r>
              <a:rPr lang="en-GB" sz="2000" dirty="0">
                <a:solidFill>
                  <a:schemeClr val="accent2"/>
                </a:solidFill>
                <a:latin typeface="Arial" charset="0"/>
                <a:cs typeface="Arial" charset="0"/>
              </a:rPr>
              <a:t> </a:t>
            </a:r>
            <a:r>
              <a:rPr lang="en-GB" sz="20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mode for the evaluation </a:t>
            </a:r>
            <a:r>
              <a:rPr lang="en-GB" sz="2000" dirty="0">
                <a:solidFill>
                  <a:schemeClr val="accent2"/>
                </a:solidFill>
                <a:latin typeface="Arial" charset="0"/>
                <a:cs typeface="Arial" charset="0"/>
              </a:rPr>
              <a:t>of anti-</a:t>
            </a:r>
            <a:r>
              <a:rPr lang="en-GB" sz="2000" dirty="0" err="1">
                <a:solidFill>
                  <a:schemeClr val="accent2"/>
                </a:solidFill>
                <a:latin typeface="Arial" charset="0"/>
                <a:cs typeface="Arial" charset="0"/>
              </a:rPr>
              <a:t>FXa</a:t>
            </a:r>
            <a:r>
              <a:rPr lang="en-GB" sz="2000" dirty="0">
                <a:solidFill>
                  <a:schemeClr val="accent2"/>
                </a:solidFill>
                <a:latin typeface="Arial" charset="0"/>
                <a:cs typeface="Arial" charset="0"/>
              </a:rPr>
              <a:t>, and anti-</a:t>
            </a:r>
            <a:r>
              <a:rPr lang="en-GB" sz="2000" dirty="0" err="1">
                <a:solidFill>
                  <a:schemeClr val="accent2"/>
                </a:solidFill>
                <a:latin typeface="Arial" charset="0"/>
                <a:cs typeface="Arial" charset="0"/>
              </a:rPr>
              <a:t>FIIa</a:t>
            </a:r>
            <a:r>
              <a:rPr lang="en-GB" sz="2000" dirty="0">
                <a:solidFill>
                  <a:schemeClr val="accent2"/>
                </a:solidFill>
                <a:latin typeface="Arial" charset="0"/>
                <a:cs typeface="Arial" charset="0"/>
              </a:rPr>
              <a:t> activity and of release of tissue factor pathway inhibitor. </a:t>
            </a:r>
            <a:endParaRPr lang="en-GB" sz="2000" dirty="0" smtClean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80000"/>
              </a:lnSpc>
            </a:pPr>
            <a:endParaRPr lang="en-GB" sz="2000" dirty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GB" sz="2000" dirty="0">
                <a:solidFill>
                  <a:schemeClr val="accent2"/>
                </a:solidFill>
                <a:latin typeface="Arial" charset="0"/>
                <a:cs typeface="Arial" charset="0"/>
              </a:rPr>
              <a:t>In accordance with the intended clinical indication(s), either a suitable animal venous or an arterial </a:t>
            </a:r>
            <a:r>
              <a:rPr lang="en-GB" sz="20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thrombosis </a:t>
            </a:r>
            <a:r>
              <a:rPr lang="en-GB" sz="2000" dirty="0">
                <a:solidFill>
                  <a:schemeClr val="accent2"/>
                </a:solidFill>
                <a:latin typeface="Arial" charset="0"/>
                <a:cs typeface="Arial" charset="0"/>
              </a:rPr>
              <a:t>model.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8313" y="548680"/>
            <a:ext cx="8229600" cy="83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dirty="0">
                <a:solidFill>
                  <a:schemeClr val="tx1"/>
                </a:solidFill>
              </a:rPr>
              <a:t>LMWHs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766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6438"/>
            <a:ext cx="8229600" cy="993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>
                <a:latin typeface="Arial" charset="0"/>
              </a:rPr>
              <a:t>Disclossure</a:t>
            </a:r>
            <a:endParaRPr lang="en-GB">
              <a:latin typeface="Arial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16224"/>
            <a:ext cx="8229600" cy="30529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</a:pPr>
            <a:r>
              <a:rPr lang="en-GB" dirty="0" smtClean="0">
                <a:solidFill>
                  <a:srgbClr val="333399"/>
                </a:solidFill>
                <a:latin typeface="Arial" charset="0"/>
              </a:rPr>
              <a:t>Member of the EMA-CHMP 2002-2011</a:t>
            </a:r>
          </a:p>
          <a:p>
            <a:pPr marL="0" indent="0" eaLnBrk="1" hangingPunct="1">
              <a:buFontTx/>
              <a:buNone/>
            </a:pPr>
            <a:endParaRPr lang="en-GB" dirty="0" smtClean="0">
              <a:solidFill>
                <a:srgbClr val="333399"/>
              </a:solidFill>
              <a:latin typeface="Arial" charset="0"/>
            </a:endParaRPr>
          </a:p>
          <a:p>
            <a:pPr marL="0" indent="0" eaLnBrk="1" hangingPunct="1">
              <a:buFontTx/>
              <a:buNone/>
            </a:pPr>
            <a:r>
              <a:rPr lang="en-GB" dirty="0" smtClean="0">
                <a:solidFill>
                  <a:srgbClr val="333399"/>
                </a:solidFill>
                <a:latin typeface="Arial" charset="0"/>
              </a:rPr>
              <a:t>Consultancy and academic fees from: Bayer</a:t>
            </a:r>
            <a:r>
              <a:rPr lang="en-GB" dirty="0" smtClean="0">
                <a:solidFill>
                  <a:srgbClr val="333399"/>
                </a:solidFill>
                <a:latin typeface="Arial" charset="0"/>
              </a:rPr>
              <a:t>, Almirall</a:t>
            </a:r>
            <a:r>
              <a:rPr lang="en-GB" dirty="0" smtClean="0">
                <a:solidFill>
                  <a:srgbClr val="333399"/>
                </a:solidFill>
                <a:latin typeface="Arial" charset="0"/>
              </a:rPr>
              <a:t>, Lilly, </a:t>
            </a:r>
            <a:r>
              <a:rPr lang="en-GB" dirty="0" err="1" smtClean="0">
                <a:solidFill>
                  <a:srgbClr val="333399"/>
                </a:solidFill>
                <a:latin typeface="Arial" charset="0"/>
              </a:rPr>
              <a:t>Sanofi</a:t>
            </a:r>
            <a:r>
              <a:rPr lang="en-GB" dirty="0" smtClean="0">
                <a:solidFill>
                  <a:srgbClr val="333399"/>
                </a:solidFill>
                <a:latin typeface="Arial" charset="0"/>
              </a:rPr>
              <a:t>, Merck, Astra-Zeneca, </a:t>
            </a:r>
            <a:r>
              <a:rPr lang="en-GB" dirty="0" err="1" smtClean="0">
                <a:solidFill>
                  <a:srgbClr val="333399"/>
                </a:solidFill>
                <a:latin typeface="Arial" charset="0"/>
              </a:rPr>
              <a:t>Astellas</a:t>
            </a:r>
            <a:r>
              <a:rPr lang="en-GB" dirty="0" smtClean="0">
                <a:solidFill>
                  <a:srgbClr val="333399"/>
                </a:solidFill>
                <a:latin typeface="Arial" charset="0"/>
              </a:rPr>
              <a:t>, </a:t>
            </a:r>
            <a:r>
              <a:rPr lang="en-GB" dirty="0" err="1" smtClean="0">
                <a:solidFill>
                  <a:srgbClr val="333399"/>
                </a:solidFill>
                <a:latin typeface="Arial" charset="0"/>
              </a:rPr>
              <a:t>Hospira</a:t>
            </a:r>
            <a:r>
              <a:rPr lang="en-GB" dirty="0" smtClean="0">
                <a:solidFill>
                  <a:srgbClr val="333399"/>
                </a:solidFill>
                <a:latin typeface="Arial" charset="0"/>
              </a:rPr>
              <a:t>, </a:t>
            </a:r>
            <a:r>
              <a:rPr lang="en-GB" dirty="0" smtClean="0">
                <a:solidFill>
                  <a:srgbClr val="333399"/>
                </a:solidFill>
                <a:latin typeface="Arial" charset="0"/>
              </a:rPr>
              <a:t>Pfizer, Novartis</a:t>
            </a:r>
            <a:endParaRPr lang="en-GB" dirty="0" smtClean="0">
              <a:solidFill>
                <a:srgbClr val="333399"/>
              </a:solidFill>
              <a:latin typeface="Arial" charset="0"/>
            </a:endParaRPr>
          </a:p>
          <a:p>
            <a:pPr marL="0" indent="0" eaLnBrk="1" hangingPunct="1">
              <a:buFontTx/>
              <a:buNone/>
            </a:pPr>
            <a:endParaRPr lang="en-GB" dirty="0">
              <a:solidFill>
                <a:srgbClr val="33339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817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5 Marcador de número de diapositiva"/>
          <p:cNvSpPr txBox="1">
            <a:spLocks noGrp="1"/>
          </p:cNvSpPr>
          <p:nvPr/>
        </p:nvSpPr>
        <p:spPr bwMode="auto">
          <a:xfrm>
            <a:off x="7275513" y="65008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8CEB694E-9111-1B44-9547-8B2242A81B73}" type="slidenum">
              <a:rPr lang="en-US" sz="1200"/>
              <a:pPr algn="r" eaLnBrk="1" hangingPunct="1"/>
              <a:t>20</a:t>
            </a:fld>
            <a:endParaRPr lang="en-US" sz="1200"/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23850" y="1701800"/>
            <a:ext cx="8496300" cy="48958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0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Clinical trials are needed to demonstrate the similarity in terms of efficacy and safety compared to the reference product</a:t>
            </a:r>
          </a:p>
          <a:p>
            <a:pPr eaLnBrk="1" hangingPunct="1">
              <a:lnSpc>
                <a:spcPct val="80000"/>
              </a:lnSpc>
            </a:pPr>
            <a:endParaRPr lang="en-GB" sz="2000" dirty="0" smtClean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GB" sz="20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Comparative PD in a randomized, single dose, two way crossover study in healthy volunteers using subcutaneous administration</a:t>
            </a:r>
          </a:p>
          <a:p>
            <a:pPr lvl="2" eaLnBrk="1" hangingPunct="1">
              <a:lnSpc>
                <a:spcPct val="80000"/>
              </a:lnSpc>
            </a:pPr>
            <a:endParaRPr lang="en-GB" sz="2000" dirty="0" smtClean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GB" sz="20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Therapeutic equivalence should in general be demonstrated in at least one adequately powered, randomised, double-blind, parallel group clinical trial in the most sensitive model: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20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Preferably the trial should be conducted in major orthopaedic surgery such as hip surgery. Patients with hip fracture should be well represented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20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Primary endpoint: total DVT possible</a:t>
            </a:r>
          </a:p>
          <a:p>
            <a:pPr lvl="2" eaLnBrk="1" hangingPunct="1">
              <a:lnSpc>
                <a:spcPct val="80000"/>
              </a:lnSpc>
            </a:pPr>
            <a:endParaRPr lang="en-GB" sz="2000" dirty="0" smtClean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20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RMP should include known rare serious adverse events for LMWH such as Heparin-induced Thrombocytopenia Type II (HIT Type II).</a:t>
            </a:r>
          </a:p>
          <a:p>
            <a:pPr eaLnBrk="1" hangingPunct="1">
              <a:lnSpc>
                <a:spcPct val="80000"/>
              </a:lnSpc>
            </a:pPr>
            <a:endParaRPr lang="en-GB" sz="2000" dirty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8313" y="620688"/>
            <a:ext cx="8229600" cy="83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LMWHs 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628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51520" y="1628800"/>
            <a:ext cx="8640960" cy="5040560"/>
          </a:xfrm>
          <a:prstGeom prst="rect">
            <a:avLst/>
          </a:prstGeom>
        </p:spPr>
        <p:txBody>
          <a:bodyPr vert="horz" lIns="54864" tIns="9144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3400" dirty="0" smtClean="0">
                <a:solidFill>
                  <a:srgbClr val="333399"/>
                </a:solidFill>
              </a:rPr>
              <a:t>Pre-Clinical Trials:</a:t>
            </a:r>
          </a:p>
          <a:p>
            <a:pPr lvl="1">
              <a:lnSpc>
                <a:spcPct val="110000"/>
              </a:lnSpc>
            </a:pPr>
            <a:r>
              <a:rPr lang="en-GB" dirty="0" smtClean="0">
                <a:solidFill>
                  <a:srgbClr val="333399"/>
                </a:solidFill>
              </a:rPr>
              <a:t>comparative in nature and designed to detect differences in the response between the </a:t>
            </a:r>
            <a:r>
              <a:rPr lang="en-GB" dirty="0" err="1" smtClean="0">
                <a:solidFill>
                  <a:srgbClr val="333399"/>
                </a:solidFill>
              </a:rPr>
              <a:t>biosimilar</a:t>
            </a:r>
            <a:r>
              <a:rPr lang="en-GB" dirty="0" smtClean="0">
                <a:solidFill>
                  <a:srgbClr val="333399"/>
                </a:solidFill>
              </a:rPr>
              <a:t> candidate and the reference drug</a:t>
            </a:r>
          </a:p>
          <a:p>
            <a:pPr lvl="1">
              <a:lnSpc>
                <a:spcPct val="110000"/>
              </a:lnSpc>
            </a:pPr>
            <a:r>
              <a:rPr lang="en-GB" dirty="0" smtClean="0">
                <a:solidFill>
                  <a:srgbClr val="333399"/>
                </a:solidFill>
              </a:rPr>
              <a:t>comparative bioassays of affinity and intrinsic activity of insulin and IGF-1 receptors</a:t>
            </a:r>
          </a:p>
          <a:p>
            <a:pPr>
              <a:lnSpc>
                <a:spcPct val="110000"/>
              </a:lnSpc>
              <a:buFont typeface="Trebuchet MS" pitchFamily="34" charset="0"/>
              <a:buNone/>
            </a:pPr>
            <a:endParaRPr lang="en-GB" dirty="0" smtClean="0">
              <a:solidFill>
                <a:srgbClr val="333399"/>
              </a:solidFill>
            </a:endParaRPr>
          </a:p>
          <a:p>
            <a:pPr>
              <a:lnSpc>
                <a:spcPct val="110000"/>
              </a:lnSpc>
            </a:pPr>
            <a:r>
              <a:rPr lang="en-GB" sz="3400" dirty="0" smtClean="0">
                <a:solidFill>
                  <a:srgbClr val="333399"/>
                </a:solidFill>
              </a:rPr>
              <a:t>Clinical Trials:</a:t>
            </a:r>
          </a:p>
          <a:p>
            <a:pPr lvl="1">
              <a:lnSpc>
                <a:spcPct val="110000"/>
              </a:lnSpc>
            </a:pPr>
            <a:r>
              <a:rPr lang="en-GB" dirty="0" smtClean="0">
                <a:solidFill>
                  <a:srgbClr val="333399"/>
                </a:solidFill>
              </a:rPr>
              <a:t>pharmacokinetic profile → comparative pharmacokinetics with AUC and </a:t>
            </a:r>
            <a:r>
              <a:rPr lang="en-GB" dirty="0" err="1" smtClean="0">
                <a:solidFill>
                  <a:srgbClr val="333399"/>
                </a:solidFill>
              </a:rPr>
              <a:t>C</a:t>
            </a:r>
            <a:r>
              <a:rPr lang="en-GB" sz="2100" dirty="0" err="1" smtClean="0">
                <a:solidFill>
                  <a:srgbClr val="333399"/>
                </a:solidFill>
              </a:rPr>
              <a:t>max</a:t>
            </a:r>
            <a:r>
              <a:rPr lang="en-GB" dirty="0" smtClean="0">
                <a:solidFill>
                  <a:srgbClr val="333399"/>
                </a:solidFill>
              </a:rPr>
              <a:t> as primary endpoints </a:t>
            </a:r>
          </a:p>
          <a:p>
            <a:pPr lvl="1">
              <a:lnSpc>
                <a:spcPct val="110000"/>
              </a:lnSpc>
            </a:pPr>
            <a:r>
              <a:rPr lang="en-GB" dirty="0" err="1" smtClean="0">
                <a:solidFill>
                  <a:srgbClr val="333399"/>
                </a:solidFill>
              </a:rPr>
              <a:t>pharmacodynamic</a:t>
            </a:r>
            <a:r>
              <a:rPr lang="en-GB" dirty="0" smtClean="0">
                <a:solidFill>
                  <a:srgbClr val="333399"/>
                </a:solidFill>
              </a:rPr>
              <a:t> profile → </a:t>
            </a:r>
            <a:r>
              <a:rPr lang="en-GB" u="sng" dirty="0" smtClean="0">
                <a:solidFill>
                  <a:srgbClr val="333399"/>
                </a:solidFill>
              </a:rPr>
              <a:t>Clamp Study </a:t>
            </a:r>
          </a:p>
          <a:p>
            <a:pPr lvl="2">
              <a:lnSpc>
                <a:spcPct val="110000"/>
              </a:lnSpc>
            </a:pPr>
            <a:r>
              <a:rPr lang="en-GB" dirty="0" err="1" smtClean="0">
                <a:solidFill>
                  <a:srgbClr val="333399"/>
                </a:solidFill>
              </a:rPr>
              <a:t>euglycaemic</a:t>
            </a:r>
            <a:r>
              <a:rPr lang="en-GB" dirty="0" smtClean="0">
                <a:solidFill>
                  <a:srgbClr val="333399"/>
                </a:solidFill>
              </a:rPr>
              <a:t>, </a:t>
            </a:r>
            <a:r>
              <a:rPr lang="en-GB" dirty="0" err="1" smtClean="0">
                <a:solidFill>
                  <a:srgbClr val="333399"/>
                </a:solidFill>
              </a:rPr>
              <a:t>hyperinsulinaemic</a:t>
            </a:r>
            <a:r>
              <a:rPr lang="en-GB" dirty="0" smtClean="0">
                <a:solidFill>
                  <a:srgbClr val="333399"/>
                </a:solidFill>
              </a:rPr>
              <a:t> clamp study.</a:t>
            </a:r>
          </a:p>
          <a:p>
            <a:pPr lvl="2">
              <a:lnSpc>
                <a:spcPct val="110000"/>
              </a:lnSpc>
            </a:pPr>
            <a:r>
              <a:rPr lang="en-GB" dirty="0" smtClean="0">
                <a:solidFill>
                  <a:srgbClr val="333399"/>
                </a:solidFill>
              </a:rPr>
              <a:t>primary endpoints: GIR</a:t>
            </a:r>
            <a:r>
              <a:rPr lang="en-GB" sz="1800" dirty="0" smtClean="0">
                <a:solidFill>
                  <a:srgbClr val="333399"/>
                </a:solidFill>
              </a:rPr>
              <a:t>AUC</a:t>
            </a:r>
            <a:r>
              <a:rPr lang="en-GB" dirty="0" smtClean="0">
                <a:solidFill>
                  <a:srgbClr val="333399"/>
                </a:solidFill>
              </a:rPr>
              <a:t> and </a:t>
            </a:r>
            <a:r>
              <a:rPr lang="en-GB" dirty="0" err="1" smtClean="0">
                <a:solidFill>
                  <a:srgbClr val="333399"/>
                </a:solidFill>
              </a:rPr>
              <a:t>GIR</a:t>
            </a:r>
            <a:r>
              <a:rPr lang="en-GB" sz="1800" dirty="0" err="1" smtClean="0">
                <a:solidFill>
                  <a:srgbClr val="333399"/>
                </a:solidFill>
              </a:rPr>
              <a:t>max</a:t>
            </a:r>
            <a:r>
              <a:rPr lang="en-GB" dirty="0" smtClean="0">
                <a:solidFill>
                  <a:srgbClr val="333399"/>
                </a:solidFill>
              </a:rPr>
              <a:t>; Secondary endpoints: </a:t>
            </a:r>
            <a:r>
              <a:rPr lang="en-GB" dirty="0" err="1" smtClean="0">
                <a:solidFill>
                  <a:srgbClr val="333399"/>
                </a:solidFill>
              </a:rPr>
              <a:t>T</a:t>
            </a:r>
            <a:r>
              <a:rPr lang="en-GB" sz="2100" dirty="0" err="1" smtClean="0">
                <a:solidFill>
                  <a:srgbClr val="333399"/>
                </a:solidFill>
              </a:rPr>
              <a:t>GIR</a:t>
            </a:r>
            <a:r>
              <a:rPr lang="en-GB" sz="1800" dirty="0" err="1" smtClean="0">
                <a:solidFill>
                  <a:srgbClr val="333399"/>
                </a:solidFill>
              </a:rPr>
              <a:t>max</a:t>
            </a:r>
            <a:r>
              <a:rPr lang="en-GB" dirty="0" smtClean="0">
                <a:solidFill>
                  <a:srgbClr val="333399"/>
                </a:solidFill>
              </a:rPr>
              <a:t> and T</a:t>
            </a:r>
            <a:r>
              <a:rPr lang="en-GB" sz="2100" dirty="0" smtClean="0">
                <a:solidFill>
                  <a:srgbClr val="333399"/>
                </a:solidFill>
              </a:rPr>
              <a:t>GIR</a:t>
            </a:r>
            <a:r>
              <a:rPr lang="en-GB" sz="1800" dirty="0" smtClean="0">
                <a:solidFill>
                  <a:srgbClr val="333399"/>
                </a:solidFill>
              </a:rPr>
              <a:t>50%</a:t>
            </a:r>
          </a:p>
          <a:p>
            <a:pPr lvl="1">
              <a:lnSpc>
                <a:spcPct val="110000"/>
              </a:lnSpc>
            </a:pPr>
            <a:r>
              <a:rPr lang="en-GB" dirty="0" smtClean="0">
                <a:solidFill>
                  <a:srgbClr val="333399"/>
                </a:solidFill>
              </a:rPr>
              <a:t>clinical efficacy → not required: efficacy demonstrated in clamp study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Insulin and insulin analogues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1682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5040560"/>
          </a:xfrm>
        </p:spPr>
        <p:txBody>
          <a:bodyPr vert="horz" lIns="54864" tIns="91440" rIns="91440" bIns="45720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333399"/>
                </a:solidFill>
              </a:rPr>
              <a:t>Safety Clinical Trials: </a:t>
            </a:r>
          </a:p>
          <a:p>
            <a:pPr lvl="1">
              <a:lnSpc>
                <a:spcPct val="110000"/>
              </a:lnSpc>
            </a:pPr>
            <a:r>
              <a:rPr lang="en-US" sz="2000" u="sng" dirty="0">
                <a:solidFill>
                  <a:srgbClr val="333399"/>
                </a:solidFill>
              </a:rPr>
              <a:t>immunogenicity</a:t>
            </a:r>
            <a:r>
              <a:rPr lang="en-US" sz="2000" dirty="0">
                <a:solidFill>
                  <a:srgbClr val="333399"/>
                </a:solidFill>
              </a:rPr>
              <a:t> is the key </a:t>
            </a:r>
            <a:r>
              <a:rPr lang="en-US" sz="2000" dirty="0" smtClean="0">
                <a:solidFill>
                  <a:srgbClr val="333399"/>
                </a:solidFill>
              </a:rPr>
              <a:t>evaluation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>
                <a:solidFill>
                  <a:srgbClr val="333399"/>
                </a:solidFill>
              </a:rPr>
              <a:t>must </a:t>
            </a:r>
            <a:r>
              <a:rPr lang="en-US" sz="2000" dirty="0">
                <a:solidFill>
                  <a:srgbClr val="333399"/>
                </a:solidFill>
              </a:rPr>
              <a:t>be evaluated in a reasonable number of type-1 diabetes patients, for a 12 months minimal duration, with a comparative phase of at least 6 months</a:t>
            </a:r>
          </a:p>
          <a:p>
            <a:pPr lvl="2">
              <a:lnSpc>
                <a:spcPct val="110000"/>
              </a:lnSpc>
            </a:pPr>
            <a:endParaRPr lang="en-US" sz="1600" dirty="0">
              <a:solidFill>
                <a:srgbClr val="333399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2400" dirty="0" err="1">
                <a:solidFill>
                  <a:srgbClr val="333399"/>
                </a:solidFill>
              </a:rPr>
              <a:t>Pharmacovigilance</a:t>
            </a:r>
            <a:r>
              <a:rPr lang="en-US" sz="2400" dirty="0">
                <a:solidFill>
                  <a:srgbClr val="333399"/>
                </a:solidFill>
              </a:rPr>
              <a:t>: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solidFill>
                  <a:srgbClr val="333399"/>
                </a:solidFill>
              </a:rPr>
              <a:t>Risk Management Plan (RMP) to be presented during the </a:t>
            </a:r>
            <a:r>
              <a:rPr lang="en-US" sz="2000" dirty="0" smtClean="0">
                <a:solidFill>
                  <a:srgbClr val="333399"/>
                </a:solidFill>
              </a:rPr>
              <a:t>application</a:t>
            </a:r>
          </a:p>
          <a:p>
            <a:pPr lvl="2">
              <a:lnSpc>
                <a:spcPct val="110000"/>
              </a:lnSpc>
            </a:pPr>
            <a:r>
              <a:rPr lang="en-US" sz="1700" dirty="0" smtClean="0">
                <a:solidFill>
                  <a:srgbClr val="333399"/>
                </a:solidFill>
              </a:rPr>
              <a:t>according to European guidelines</a:t>
            </a:r>
            <a:endParaRPr lang="en-US" sz="1700" dirty="0">
              <a:solidFill>
                <a:srgbClr val="333399"/>
              </a:solidFill>
            </a:endParaRPr>
          </a:p>
          <a:p>
            <a:pPr lvl="2">
              <a:lnSpc>
                <a:spcPct val="110000"/>
              </a:lnSpc>
            </a:pPr>
            <a:r>
              <a:rPr lang="en-US" sz="1700" dirty="0">
                <a:solidFill>
                  <a:srgbClr val="333399"/>
                </a:solidFill>
              </a:rPr>
              <a:t>the Plan must consider the known and potential risks of the reference product</a:t>
            </a:r>
          </a:p>
          <a:p>
            <a:pPr lvl="1">
              <a:lnSpc>
                <a:spcPct val="110000"/>
              </a:lnSpc>
            </a:pPr>
            <a:endParaRPr lang="en-US" sz="1800" dirty="0">
              <a:solidFill>
                <a:srgbClr val="333399"/>
              </a:solidFill>
            </a:endParaRPr>
          </a:p>
          <a:p>
            <a:pPr>
              <a:lnSpc>
                <a:spcPct val="110000"/>
              </a:lnSpc>
            </a:pPr>
            <a:endParaRPr lang="pt-BR" sz="2000" dirty="0">
              <a:solidFill>
                <a:srgbClr val="333399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23528" y="274638"/>
            <a:ext cx="83632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Insulin and insulin analogues (cont.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5295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Revision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Guidelines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333399"/>
                </a:solidFill>
              </a:rPr>
              <a:t>Risk-based</a:t>
            </a:r>
            <a:r>
              <a:rPr lang="es-ES" dirty="0" smtClean="0">
                <a:solidFill>
                  <a:srgbClr val="333399"/>
                </a:solidFill>
              </a:rPr>
              <a:t> </a:t>
            </a:r>
            <a:r>
              <a:rPr lang="es-ES" dirty="0" err="1" smtClean="0">
                <a:solidFill>
                  <a:srgbClr val="333399"/>
                </a:solidFill>
              </a:rPr>
              <a:t>approach</a:t>
            </a:r>
            <a:r>
              <a:rPr lang="es-ES" dirty="0" smtClean="0">
                <a:solidFill>
                  <a:srgbClr val="333399"/>
                </a:solidFill>
              </a:rPr>
              <a:t> </a:t>
            </a:r>
            <a:r>
              <a:rPr lang="es-ES" dirty="0" err="1" smtClean="0">
                <a:solidFill>
                  <a:srgbClr val="333399"/>
                </a:solidFill>
              </a:rPr>
              <a:t>for</a:t>
            </a:r>
            <a:r>
              <a:rPr lang="es-ES" dirty="0" smtClean="0">
                <a:solidFill>
                  <a:srgbClr val="333399"/>
                </a:solidFill>
              </a:rPr>
              <a:t> non-</a:t>
            </a:r>
            <a:r>
              <a:rPr lang="es-ES" dirty="0" err="1" smtClean="0">
                <a:solidFill>
                  <a:srgbClr val="333399"/>
                </a:solidFill>
              </a:rPr>
              <a:t>clinical</a:t>
            </a:r>
            <a:r>
              <a:rPr lang="es-ES" dirty="0" smtClean="0">
                <a:solidFill>
                  <a:srgbClr val="333399"/>
                </a:solidFill>
              </a:rPr>
              <a:t> </a:t>
            </a:r>
            <a:r>
              <a:rPr lang="es-ES" dirty="0" err="1" smtClean="0">
                <a:solidFill>
                  <a:srgbClr val="333399"/>
                </a:solidFill>
              </a:rPr>
              <a:t>testing</a:t>
            </a:r>
            <a:endParaRPr lang="es-ES" dirty="0" smtClean="0">
              <a:solidFill>
                <a:srgbClr val="333399"/>
              </a:solidFill>
            </a:endParaRPr>
          </a:p>
          <a:p>
            <a:r>
              <a:rPr lang="es-ES" dirty="0" err="1">
                <a:solidFill>
                  <a:srgbClr val="333399"/>
                </a:solidFill>
              </a:rPr>
              <a:t>S</a:t>
            </a:r>
            <a:r>
              <a:rPr lang="es-ES" dirty="0" err="1" smtClean="0">
                <a:solidFill>
                  <a:srgbClr val="333399"/>
                </a:solidFill>
              </a:rPr>
              <a:t>ensitivity</a:t>
            </a:r>
            <a:r>
              <a:rPr lang="es-ES" dirty="0" smtClean="0">
                <a:solidFill>
                  <a:srgbClr val="333399"/>
                </a:solidFill>
              </a:rPr>
              <a:t> </a:t>
            </a:r>
            <a:r>
              <a:rPr lang="es-ES" dirty="0">
                <a:solidFill>
                  <a:srgbClr val="333399"/>
                </a:solidFill>
              </a:rPr>
              <a:t>of </a:t>
            </a:r>
            <a:r>
              <a:rPr lang="es-ES" dirty="0" err="1">
                <a:solidFill>
                  <a:srgbClr val="333399"/>
                </a:solidFill>
              </a:rPr>
              <a:t>the</a:t>
            </a:r>
            <a:r>
              <a:rPr lang="es-ES" dirty="0">
                <a:solidFill>
                  <a:srgbClr val="333399"/>
                </a:solidFill>
              </a:rPr>
              <a:t> </a:t>
            </a:r>
            <a:r>
              <a:rPr lang="es-ES" dirty="0" err="1">
                <a:solidFill>
                  <a:srgbClr val="333399"/>
                </a:solidFill>
              </a:rPr>
              <a:t>clamp</a:t>
            </a:r>
            <a:r>
              <a:rPr lang="es-ES" dirty="0">
                <a:solidFill>
                  <a:srgbClr val="333399"/>
                </a:solidFill>
              </a:rPr>
              <a:t> </a:t>
            </a:r>
            <a:r>
              <a:rPr lang="es-ES" dirty="0" err="1">
                <a:solidFill>
                  <a:srgbClr val="333399"/>
                </a:solidFill>
              </a:rPr>
              <a:t>study</a:t>
            </a:r>
            <a:r>
              <a:rPr lang="es-ES" dirty="0">
                <a:solidFill>
                  <a:srgbClr val="333399"/>
                </a:solidFill>
              </a:rPr>
              <a:t> </a:t>
            </a:r>
            <a:r>
              <a:rPr lang="es-ES" dirty="0" err="1">
                <a:solidFill>
                  <a:srgbClr val="333399"/>
                </a:solidFill>
              </a:rPr>
              <a:t>for</a:t>
            </a:r>
            <a:r>
              <a:rPr lang="es-ES" dirty="0">
                <a:solidFill>
                  <a:srgbClr val="333399"/>
                </a:solidFill>
              </a:rPr>
              <a:t> </a:t>
            </a:r>
            <a:r>
              <a:rPr lang="es-ES" dirty="0" err="1">
                <a:solidFill>
                  <a:srgbClr val="333399"/>
                </a:solidFill>
              </a:rPr>
              <a:t>detection</a:t>
            </a:r>
            <a:r>
              <a:rPr lang="es-ES" dirty="0">
                <a:solidFill>
                  <a:srgbClr val="333399"/>
                </a:solidFill>
              </a:rPr>
              <a:t> of </a:t>
            </a:r>
            <a:r>
              <a:rPr lang="es-ES" dirty="0" err="1">
                <a:solidFill>
                  <a:srgbClr val="333399"/>
                </a:solidFill>
              </a:rPr>
              <a:t>potential</a:t>
            </a:r>
            <a:r>
              <a:rPr lang="es-ES" dirty="0">
                <a:solidFill>
                  <a:srgbClr val="333399"/>
                </a:solidFill>
              </a:rPr>
              <a:t> </a:t>
            </a:r>
            <a:r>
              <a:rPr lang="es-ES" dirty="0" err="1">
                <a:solidFill>
                  <a:srgbClr val="333399"/>
                </a:solidFill>
              </a:rPr>
              <a:t>differences</a:t>
            </a:r>
            <a:r>
              <a:rPr lang="es-ES" dirty="0">
                <a:solidFill>
                  <a:srgbClr val="333399"/>
                </a:solidFill>
              </a:rPr>
              <a:t> in </a:t>
            </a:r>
            <a:r>
              <a:rPr lang="es-ES" dirty="0" err="1">
                <a:solidFill>
                  <a:srgbClr val="333399"/>
                </a:solidFill>
              </a:rPr>
              <a:t>the</a:t>
            </a:r>
            <a:r>
              <a:rPr lang="es-ES" dirty="0">
                <a:solidFill>
                  <a:srgbClr val="333399"/>
                </a:solidFill>
              </a:rPr>
              <a:t> </a:t>
            </a:r>
            <a:r>
              <a:rPr lang="es-ES" dirty="0" err="1">
                <a:solidFill>
                  <a:srgbClr val="333399"/>
                </a:solidFill>
              </a:rPr>
              <a:t>duration</a:t>
            </a:r>
            <a:r>
              <a:rPr lang="es-ES" dirty="0">
                <a:solidFill>
                  <a:srgbClr val="333399"/>
                </a:solidFill>
              </a:rPr>
              <a:t> of </a:t>
            </a:r>
            <a:r>
              <a:rPr lang="es-ES" dirty="0" err="1">
                <a:solidFill>
                  <a:srgbClr val="333399"/>
                </a:solidFill>
              </a:rPr>
              <a:t>action</a:t>
            </a:r>
            <a:r>
              <a:rPr lang="es-ES" dirty="0">
                <a:solidFill>
                  <a:srgbClr val="333399"/>
                </a:solidFill>
              </a:rPr>
              <a:t> </a:t>
            </a:r>
            <a:r>
              <a:rPr lang="es-ES" dirty="0" err="1">
                <a:solidFill>
                  <a:srgbClr val="333399"/>
                </a:solidFill>
              </a:rPr>
              <a:t>or</a:t>
            </a:r>
            <a:r>
              <a:rPr lang="es-ES" dirty="0">
                <a:solidFill>
                  <a:srgbClr val="333399"/>
                </a:solidFill>
              </a:rPr>
              <a:t> </a:t>
            </a:r>
            <a:r>
              <a:rPr lang="es-ES" dirty="0" err="1" smtClean="0">
                <a:solidFill>
                  <a:srgbClr val="333399"/>
                </a:solidFill>
              </a:rPr>
              <a:t>otheraspects</a:t>
            </a:r>
            <a:r>
              <a:rPr lang="es-ES" dirty="0" smtClean="0">
                <a:solidFill>
                  <a:srgbClr val="333399"/>
                </a:solidFill>
              </a:rPr>
              <a:t> </a:t>
            </a:r>
            <a:r>
              <a:rPr lang="es-ES" dirty="0" err="1" smtClean="0">
                <a:solidFill>
                  <a:srgbClr val="333399"/>
                </a:solidFill>
              </a:rPr>
              <a:t>related</a:t>
            </a:r>
            <a:r>
              <a:rPr lang="es-ES" dirty="0" smtClean="0">
                <a:solidFill>
                  <a:srgbClr val="333399"/>
                </a:solidFill>
              </a:rPr>
              <a:t> </a:t>
            </a:r>
            <a:r>
              <a:rPr lang="es-ES" dirty="0" err="1" smtClean="0">
                <a:solidFill>
                  <a:srgbClr val="333399"/>
                </a:solidFill>
              </a:rPr>
              <a:t>to</a:t>
            </a:r>
            <a:r>
              <a:rPr lang="es-ES" dirty="0" smtClean="0">
                <a:solidFill>
                  <a:srgbClr val="333399"/>
                </a:solidFill>
              </a:rPr>
              <a:t> </a:t>
            </a:r>
            <a:r>
              <a:rPr lang="es-ES" dirty="0" err="1" smtClean="0">
                <a:solidFill>
                  <a:srgbClr val="333399"/>
                </a:solidFill>
              </a:rPr>
              <a:t>long-term</a:t>
            </a:r>
            <a:r>
              <a:rPr lang="es-ES" dirty="0" smtClean="0">
                <a:solidFill>
                  <a:srgbClr val="333399"/>
                </a:solidFill>
              </a:rPr>
              <a:t> </a:t>
            </a:r>
            <a:r>
              <a:rPr lang="es-ES" dirty="0" err="1" smtClean="0">
                <a:solidFill>
                  <a:srgbClr val="333399"/>
                </a:solidFill>
              </a:rPr>
              <a:t>acting</a:t>
            </a:r>
            <a:r>
              <a:rPr lang="es-ES" dirty="0" smtClean="0">
                <a:solidFill>
                  <a:srgbClr val="333399"/>
                </a:solidFill>
              </a:rPr>
              <a:t> </a:t>
            </a:r>
            <a:r>
              <a:rPr lang="es-ES" dirty="0" err="1" smtClean="0">
                <a:solidFill>
                  <a:srgbClr val="333399"/>
                </a:solidFill>
              </a:rPr>
              <a:t>insulins</a:t>
            </a:r>
            <a:endParaRPr lang="es-ES" dirty="0" smtClean="0">
              <a:solidFill>
                <a:srgbClr val="333399"/>
              </a:solidFill>
            </a:endParaRPr>
          </a:p>
          <a:p>
            <a:r>
              <a:rPr lang="es-ES" dirty="0" err="1" smtClean="0">
                <a:solidFill>
                  <a:srgbClr val="333399"/>
                </a:solidFill>
              </a:rPr>
              <a:t>Study</a:t>
            </a:r>
            <a:r>
              <a:rPr lang="es-ES" dirty="0" smtClean="0">
                <a:solidFill>
                  <a:srgbClr val="333399"/>
                </a:solidFill>
              </a:rPr>
              <a:t> </a:t>
            </a:r>
            <a:r>
              <a:rPr lang="es-ES" dirty="0" err="1">
                <a:solidFill>
                  <a:srgbClr val="333399"/>
                </a:solidFill>
              </a:rPr>
              <a:t>population</a:t>
            </a:r>
            <a:r>
              <a:rPr lang="es-ES" dirty="0">
                <a:solidFill>
                  <a:srgbClr val="333399"/>
                </a:solidFill>
              </a:rPr>
              <a:t> (</a:t>
            </a:r>
            <a:r>
              <a:rPr lang="es-ES" dirty="0" err="1">
                <a:solidFill>
                  <a:srgbClr val="333399"/>
                </a:solidFill>
              </a:rPr>
              <a:t>patients</a:t>
            </a:r>
            <a:r>
              <a:rPr lang="es-ES" dirty="0">
                <a:solidFill>
                  <a:srgbClr val="333399"/>
                </a:solidFill>
              </a:rPr>
              <a:t> </a:t>
            </a:r>
            <a:r>
              <a:rPr lang="es-ES" dirty="0" err="1">
                <a:solidFill>
                  <a:srgbClr val="333399"/>
                </a:solidFill>
              </a:rPr>
              <a:t>with</a:t>
            </a:r>
            <a:r>
              <a:rPr lang="es-ES" dirty="0">
                <a:solidFill>
                  <a:srgbClr val="333399"/>
                </a:solidFill>
              </a:rPr>
              <a:t> </a:t>
            </a:r>
            <a:r>
              <a:rPr lang="es-ES" dirty="0" err="1">
                <a:solidFill>
                  <a:srgbClr val="333399"/>
                </a:solidFill>
              </a:rPr>
              <a:t>type</a:t>
            </a:r>
            <a:r>
              <a:rPr lang="es-ES" dirty="0">
                <a:solidFill>
                  <a:srgbClr val="333399"/>
                </a:solidFill>
              </a:rPr>
              <a:t> 1 diabetes versus </a:t>
            </a:r>
            <a:r>
              <a:rPr lang="es-ES" dirty="0" err="1">
                <a:solidFill>
                  <a:srgbClr val="333399"/>
                </a:solidFill>
              </a:rPr>
              <a:t>healthy</a:t>
            </a:r>
            <a:r>
              <a:rPr lang="es-ES" dirty="0">
                <a:solidFill>
                  <a:srgbClr val="333399"/>
                </a:solidFill>
              </a:rPr>
              <a:t> </a:t>
            </a:r>
            <a:r>
              <a:rPr lang="es-ES" dirty="0" err="1">
                <a:solidFill>
                  <a:srgbClr val="333399"/>
                </a:solidFill>
              </a:rPr>
              <a:t>volunteers</a:t>
            </a:r>
            <a:r>
              <a:rPr lang="es-ES" dirty="0" smtClean="0">
                <a:solidFill>
                  <a:srgbClr val="333399"/>
                </a:solidFill>
              </a:rPr>
              <a:t>)</a:t>
            </a:r>
          </a:p>
          <a:p>
            <a:r>
              <a:rPr lang="es-ES" dirty="0" err="1" smtClean="0">
                <a:solidFill>
                  <a:srgbClr val="333399"/>
                </a:solidFill>
              </a:rPr>
              <a:t>Desing</a:t>
            </a:r>
            <a:r>
              <a:rPr lang="es-ES" dirty="0" smtClean="0">
                <a:solidFill>
                  <a:srgbClr val="333399"/>
                </a:solidFill>
              </a:rPr>
              <a:t> of </a:t>
            </a:r>
            <a:r>
              <a:rPr lang="es-ES" dirty="0" err="1" smtClean="0">
                <a:solidFill>
                  <a:srgbClr val="333399"/>
                </a:solidFill>
              </a:rPr>
              <a:t>clamp</a:t>
            </a:r>
            <a:r>
              <a:rPr lang="es-ES" dirty="0" smtClean="0">
                <a:solidFill>
                  <a:srgbClr val="333399"/>
                </a:solidFill>
              </a:rPr>
              <a:t> </a:t>
            </a:r>
            <a:r>
              <a:rPr lang="es-ES" dirty="0" err="1" smtClean="0">
                <a:solidFill>
                  <a:srgbClr val="333399"/>
                </a:solidFill>
              </a:rPr>
              <a:t>studies</a:t>
            </a:r>
            <a:endParaRPr lang="es-ES" dirty="0">
              <a:solidFill>
                <a:srgbClr val="333399"/>
              </a:solidFill>
            </a:endParaRPr>
          </a:p>
          <a:p>
            <a:endParaRPr lang="es-ES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126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Marcador de número de diapositiva 5"/>
          <p:cNvSpPr>
            <a:spLocks noGrp="1"/>
          </p:cNvSpPr>
          <p:nvPr>
            <p:ph type="sldNum" sz="quarter" idx="10"/>
          </p:nvPr>
        </p:nvSpPr>
        <p:spPr>
          <a:xfrm>
            <a:off x="7275513" y="6500813"/>
            <a:ext cx="1905000" cy="457200"/>
          </a:xfrm>
          <a:noFill/>
        </p:spPr>
        <p:txBody>
          <a:bodyPr/>
          <a:lstStyle/>
          <a:p>
            <a:fld id="{C7ECA959-55DD-450A-9929-20BE53E43849}" type="slidenum">
              <a:rPr lang="en-US" smtClean="0">
                <a:latin typeface="Arial" charset="0"/>
              </a:rPr>
              <a:pPr/>
              <a:t>24</a:t>
            </a:fld>
            <a:endParaRPr lang="en-US" smtClean="0">
              <a:latin typeface="Arial" charset="0"/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196975"/>
            <a:ext cx="8496300" cy="51117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GB" sz="2400" smtClean="0">
                <a:solidFill>
                  <a:srgbClr val="333399"/>
                </a:solidFill>
              </a:rPr>
              <a:t>NON CLINICAL</a:t>
            </a:r>
          </a:p>
          <a:p>
            <a:pPr lvl="1">
              <a:lnSpc>
                <a:spcPct val="80000"/>
              </a:lnSpc>
            </a:pPr>
            <a:r>
              <a:rPr lang="en-GB" sz="2400" smtClean="0">
                <a:solidFill>
                  <a:srgbClr val="333399"/>
                </a:solidFill>
              </a:rPr>
              <a:t>In vitro</a:t>
            </a:r>
          </a:p>
          <a:p>
            <a:pPr lvl="1">
              <a:lnSpc>
                <a:spcPct val="80000"/>
              </a:lnSpc>
            </a:pPr>
            <a:r>
              <a:rPr lang="en-GB" sz="2400" smtClean="0">
                <a:solidFill>
                  <a:srgbClr val="333399"/>
                </a:solidFill>
              </a:rPr>
              <a:t>In vivo: no data needed</a:t>
            </a:r>
          </a:p>
          <a:p>
            <a:pPr lvl="1">
              <a:lnSpc>
                <a:spcPct val="80000"/>
              </a:lnSpc>
            </a:pPr>
            <a:endParaRPr lang="en-GB" sz="2400" smtClean="0">
              <a:solidFill>
                <a:srgbClr val="333399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2400" smtClean="0">
                <a:solidFill>
                  <a:srgbClr val="333399"/>
                </a:solidFill>
              </a:rPr>
              <a:t>CLINICAL</a:t>
            </a:r>
          </a:p>
          <a:p>
            <a:pPr lvl="1">
              <a:lnSpc>
                <a:spcPct val="80000"/>
              </a:lnSpc>
            </a:pPr>
            <a:r>
              <a:rPr lang="en-GB" sz="2400" smtClean="0">
                <a:solidFill>
                  <a:srgbClr val="333399"/>
                </a:solidFill>
              </a:rPr>
              <a:t>PK healthy vol</a:t>
            </a:r>
          </a:p>
          <a:p>
            <a:pPr lvl="1">
              <a:lnSpc>
                <a:spcPct val="80000"/>
              </a:lnSpc>
            </a:pPr>
            <a:r>
              <a:rPr lang="en-GB" sz="2400" smtClean="0">
                <a:solidFill>
                  <a:srgbClr val="333399"/>
                </a:solidFill>
              </a:rPr>
              <a:t>PD (as part of the PK study)</a:t>
            </a:r>
          </a:p>
          <a:p>
            <a:pPr lvl="1">
              <a:lnSpc>
                <a:spcPct val="80000"/>
              </a:lnSpc>
            </a:pPr>
            <a:endParaRPr lang="en-GB" sz="2400" smtClean="0">
              <a:solidFill>
                <a:srgbClr val="333399"/>
              </a:solidFill>
            </a:endParaRPr>
          </a:p>
          <a:p>
            <a:pPr lvl="3">
              <a:lnSpc>
                <a:spcPct val="80000"/>
              </a:lnSpc>
            </a:pPr>
            <a:endParaRPr lang="en-GB" sz="2400" smtClean="0">
              <a:solidFill>
                <a:srgbClr val="333399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GB" sz="2400" smtClean="0">
                <a:solidFill>
                  <a:srgbClr val="333399"/>
                </a:solidFill>
              </a:rPr>
              <a:t>Therapeutic equivalence should be demonstrated</a:t>
            </a:r>
          </a:p>
          <a:p>
            <a:pPr lvl="2">
              <a:lnSpc>
                <a:spcPct val="80000"/>
              </a:lnSpc>
            </a:pPr>
            <a:r>
              <a:rPr lang="en-GB" smtClean="0">
                <a:solidFill>
                  <a:srgbClr val="333399"/>
                </a:solidFill>
              </a:rPr>
              <a:t>RRMS</a:t>
            </a:r>
          </a:p>
          <a:p>
            <a:pPr lvl="2">
              <a:lnSpc>
                <a:spcPct val="80000"/>
              </a:lnSpc>
            </a:pPr>
            <a:r>
              <a:rPr lang="en-GB" smtClean="0">
                <a:solidFill>
                  <a:srgbClr val="333399"/>
                </a:solidFill>
              </a:rPr>
              <a:t>No relapse rate</a:t>
            </a:r>
          </a:p>
          <a:p>
            <a:pPr lvl="2">
              <a:lnSpc>
                <a:spcPct val="80000"/>
              </a:lnSpc>
            </a:pPr>
            <a:r>
              <a:rPr lang="en-GB" smtClean="0">
                <a:solidFill>
                  <a:srgbClr val="333399"/>
                </a:solidFill>
              </a:rPr>
              <a:t>MRI imaging count</a:t>
            </a:r>
          </a:p>
          <a:p>
            <a:pPr lvl="2">
              <a:lnSpc>
                <a:spcPct val="80000"/>
              </a:lnSpc>
            </a:pPr>
            <a:r>
              <a:rPr lang="en-GB" smtClean="0">
                <a:solidFill>
                  <a:srgbClr val="333399"/>
                </a:solidFill>
              </a:rPr>
              <a:t>3-arm 12-month study</a:t>
            </a:r>
          </a:p>
          <a:p>
            <a:pPr lvl="2">
              <a:lnSpc>
                <a:spcPct val="80000"/>
              </a:lnSpc>
            </a:pPr>
            <a:endParaRPr lang="en-GB" sz="1600" smtClean="0">
              <a:solidFill>
                <a:srgbClr val="333399"/>
              </a:solidFill>
            </a:endParaRPr>
          </a:p>
          <a:p>
            <a:pPr>
              <a:lnSpc>
                <a:spcPct val="80000"/>
              </a:lnSpc>
            </a:pPr>
            <a:endParaRPr lang="en-GB" sz="2000" smtClean="0">
              <a:solidFill>
                <a:srgbClr val="333399"/>
              </a:solidFill>
            </a:endParaRPr>
          </a:p>
          <a:p>
            <a:pPr lvl="1">
              <a:lnSpc>
                <a:spcPct val="80000"/>
              </a:lnSpc>
            </a:pPr>
            <a:endParaRPr lang="en-GB" sz="1800" smtClean="0">
              <a:solidFill>
                <a:srgbClr val="333399"/>
              </a:solidFill>
            </a:endParaRPr>
          </a:p>
          <a:p>
            <a:pPr>
              <a:lnSpc>
                <a:spcPct val="80000"/>
              </a:lnSpc>
            </a:pPr>
            <a:endParaRPr lang="en-GB" sz="1800" smtClean="0">
              <a:solidFill>
                <a:srgbClr val="333399"/>
              </a:solidFill>
            </a:endParaRPr>
          </a:p>
          <a:p>
            <a:pPr>
              <a:lnSpc>
                <a:spcPct val="80000"/>
              </a:lnSpc>
            </a:pPr>
            <a:endParaRPr lang="en-GB" sz="1800" smtClean="0">
              <a:solidFill>
                <a:srgbClr val="333399"/>
              </a:solidFill>
            </a:endParaRPr>
          </a:p>
        </p:txBody>
      </p:sp>
      <p:sp>
        <p:nvSpPr>
          <p:cNvPr id="60419" name="Rectangle 2"/>
          <p:cNvSpPr txBox="1">
            <a:spLocks noChangeArrowheads="1"/>
          </p:cNvSpPr>
          <p:nvPr/>
        </p:nvSpPr>
        <p:spPr bwMode="auto">
          <a:xfrm>
            <a:off x="381000" y="44450"/>
            <a:ext cx="830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GB" sz="4400"/>
              <a:t>INTERFERON BETA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572000" y="1192213"/>
            <a:ext cx="4392613" cy="1876425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1400" dirty="0">
                <a:solidFill>
                  <a:srgbClr val="333399"/>
                </a:solidFill>
                <a:latin typeface="Arial" pitchFamily="34" charset="0"/>
              </a:rPr>
              <a:t>PD fingerprint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1400" dirty="0">
                <a:solidFill>
                  <a:srgbClr val="333399"/>
                </a:solidFill>
                <a:latin typeface="Arial" pitchFamily="34" charset="0"/>
              </a:rPr>
              <a:t>m (2’-5’)</a:t>
            </a:r>
            <a:r>
              <a:rPr lang="en-GB" sz="1400" dirty="0" err="1">
                <a:solidFill>
                  <a:srgbClr val="333399"/>
                </a:solidFill>
                <a:latin typeface="Arial" pitchFamily="34" charset="0"/>
              </a:rPr>
              <a:t>oligo-adenylate-synthetase</a:t>
            </a:r>
            <a:r>
              <a:rPr lang="en-GB" sz="1400" dirty="0">
                <a:solidFill>
                  <a:srgbClr val="333399"/>
                </a:solidFill>
                <a:latin typeface="Arial" pitchFamily="34" charset="0"/>
              </a:rPr>
              <a:t> activity, </a:t>
            </a:r>
            <a:endParaRPr lang="es-ES_tradnl" sz="1400" dirty="0">
              <a:solidFill>
                <a:srgbClr val="333399"/>
              </a:solidFill>
              <a:latin typeface="Arial" pitchFamily="34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GB" sz="1400" dirty="0" err="1">
                <a:solidFill>
                  <a:srgbClr val="333399"/>
                </a:solidFill>
                <a:latin typeface="Arial" pitchFamily="34" charset="0"/>
              </a:rPr>
              <a:t>neopterin</a:t>
            </a:r>
            <a:r>
              <a:rPr lang="en-GB" sz="1400" dirty="0">
                <a:solidFill>
                  <a:srgbClr val="333399"/>
                </a:solidFill>
                <a:latin typeface="Arial" pitchFamily="34" charset="0"/>
              </a:rPr>
              <a:t>, </a:t>
            </a:r>
            <a:endParaRPr lang="es-ES_tradnl" sz="1400" dirty="0">
              <a:solidFill>
                <a:srgbClr val="333399"/>
              </a:solidFill>
              <a:latin typeface="Arial" pitchFamily="34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GB" sz="1400" dirty="0">
                <a:solidFill>
                  <a:srgbClr val="333399"/>
                </a:solidFill>
                <a:latin typeface="Arial" pitchFamily="34" charset="0"/>
              </a:rPr>
              <a:t>β2-microgloblin, </a:t>
            </a:r>
            <a:endParaRPr lang="es-ES_tradnl" sz="1400" dirty="0">
              <a:solidFill>
                <a:srgbClr val="333399"/>
              </a:solidFill>
              <a:latin typeface="Arial" pitchFamily="34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GB" sz="1400" dirty="0">
                <a:solidFill>
                  <a:srgbClr val="333399"/>
                </a:solidFill>
                <a:latin typeface="Arial" pitchFamily="34" charset="0"/>
              </a:rPr>
              <a:t>interleukin 10, </a:t>
            </a:r>
            <a:endParaRPr lang="es-ES_tradnl" sz="1400" dirty="0">
              <a:solidFill>
                <a:srgbClr val="333399"/>
              </a:solidFill>
              <a:latin typeface="Arial" pitchFamily="34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GB" sz="1400" dirty="0">
                <a:solidFill>
                  <a:srgbClr val="333399"/>
                </a:solidFill>
                <a:latin typeface="Arial" pitchFamily="34" charset="0"/>
              </a:rPr>
              <a:t>TNF-related apoptosis inducing ligand (TRAIL)</a:t>
            </a:r>
            <a:endParaRPr lang="es-ES_tradnl" sz="1400" dirty="0">
              <a:solidFill>
                <a:srgbClr val="333399"/>
              </a:solidFill>
              <a:latin typeface="Arial" pitchFamily="34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GB" sz="1400" dirty="0" err="1">
                <a:solidFill>
                  <a:srgbClr val="333399"/>
                </a:solidFill>
                <a:latin typeface="Arial" pitchFamily="34" charset="0"/>
              </a:rPr>
              <a:t>myxovirus</a:t>
            </a:r>
            <a:r>
              <a:rPr lang="en-GB" sz="1400" dirty="0">
                <a:solidFill>
                  <a:srgbClr val="333399"/>
                </a:solidFill>
                <a:latin typeface="Arial" pitchFamily="34" charset="0"/>
              </a:rPr>
              <a:t> resistance protein A (</a:t>
            </a:r>
            <a:r>
              <a:rPr lang="en-GB" sz="1400" dirty="0" err="1">
                <a:solidFill>
                  <a:srgbClr val="333399"/>
                </a:solidFill>
                <a:latin typeface="Arial" pitchFamily="34" charset="0"/>
              </a:rPr>
              <a:t>MxA</a:t>
            </a:r>
            <a:r>
              <a:rPr lang="en-GB" sz="1400" dirty="0">
                <a:solidFill>
                  <a:srgbClr val="333399"/>
                </a:solidFill>
                <a:latin typeface="Arial" pitchFamily="34" charset="0"/>
              </a:rPr>
              <a:t>). </a:t>
            </a:r>
            <a:endParaRPr lang="es-ES_tradnl" sz="1400" dirty="0">
              <a:solidFill>
                <a:srgbClr val="333399"/>
              </a:solidFill>
              <a:latin typeface="Arial" pitchFamily="34" charset="0"/>
            </a:endParaRPr>
          </a:p>
          <a:p>
            <a:pPr marL="285750" indent="-285750">
              <a:buFont typeface="Arial"/>
              <a:buChar char="•"/>
              <a:defRPr/>
            </a:pPr>
            <a:endParaRPr lang="es-ES" dirty="0">
              <a:solidFill>
                <a:srgbClr val="333399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228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Marcador de número de diapositiva 5"/>
          <p:cNvSpPr>
            <a:spLocks noGrp="1"/>
          </p:cNvSpPr>
          <p:nvPr>
            <p:ph type="sldNum" sz="quarter" idx="10"/>
          </p:nvPr>
        </p:nvSpPr>
        <p:spPr>
          <a:xfrm>
            <a:off x="7275513" y="6500813"/>
            <a:ext cx="1905000" cy="457200"/>
          </a:xfrm>
          <a:noFill/>
        </p:spPr>
        <p:txBody>
          <a:bodyPr/>
          <a:lstStyle/>
          <a:p>
            <a:fld id="{69DA9B18-6D36-4913-A2C5-EF9041E5A44F}" type="slidenum">
              <a:rPr lang="en-US" smtClean="0">
                <a:latin typeface="Arial" charset="0"/>
              </a:rPr>
              <a:pPr/>
              <a:t>25</a:t>
            </a:fld>
            <a:endParaRPr lang="en-US" smtClean="0">
              <a:latin typeface="Arial" charset="0"/>
            </a:endParaRPr>
          </a:p>
        </p:txBody>
      </p:sp>
      <p:sp>
        <p:nvSpPr>
          <p:cNvPr id="525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496300" cy="511175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n-GB" sz="2000" dirty="0" smtClean="0">
                <a:solidFill>
                  <a:srgbClr val="333399"/>
                </a:solidFill>
              </a:rPr>
              <a:t>NON CLINICAL –STEPPED APPROACH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GB" sz="2000" dirty="0" smtClean="0">
              <a:solidFill>
                <a:srgbClr val="333399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GB" sz="2000" dirty="0" smtClean="0">
                <a:solidFill>
                  <a:srgbClr val="333399"/>
                </a:solidFill>
              </a:rPr>
              <a:t>Step 1. In vitro studies</a:t>
            </a:r>
          </a:p>
          <a:p>
            <a:pPr lvl="1">
              <a:lnSpc>
                <a:spcPct val="80000"/>
              </a:lnSpc>
              <a:defRPr/>
            </a:pPr>
            <a:r>
              <a:rPr lang="en-GB" sz="1600" dirty="0" smtClean="0">
                <a:solidFill>
                  <a:srgbClr val="333399"/>
                </a:solidFill>
              </a:rPr>
              <a:t>Binding to target antigen</a:t>
            </a:r>
          </a:p>
          <a:p>
            <a:pPr lvl="1">
              <a:lnSpc>
                <a:spcPct val="80000"/>
              </a:lnSpc>
              <a:defRPr/>
            </a:pPr>
            <a:r>
              <a:rPr lang="en-GB" sz="1600" dirty="0" smtClean="0">
                <a:solidFill>
                  <a:srgbClr val="333399"/>
                </a:solidFill>
              </a:rPr>
              <a:t>Binding to isoforms of Fc gamma receptors</a:t>
            </a:r>
          </a:p>
          <a:p>
            <a:pPr lvl="1">
              <a:lnSpc>
                <a:spcPct val="80000"/>
              </a:lnSpc>
              <a:defRPr/>
            </a:pPr>
            <a:r>
              <a:rPr lang="en-GB" sz="1600" dirty="0" err="1" smtClean="0">
                <a:solidFill>
                  <a:srgbClr val="333399"/>
                </a:solidFill>
              </a:rPr>
              <a:t>Fac</a:t>
            </a:r>
            <a:r>
              <a:rPr lang="en-GB" sz="1600" dirty="0" smtClean="0">
                <a:solidFill>
                  <a:srgbClr val="333399"/>
                </a:solidFill>
              </a:rPr>
              <a:t> and Fc associated functions</a:t>
            </a:r>
          </a:p>
          <a:p>
            <a:pPr marL="457200" lvl="1" indent="0">
              <a:lnSpc>
                <a:spcPct val="80000"/>
              </a:lnSpc>
              <a:buFontTx/>
              <a:buNone/>
              <a:defRPr/>
            </a:pPr>
            <a:r>
              <a:rPr lang="en-GB" sz="1600" dirty="0" smtClean="0">
                <a:solidFill>
                  <a:srgbClr val="333399"/>
                </a:solidFill>
              </a:rPr>
              <a:t>	</a:t>
            </a:r>
          </a:p>
          <a:p>
            <a:pPr marL="457200" lvl="1" indent="0">
              <a:lnSpc>
                <a:spcPct val="80000"/>
              </a:lnSpc>
              <a:buFontTx/>
              <a:buNone/>
              <a:defRPr/>
            </a:pPr>
            <a:r>
              <a:rPr lang="en-GB" sz="1600" dirty="0" smtClean="0">
                <a:solidFill>
                  <a:srgbClr val="333399"/>
                </a:solidFill>
              </a:rPr>
              <a:t>Comparative setting</a:t>
            </a:r>
          </a:p>
          <a:p>
            <a:pPr marL="457200" lvl="1" indent="0">
              <a:lnSpc>
                <a:spcPct val="80000"/>
              </a:lnSpc>
              <a:buFontTx/>
              <a:buNone/>
              <a:defRPr/>
            </a:pPr>
            <a:r>
              <a:rPr lang="en-GB" sz="1600" dirty="0" smtClean="0">
                <a:solidFill>
                  <a:srgbClr val="333399"/>
                </a:solidFill>
              </a:rPr>
              <a:t>Sensitive models to detect concentration-related activity</a:t>
            </a:r>
          </a:p>
          <a:p>
            <a:pPr lvl="1">
              <a:lnSpc>
                <a:spcPct val="80000"/>
              </a:lnSpc>
              <a:defRPr/>
            </a:pPr>
            <a:endParaRPr lang="en-GB" sz="1600" dirty="0" smtClean="0">
              <a:solidFill>
                <a:srgbClr val="333399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GB" sz="2000" dirty="0" smtClean="0">
                <a:solidFill>
                  <a:srgbClr val="333399"/>
                </a:solidFill>
              </a:rPr>
              <a:t>Step 2. Need for in vivo studies</a:t>
            </a:r>
            <a:endParaRPr lang="en-GB" sz="2000" dirty="0">
              <a:solidFill>
                <a:srgbClr val="333399"/>
              </a:solidFill>
            </a:endParaRPr>
          </a:p>
          <a:p>
            <a:pPr lvl="1">
              <a:lnSpc>
                <a:spcPct val="80000"/>
              </a:lnSpc>
              <a:defRPr/>
            </a:pPr>
            <a:r>
              <a:rPr lang="en-GB" sz="1600" dirty="0" smtClean="0">
                <a:solidFill>
                  <a:srgbClr val="333399"/>
                </a:solidFill>
              </a:rPr>
              <a:t>Presence of attributes (or quantitatively differences in the amount of attributes)</a:t>
            </a:r>
          </a:p>
          <a:p>
            <a:pPr lvl="1">
              <a:lnSpc>
                <a:spcPct val="80000"/>
              </a:lnSpc>
              <a:defRPr/>
            </a:pPr>
            <a:r>
              <a:rPr lang="en-GB" sz="1600" dirty="0" smtClean="0">
                <a:solidFill>
                  <a:srgbClr val="333399"/>
                </a:solidFill>
              </a:rPr>
              <a:t>Different formulations</a:t>
            </a:r>
          </a:p>
          <a:p>
            <a:pPr marL="457200" lvl="1" indent="0">
              <a:lnSpc>
                <a:spcPct val="80000"/>
              </a:lnSpc>
              <a:buFontTx/>
              <a:buNone/>
              <a:defRPr/>
            </a:pPr>
            <a:endParaRPr lang="en-GB" sz="1600" dirty="0" smtClean="0">
              <a:solidFill>
                <a:srgbClr val="333399"/>
              </a:solidFill>
            </a:endParaRPr>
          </a:p>
          <a:p>
            <a:pPr marL="457200" lvl="1" indent="0">
              <a:lnSpc>
                <a:spcPct val="80000"/>
              </a:lnSpc>
              <a:buFontTx/>
              <a:buNone/>
              <a:defRPr/>
            </a:pPr>
            <a:r>
              <a:rPr lang="en-GB" sz="1600" dirty="0" smtClean="0">
                <a:solidFill>
                  <a:srgbClr val="333399"/>
                </a:solidFill>
              </a:rPr>
              <a:t>If step 1 satisfactory and factors above not presence. NO IN VIVO ANIMAL DATA</a:t>
            </a:r>
          </a:p>
          <a:p>
            <a:pPr marL="457200" lvl="1" indent="0">
              <a:lnSpc>
                <a:spcPct val="80000"/>
              </a:lnSpc>
              <a:buFontTx/>
              <a:buNone/>
              <a:defRPr/>
            </a:pPr>
            <a:endParaRPr lang="en-GB" sz="1600" dirty="0" smtClean="0">
              <a:solidFill>
                <a:srgbClr val="333399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GB" sz="2000" dirty="0" smtClean="0">
                <a:solidFill>
                  <a:srgbClr val="333399"/>
                </a:solidFill>
              </a:rPr>
              <a:t>Step 3. In vivo studies</a:t>
            </a:r>
          </a:p>
          <a:p>
            <a:pPr lvl="1">
              <a:lnSpc>
                <a:spcPct val="80000"/>
              </a:lnSpc>
              <a:defRPr/>
            </a:pPr>
            <a:r>
              <a:rPr lang="en-GB" sz="1600" dirty="0" smtClean="0">
                <a:solidFill>
                  <a:srgbClr val="333399"/>
                </a:solidFill>
              </a:rPr>
              <a:t>3Rs principles approach (Replacement, Refinement, Reduction)</a:t>
            </a:r>
          </a:p>
          <a:p>
            <a:pPr lvl="1">
              <a:lnSpc>
                <a:spcPct val="80000"/>
              </a:lnSpc>
              <a:defRPr/>
            </a:pPr>
            <a:r>
              <a:rPr lang="en-GB" sz="1600" dirty="0" smtClean="0">
                <a:solidFill>
                  <a:srgbClr val="333399"/>
                </a:solidFill>
              </a:rPr>
              <a:t>Optimise study design to maximize of PK/PD and safety controlled information</a:t>
            </a:r>
          </a:p>
          <a:p>
            <a:pPr lvl="1">
              <a:lnSpc>
                <a:spcPct val="80000"/>
              </a:lnSpc>
              <a:defRPr/>
            </a:pPr>
            <a:r>
              <a:rPr lang="en-GB" sz="1600" dirty="0" smtClean="0">
                <a:solidFill>
                  <a:srgbClr val="333399"/>
                </a:solidFill>
              </a:rPr>
              <a:t>Safety studies in non-human primates not recommended</a:t>
            </a:r>
            <a:endParaRPr lang="en-GB" sz="1600" dirty="0">
              <a:solidFill>
                <a:srgbClr val="333399"/>
              </a:solidFill>
            </a:endParaRPr>
          </a:p>
          <a:p>
            <a:pPr marL="457200" lvl="1" indent="0">
              <a:lnSpc>
                <a:spcPct val="80000"/>
              </a:lnSpc>
              <a:buFontTx/>
              <a:buNone/>
              <a:defRPr/>
            </a:pPr>
            <a:endParaRPr lang="en-GB" sz="1600" dirty="0" smtClean="0">
              <a:solidFill>
                <a:srgbClr val="333399"/>
              </a:solidFill>
            </a:endParaRPr>
          </a:p>
        </p:txBody>
      </p:sp>
      <p:sp>
        <p:nvSpPr>
          <p:cNvPr id="62467" name="Rectangle 2"/>
          <p:cNvSpPr txBox="1">
            <a:spLocks noChangeArrowheads="1"/>
          </p:cNvSpPr>
          <p:nvPr/>
        </p:nvSpPr>
        <p:spPr bwMode="auto">
          <a:xfrm>
            <a:off x="381000" y="44450"/>
            <a:ext cx="830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GB" sz="4400"/>
              <a:t>mAbs</a:t>
            </a:r>
          </a:p>
        </p:txBody>
      </p:sp>
    </p:spTree>
    <p:extLst>
      <p:ext uri="{BB962C8B-B14F-4D97-AF65-F5344CB8AC3E}">
        <p14:creationId xmlns:p14="http://schemas.microsoft.com/office/powerpoint/2010/main" val="2715072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Marcador de número de diapositiva 5"/>
          <p:cNvSpPr>
            <a:spLocks noGrp="1"/>
          </p:cNvSpPr>
          <p:nvPr>
            <p:ph type="sldNum" sz="quarter" idx="10"/>
          </p:nvPr>
        </p:nvSpPr>
        <p:spPr>
          <a:xfrm>
            <a:off x="7275513" y="6500813"/>
            <a:ext cx="1905000" cy="457200"/>
          </a:xfrm>
          <a:noFill/>
        </p:spPr>
        <p:txBody>
          <a:bodyPr/>
          <a:lstStyle/>
          <a:p>
            <a:fld id="{651D67CD-FDF5-43E9-9F55-B328E82ECD4B}" type="slidenum">
              <a:rPr lang="en-US" smtClean="0">
                <a:latin typeface="Arial" charset="0"/>
              </a:rPr>
              <a:pPr/>
              <a:t>26</a:t>
            </a:fld>
            <a:endParaRPr lang="en-US" smtClean="0">
              <a:latin typeface="Arial" charset="0"/>
            </a:endParaRPr>
          </a:p>
        </p:txBody>
      </p:sp>
      <p:sp>
        <p:nvSpPr>
          <p:cNvPr id="525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496300" cy="511175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n-GB" sz="2000" dirty="0" smtClean="0">
                <a:solidFill>
                  <a:srgbClr val="333399"/>
                </a:solidFill>
              </a:rPr>
              <a:t>CLINICAL –</a:t>
            </a:r>
            <a:r>
              <a:rPr lang="en-GB" sz="2000" dirty="0">
                <a:solidFill>
                  <a:srgbClr val="333399"/>
                </a:solidFill>
              </a:rPr>
              <a:t>STEPPED </a:t>
            </a:r>
            <a:r>
              <a:rPr lang="en-GB" sz="2000" dirty="0" smtClean="0">
                <a:solidFill>
                  <a:srgbClr val="333399"/>
                </a:solidFill>
              </a:rPr>
              <a:t>APPROACH (</a:t>
            </a:r>
            <a:r>
              <a:rPr lang="en-GB" sz="2000" dirty="0">
                <a:solidFill>
                  <a:srgbClr val="333399"/>
                </a:solidFill>
              </a:rPr>
              <a:t>PK, PD, EFFICACY</a:t>
            </a:r>
            <a:r>
              <a:rPr lang="en-GB" sz="2000" dirty="0" smtClean="0">
                <a:solidFill>
                  <a:srgbClr val="333399"/>
                </a:solidFill>
              </a:rPr>
              <a:t>)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GB" sz="2000" dirty="0" smtClean="0">
              <a:solidFill>
                <a:srgbClr val="333399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GB" sz="2000" dirty="0" smtClean="0">
                <a:solidFill>
                  <a:srgbClr val="333399"/>
                </a:solidFill>
              </a:rPr>
              <a:t>Step 1. </a:t>
            </a:r>
          </a:p>
          <a:p>
            <a:pPr marL="457200" lvl="1" indent="0">
              <a:lnSpc>
                <a:spcPct val="80000"/>
              </a:lnSpc>
              <a:buFontTx/>
              <a:buNone/>
              <a:defRPr/>
            </a:pPr>
            <a:r>
              <a:rPr lang="en-GB" sz="2000" dirty="0" smtClean="0">
                <a:solidFill>
                  <a:srgbClr val="333399"/>
                </a:solidFill>
              </a:rPr>
              <a:t>PK</a:t>
            </a:r>
          </a:p>
          <a:p>
            <a:pPr lvl="1">
              <a:lnSpc>
                <a:spcPct val="80000"/>
              </a:lnSpc>
              <a:defRPr/>
            </a:pPr>
            <a:r>
              <a:rPr lang="en-GB" sz="1600" dirty="0" smtClean="0">
                <a:solidFill>
                  <a:srgbClr val="333399"/>
                </a:solidFill>
              </a:rPr>
              <a:t>Healthy volunteers as a sensitive population</a:t>
            </a:r>
          </a:p>
          <a:p>
            <a:pPr lvl="1">
              <a:lnSpc>
                <a:spcPct val="80000"/>
              </a:lnSpc>
              <a:defRPr/>
            </a:pPr>
            <a:r>
              <a:rPr lang="en-GB" sz="1600" dirty="0" smtClean="0">
                <a:solidFill>
                  <a:srgbClr val="333399"/>
                </a:solidFill>
              </a:rPr>
              <a:t>Dose selection</a:t>
            </a:r>
          </a:p>
          <a:p>
            <a:pPr lvl="1">
              <a:lnSpc>
                <a:spcPct val="80000"/>
              </a:lnSpc>
              <a:defRPr/>
            </a:pPr>
            <a:r>
              <a:rPr lang="en-GB" sz="1600" dirty="0" smtClean="0">
                <a:solidFill>
                  <a:srgbClr val="333399"/>
                </a:solidFill>
              </a:rPr>
              <a:t>Influence of target dependant clearance in number and design of studies</a:t>
            </a:r>
          </a:p>
          <a:p>
            <a:pPr lvl="1">
              <a:lnSpc>
                <a:spcPct val="80000"/>
              </a:lnSpc>
              <a:defRPr/>
            </a:pPr>
            <a:r>
              <a:rPr lang="en-GB" sz="1600" dirty="0" smtClean="0">
                <a:solidFill>
                  <a:srgbClr val="333399"/>
                </a:solidFill>
              </a:rPr>
              <a:t>Possible time-dependent PK</a:t>
            </a:r>
          </a:p>
          <a:p>
            <a:pPr lvl="1">
              <a:lnSpc>
                <a:spcPct val="80000"/>
              </a:lnSpc>
              <a:defRPr/>
            </a:pPr>
            <a:endParaRPr lang="en-GB" sz="1600" dirty="0" smtClean="0">
              <a:solidFill>
                <a:srgbClr val="333399"/>
              </a:solidFill>
            </a:endParaRPr>
          </a:p>
          <a:p>
            <a:pPr marL="457200" lvl="1" indent="0">
              <a:lnSpc>
                <a:spcPct val="80000"/>
              </a:lnSpc>
              <a:buFontTx/>
              <a:buNone/>
              <a:defRPr/>
            </a:pPr>
            <a:r>
              <a:rPr lang="en-GB" sz="2000" dirty="0" smtClean="0">
                <a:solidFill>
                  <a:srgbClr val="333399"/>
                </a:solidFill>
              </a:rPr>
              <a:t>PD</a:t>
            </a:r>
            <a:endParaRPr lang="en-GB" sz="2000" dirty="0">
              <a:solidFill>
                <a:srgbClr val="333399"/>
              </a:solidFill>
            </a:endParaRPr>
          </a:p>
          <a:p>
            <a:pPr lvl="1">
              <a:lnSpc>
                <a:spcPct val="80000"/>
              </a:lnSpc>
              <a:defRPr/>
            </a:pPr>
            <a:r>
              <a:rPr lang="en-GB" sz="1600" dirty="0" smtClean="0">
                <a:solidFill>
                  <a:srgbClr val="333399"/>
                </a:solidFill>
              </a:rPr>
              <a:t>PD markers as support of to establish comparability</a:t>
            </a:r>
          </a:p>
          <a:p>
            <a:pPr lvl="1">
              <a:lnSpc>
                <a:spcPct val="80000"/>
              </a:lnSpc>
              <a:defRPr/>
            </a:pPr>
            <a:r>
              <a:rPr lang="en-GB" sz="1600" dirty="0" smtClean="0">
                <a:solidFill>
                  <a:srgbClr val="333399"/>
                </a:solidFill>
              </a:rPr>
              <a:t>PD markers as pivotal proof of comparability</a:t>
            </a:r>
          </a:p>
          <a:p>
            <a:pPr lvl="2">
              <a:lnSpc>
                <a:spcPct val="80000"/>
              </a:lnSpc>
              <a:defRPr/>
            </a:pPr>
            <a:r>
              <a:rPr lang="en-GB" sz="1200" dirty="0" smtClean="0">
                <a:solidFill>
                  <a:srgbClr val="333399"/>
                </a:solidFill>
              </a:rPr>
              <a:t>Clear dose-response</a:t>
            </a:r>
          </a:p>
          <a:p>
            <a:pPr lvl="2">
              <a:lnSpc>
                <a:spcPct val="80000"/>
              </a:lnSpc>
              <a:defRPr/>
            </a:pPr>
            <a:r>
              <a:rPr lang="en-GB" sz="1200" dirty="0" smtClean="0">
                <a:solidFill>
                  <a:srgbClr val="333399"/>
                </a:solidFill>
              </a:rPr>
              <a:t>Relevance of PD for the efficacy</a:t>
            </a:r>
          </a:p>
          <a:p>
            <a:pPr marL="457200" lvl="1" indent="0">
              <a:lnSpc>
                <a:spcPct val="80000"/>
              </a:lnSpc>
              <a:buFontTx/>
              <a:buNone/>
              <a:defRPr/>
            </a:pPr>
            <a:endParaRPr lang="en-GB" sz="1600" dirty="0" smtClean="0">
              <a:solidFill>
                <a:srgbClr val="333399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GB" sz="2000" dirty="0" smtClean="0">
                <a:solidFill>
                  <a:srgbClr val="333399"/>
                </a:solidFill>
              </a:rPr>
              <a:t>Step 2. Clinical efficacy</a:t>
            </a:r>
          </a:p>
          <a:p>
            <a:pPr lvl="1">
              <a:lnSpc>
                <a:spcPct val="80000"/>
              </a:lnSpc>
              <a:defRPr/>
            </a:pPr>
            <a:r>
              <a:rPr lang="en-GB" sz="1600" dirty="0" smtClean="0">
                <a:solidFill>
                  <a:srgbClr val="333399"/>
                </a:solidFill>
              </a:rPr>
              <a:t>Comparable effect, not clinical benefit</a:t>
            </a:r>
          </a:p>
          <a:p>
            <a:pPr lvl="1">
              <a:lnSpc>
                <a:spcPct val="80000"/>
              </a:lnSpc>
              <a:defRPr/>
            </a:pPr>
            <a:r>
              <a:rPr lang="en-GB" sz="1600" dirty="0" smtClean="0">
                <a:solidFill>
                  <a:srgbClr val="333399"/>
                </a:solidFill>
              </a:rPr>
              <a:t>Homogeneous and sensitive population</a:t>
            </a:r>
          </a:p>
          <a:p>
            <a:pPr lvl="1">
              <a:lnSpc>
                <a:spcPct val="80000"/>
              </a:lnSpc>
              <a:defRPr/>
            </a:pPr>
            <a:r>
              <a:rPr lang="en-GB" sz="1600" dirty="0" smtClean="0">
                <a:solidFill>
                  <a:srgbClr val="333399"/>
                </a:solidFill>
              </a:rPr>
              <a:t>Primary endpoints able to capture treatment differences (ORR, ORR at predefined time, </a:t>
            </a:r>
          </a:p>
          <a:p>
            <a:pPr lvl="1">
              <a:lnSpc>
                <a:spcPct val="80000"/>
              </a:lnSpc>
              <a:defRPr/>
            </a:pPr>
            <a:r>
              <a:rPr lang="en-GB" sz="1600" dirty="0" smtClean="0">
                <a:solidFill>
                  <a:srgbClr val="333399"/>
                </a:solidFill>
              </a:rPr>
              <a:t>Sensitive dose, not compromising safety and immunogenicity</a:t>
            </a:r>
          </a:p>
          <a:p>
            <a:pPr marL="457200" lvl="1" indent="0">
              <a:lnSpc>
                <a:spcPct val="80000"/>
              </a:lnSpc>
              <a:buFontTx/>
              <a:buNone/>
              <a:defRPr/>
            </a:pPr>
            <a:endParaRPr lang="en-GB" sz="1600" dirty="0" smtClean="0">
              <a:solidFill>
                <a:srgbClr val="333399"/>
              </a:solidFill>
            </a:endParaRPr>
          </a:p>
        </p:txBody>
      </p:sp>
      <p:sp>
        <p:nvSpPr>
          <p:cNvPr id="63491" name="Rectangle 2"/>
          <p:cNvSpPr txBox="1">
            <a:spLocks noChangeArrowheads="1"/>
          </p:cNvSpPr>
          <p:nvPr/>
        </p:nvSpPr>
        <p:spPr bwMode="auto">
          <a:xfrm>
            <a:off x="381000" y="44450"/>
            <a:ext cx="830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GB" sz="4400"/>
              <a:t>mAbs</a:t>
            </a:r>
          </a:p>
        </p:txBody>
      </p:sp>
    </p:spTree>
    <p:extLst>
      <p:ext uri="{BB962C8B-B14F-4D97-AF65-F5344CB8AC3E}">
        <p14:creationId xmlns:p14="http://schemas.microsoft.com/office/powerpoint/2010/main" val="622462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Marcador de número de diapositiva 5"/>
          <p:cNvSpPr>
            <a:spLocks noGrp="1"/>
          </p:cNvSpPr>
          <p:nvPr>
            <p:ph type="sldNum" sz="quarter" idx="10"/>
          </p:nvPr>
        </p:nvSpPr>
        <p:spPr>
          <a:xfrm>
            <a:off x="7275513" y="6716713"/>
            <a:ext cx="1905000" cy="457200"/>
          </a:xfrm>
          <a:noFill/>
        </p:spPr>
        <p:txBody>
          <a:bodyPr/>
          <a:lstStyle/>
          <a:p>
            <a:fld id="{6DC09DE3-440B-43BB-A903-4C95A1D027B6}" type="slidenum">
              <a:rPr lang="en-US" smtClean="0">
                <a:latin typeface="Arial" charset="0"/>
              </a:rPr>
              <a:pPr/>
              <a:t>27</a:t>
            </a:fld>
            <a:endParaRPr lang="en-US" smtClean="0">
              <a:latin typeface="Arial" charset="0"/>
            </a:endParaRPr>
          </a:p>
        </p:txBody>
      </p:sp>
      <p:sp>
        <p:nvSpPr>
          <p:cNvPr id="525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496300" cy="51117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8900" indent="-88900">
              <a:lnSpc>
                <a:spcPct val="80000"/>
              </a:lnSpc>
              <a:buFontTx/>
              <a:buNone/>
            </a:pPr>
            <a:r>
              <a:rPr lang="en-GB" sz="2000" dirty="0" smtClean="0">
                <a:solidFill>
                  <a:srgbClr val="333399"/>
                </a:solidFill>
              </a:rPr>
              <a:t>CLINICAL –SAFETY</a:t>
            </a:r>
          </a:p>
          <a:p>
            <a:pPr marL="88900" indent="-88900">
              <a:lnSpc>
                <a:spcPct val="80000"/>
              </a:lnSpc>
              <a:buFontTx/>
              <a:buNone/>
            </a:pPr>
            <a:endParaRPr lang="en-GB" sz="2000" dirty="0" smtClean="0">
              <a:solidFill>
                <a:srgbClr val="333399"/>
              </a:solidFill>
            </a:endParaRPr>
          </a:p>
          <a:p>
            <a:pPr marL="88900" indent="-88900">
              <a:lnSpc>
                <a:spcPct val="80000"/>
              </a:lnSpc>
            </a:pPr>
            <a:r>
              <a:rPr lang="en-GB" sz="2000" dirty="0" smtClean="0">
                <a:solidFill>
                  <a:srgbClr val="333399"/>
                </a:solidFill>
              </a:rPr>
              <a:t>Prospective collection during the entire clinical development</a:t>
            </a:r>
          </a:p>
          <a:p>
            <a:pPr marL="88900" indent="-88900">
              <a:lnSpc>
                <a:spcPct val="80000"/>
              </a:lnSpc>
            </a:pPr>
            <a:endParaRPr lang="en-GB" sz="2000" dirty="0" smtClean="0">
              <a:solidFill>
                <a:srgbClr val="333399"/>
              </a:solidFill>
            </a:endParaRPr>
          </a:p>
          <a:p>
            <a:pPr marL="88900" indent="-88900">
              <a:lnSpc>
                <a:spcPct val="80000"/>
              </a:lnSpc>
            </a:pPr>
            <a:r>
              <a:rPr lang="en-GB" sz="2000" dirty="0" smtClean="0">
                <a:solidFill>
                  <a:srgbClr val="333399"/>
                </a:solidFill>
              </a:rPr>
              <a:t>Standardise definition of safety endpoints of interest (mimicking innovator definitions)</a:t>
            </a:r>
          </a:p>
          <a:p>
            <a:pPr marL="88900" indent="-88900">
              <a:lnSpc>
                <a:spcPct val="80000"/>
              </a:lnSpc>
            </a:pPr>
            <a:endParaRPr lang="en-GB" sz="2000" dirty="0" smtClean="0">
              <a:solidFill>
                <a:srgbClr val="333399"/>
              </a:solidFill>
            </a:endParaRPr>
          </a:p>
          <a:p>
            <a:pPr marL="88900" indent="-88900">
              <a:lnSpc>
                <a:spcPct val="80000"/>
              </a:lnSpc>
            </a:pPr>
            <a:r>
              <a:rPr lang="en-GB" sz="2000" dirty="0" smtClean="0">
                <a:solidFill>
                  <a:srgbClr val="333399"/>
                </a:solidFill>
              </a:rPr>
              <a:t>If pivotal evidence of comparability is PD, comparative </a:t>
            </a:r>
            <a:r>
              <a:rPr lang="en-GB" sz="2000" dirty="0" err="1" smtClean="0">
                <a:solidFill>
                  <a:srgbClr val="333399"/>
                </a:solidFill>
              </a:rPr>
              <a:t>safetyt</a:t>
            </a:r>
            <a:r>
              <a:rPr lang="en-GB" sz="2000" dirty="0" smtClean="0">
                <a:solidFill>
                  <a:srgbClr val="333399"/>
                </a:solidFill>
              </a:rPr>
              <a:t> and immunogenicity data normally required before MA</a:t>
            </a:r>
          </a:p>
          <a:p>
            <a:pPr marL="88900" indent="-88900">
              <a:lnSpc>
                <a:spcPct val="80000"/>
              </a:lnSpc>
            </a:pPr>
            <a:endParaRPr lang="en-GB" sz="2000" dirty="0" smtClean="0">
              <a:solidFill>
                <a:srgbClr val="333399"/>
              </a:solidFill>
            </a:endParaRPr>
          </a:p>
          <a:p>
            <a:pPr marL="88900" indent="-88900">
              <a:lnSpc>
                <a:spcPct val="80000"/>
              </a:lnSpc>
            </a:pPr>
            <a:r>
              <a:rPr lang="en-GB" sz="2000" dirty="0" smtClean="0">
                <a:solidFill>
                  <a:srgbClr val="333399"/>
                </a:solidFill>
              </a:rPr>
              <a:t>Safety data from repeated exposure before MA</a:t>
            </a:r>
          </a:p>
          <a:p>
            <a:pPr marL="88900" indent="-88900">
              <a:lnSpc>
                <a:spcPct val="80000"/>
              </a:lnSpc>
            </a:pPr>
            <a:endParaRPr lang="en-GB" sz="2000" dirty="0" smtClean="0">
              <a:solidFill>
                <a:srgbClr val="333399"/>
              </a:solidFill>
            </a:endParaRPr>
          </a:p>
          <a:p>
            <a:pPr marL="88900" indent="-88900">
              <a:lnSpc>
                <a:spcPct val="80000"/>
              </a:lnSpc>
            </a:pPr>
            <a:r>
              <a:rPr lang="en-GB" sz="2000" dirty="0" smtClean="0">
                <a:solidFill>
                  <a:srgbClr val="333399"/>
                </a:solidFill>
              </a:rPr>
              <a:t>Assessment of immunogenicity</a:t>
            </a:r>
          </a:p>
          <a:p>
            <a:pPr lvl="1">
              <a:lnSpc>
                <a:spcPct val="80000"/>
              </a:lnSpc>
            </a:pPr>
            <a:r>
              <a:rPr lang="en-GB" sz="2000" dirty="0" smtClean="0">
                <a:solidFill>
                  <a:srgbClr val="333399"/>
                </a:solidFill>
              </a:rPr>
              <a:t>Higher immunogenicity</a:t>
            </a:r>
          </a:p>
          <a:p>
            <a:pPr lvl="1">
              <a:lnSpc>
                <a:spcPct val="80000"/>
              </a:lnSpc>
            </a:pPr>
            <a:r>
              <a:rPr lang="en-GB" sz="2000" dirty="0" smtClean="0">
                <a:solidFill>
                  <a:srgbClr val="333399"/>
                </a:solidFill>
              </a:rPr>
              <a:t>Lower immunogenicity</a:t>
            </a:r>
          </a:p>
        </p:txBody>
      </p:sp>
      <p:sp>
        <p:nvSpPr>
          <p:cNvPr id="64515" name="Rectangle 2"/>
          <p:cNvSpPr txBox="1">
            <a:spLocks noChangeArrowheads="1"/>
          </p:cNvSpPr>
          <p:nvPr/>
        </p:nvSpPr>
        <p:spPr bwMode="auto">
          <a:xfrm>
            <a:off x="381000" y="260350"/>
            <a:ext cx="830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GB" sz="4400"/>
              <a:t>mAbs</a:t>
            </a:r>
          </a:p>
        </p:txBody>
      </p:sp>
    </p:spTree>
    <p:extLst>
      <p:ext uri="{BB962C8B-B14F-4D97-AF65-F5344CB8AC3E}">
        <p14:creationId xmlns:p14="http://schemas.microsoft.com/office/powerpoint/2010/main" val="2870735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3"/>
          <p:cNvSpPr>
            <a:spLocks noChangeArrowheads="1"/>
          </p:cNvSpPr>
          <p:nvPr/>
        </p:nvSpPr>
        <p:spPr bwMode="auto">
          <a:xfrm>
            <a:off x="457200" y="1495325"/>
            <a:ext cx="850728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</a:pPr>
            <a:r>
              <a:rPr lang="en-GB" sz="2400" dirty="0" smtClean="0">
                <a:solidFill>
                  <a:schemeClr val="accent2"/>
                </a:solidFill>
              </a:rPr>
              <a:t>Compulsory </a:t>
            </a:r>
            <a:r>
              <a:rPr lang="en-GB" sz="2400" dirty="0" err="1" smtClean="0">
                <a:solidFill>
                  <a:schemeClr val="accent2"/>
                </a:solidFill>
              </a:rPr>
              <a:t>PhV</a:t>
            </a:r>
            <a:r>
              <a:rPr lang="en-GB" sz="2400" dirty="0" smtClean="0">
                <a:solidFill>
                  <a:schemeClr val="accent2"/>
                </a:solidFill>
              </a:rPr>
              <a:t> and RMP as for innovator products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</a:pPr>
            <a:r>
              <a:rPr lang="en-GB" sz="2400" dirty="0" smtClean="0">
                <a:solidFill>
                  <a:schemeClr val="accent2"/>
                </a:solidFill>
              </a:rPr>
              <a:t>Identified and potential risks from the innovator must be considered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</a:pPr>
            <a:r>
              <a:rPr lang="en-GB" sz="2400" dirty="0" smtClean="0">
                <a:solidFill>
                  <a:schemeClr val="accent2"/>
                </a:solidFill>
              </a:rPr>
              <a:t>Possible newly identified issues (to be applied to the innovator as well)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</a:pPr>
            <a:r>
              <a:rPr lang="en-GB" sz="2400" dirty="0" smtClean="0">
                <a:solidFill>
                  <a:schemeClr val="accent2"/>
                </a:solidFill>
              </a:rPr>
              <a:t>Immunogenicity should always be included as a risk to be monitored and further characterised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</a:pPr>
            <a:r>
              <a:rPr lang="en-GB" sz="2400" dirty="0" smtClean="0">
                <a:solidFill>
                  <a:schemeClr val="accent2"/>
                </a:solidFill>
              </a:rPr>
              <a:t>Traceability is a key aspect in the assessment of post-marketing safety assessment</a:t>
            </a:r>
            <a:endParaRPr lang="en-GB" sz="2400" dirty="0">
              <a:solidFill>
                <a:schemeClr val="accent2"/>
              </a:solidFill>
            </a:endParaRPr>
          </a:p>
        </p:txBody>
      </p:sp>
      <p:sp>
        <p:nvSpPr>
          <p:cNvPr id="5529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87213"/>
            <a:ext cx="8229600" cy="792088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Pharmacovigilance and RMP</a:t>
            </a:r>
            <a:br>
              <a:rPr lang="en-GB" smtClean="0"/>
            </a:b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632760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8313" y="47625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cs typeface="Arial" charset="0"/>
              </a:rPr>
              <a:t>Immunogenicity</a:t>
            </a:r>
            <a:endParaRPr lang="en-US" sz="3200" dirty="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5538" name="Rectangle 3"/>
          <p:cNvSpPr txBox="1">
            <a:spLocks noChangeArrowheads="1"/>
          </p:cNvSpPr>
          <p:nvPr/>
        </p:nvSpPr>
        <p:spPr bwMode="auto">
          <a:xfrm>
            <a:off x="250825" y="1628775"/>
            <a:ext cx="8642350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>
                <a:solidFill>
                  <a:srgbClr val="000090"/>
                </a:solidFill>
              </a:rPr>
              <a:t>Immunogenicity of a </a:t>
            </a:r>
            <a:r>
              <a:rPr lang="en-GB" sz="2000" dirty="0" err="1">
                <a:solidFill>
                  <a:srgbClr val="000090"/>
                </a:solidFill>
              </a:rPr>
              <a:t>biosimilar</a:t>
            </a:r>
            <a:r>
              <a:rPr lang="en-GB" sz="2000" dirty="0">
                <a:solidFill>
                  <a:srgbClr val="000090"/>
                </a:solidFill>
              </a:rPr>
              <a:t> must systematically be investigated,</a:t>
            </a:r>
          </a:p>
          <a:p>
            <a:pPr marL="342900" indent="-342900">
              <a:lnSpc>
                <a:spcPct val="80000"/>
              </a:lnSpc>
              <a:spcBef>
                <a:spcPct val="60000"/>
              </a:spcBef>
              <a:buFontTx/>
              <a:buChar char="•"/>
            </a:pPr>
            <a:r>
              <a:rPr lang="en-GB" sz="2000" dirty="0">
                <a:solidFill>
                  <a:srgbClr val="000090"/>
                </a:solidFill>
              </a:rPr>
              <a:t>The predictive value of non-clinical studies for the evaluation of immunogenicity in human is low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GB" dirty="0">
                <a:solidFill>
                  <a:srgbClr val="000090"/>
                </a:solidFill>
              </a:rPr>
              <a:t>the comparison of the antibody response of the </a:t>
            </a:r>
            <a:r>
              <a:rPr lang="en-GB" dirty="0" err="1">
                <a:solidFill>
                  <a:srgbClr val="000090"/>
                </a:solidFill>
              </a:rPr>
              <a:t>biosimilar</a:t>
            </a:r>
            <a:r>
              <a:rPr lang="en-GB" dirty="0">
                <a:solidFill>
                  <a:srgbClr val="000090"/>
                </a:solidFill>
              </a:rPr>
              <a:t> to the reference product in an animal model may be part of the comparability exercise, but still clinical study will be required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en-GB" dirty="0">
              <a:solidFill>
                <a:srgbClr val="00009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>
                <a:solidFill>
                  <a:srgbClr val="000090"/>
                </a:solidFill>
              </a:rPr>
              <a:t>Immunogenicity </a:t>
            </a:r>
            <a:r>
              <a:rPr lang="en-GB" sz="2000" dirty="0" smtClean="0">
                <a:solidFill>
                  <a:srgbClr val="000090"/>
                </a:solidFill>
              </a:rPr>
              <a:t>may have </a:t>
            </a:r>
            <a:r>
              <a:rPr lang="en-GB" sz="2000" dirty="0">
                <a:solidFill>
                  <a:srgbClr val="000090"/>
                </a:solidFill>
              </a:rPr>
              <a:t>to be assessed individually for each indication / patient population,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GB" sz="2000" dirty="0">
              <a:solidFill>
                <a:srgbClr val="000090"/>
              </a:solidFill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fr-FR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502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Rectangle 2"/>
          <p:cNvSpPr>
            <a:spLocks noChangeArrowheads="1"/>
          </p:cNvSpPr>
          <p:nvPr/>
        </p:nvSpPr>
        <p:spPr bwMode="auto">
          <a:xfrm>
            <a:off x="5491163" y="5478463"/>
            <a:ext cx="1587" cy="4762"/>
          </a:xfrm>
          <a:prstGeom prst="rect">
            <a:avLst/>
          </a:prstGeom>
          <a:solidFill>
            <a:srgbClr val="CCFFCC"/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054" name="Rectangle 3"/>
          <p:cNvSpPr>
            <a:spLocks noChangeArrowheads="1"/>
          </p:cNvSpPr>
          <p:nvPr/>
        </p:nvSpPr>
        <p:spPr bwMode="auto">
          <a:xfrm>
            <a:off x="3282950" y="3517900"/>
            <a:ext cx="4763" cy="3175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055" name="Rectangle 4"/>
          <p:cNvSpPr>
            <a:spLocks noChangeArrowheads="1"/>
          </p:cNvSpPr>
          <p:nvPr/>
        </p:nvSpPr>
        <p:spPr bwMode="auto">
          <a:xfrm>
            <a:off x="4822825" y="3386138"/>
            <a:ext cx="3175" cy="3175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056" name="Rectangle 5"/>
          <p:cNvSpPr>
            <a:spLocks noChangeArrowheads="1"/>
          </p:cNvSpPr>
          <p:nvPr/>
        </p:nvSpPr>
        <p:spPr bwMode="auto">
          <a:xfrm>
            <a:off x="3709988" y="3235325"/>
            <a:ext cx="3175" cy="3175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057" name="Freeform 6"/>
          <p:cNvSpPr>
            <a:spLocks/>
          </p:cNvSpPr>
          <p:nvPr/>
        </p:nvSpPr>
        <p:spPr bwMode="auto">
          <a:xfrm>
            <a:off x="4735513" y="3151188"/>
            <a:ext cx="4762" cy="1587"/>
          </a:xfrm>
          <a:custGeom>
            <a:avLst/>
            <a:gdLst>
              <a:gd name="T0" fmla="*/ 0 w 3"/>
              <a:gd name="T1" fmla="*/ 0 h 1587"/>
              <a:gd name="T2" fmla="*/ 2147483647 w 3"/>
              <a:gd name="T3" fmla="*/ 0 h 1587"/>
              <a:gd name="T4" fmla="*/ 0 w 3"/>
              <a:gd name="T5" fmla="*/ 0 h 1587"/>
              <a:gd name="T6" fmla="*/ 0 60000 65536"/>
              <a:gd name="T7" fmla="*/ 0 60000 65536"/>
              <a:gd name="T8" fmla="*/ 0 60000 65536"/>
              <a:gd name="T9" fmla="*/ 0 w 3"/>
              <a:gd name="T10" fmla="*/ 0 h 1587"/>
              <a:gd name="T11" fmla="*/ 3 w 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1587">
                <a:moveTo>
                  <a:pt x="0" y="0"/>
                </a:move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058" name="Freeform 7"/>
          <p:cNvSpPr>
            <a:spLocks/>
          </p:cNvSpPr>
          <p:nvPr/>
        </p:nvSpPr>
        <p:spPr bwMode="auto">
          <a:xfrm>
            <a:off x="4675188" y="3375025"/>
            <a:ext cx="6350" cy="1588"/>
          </a:xfrm>
          <a:custGeom>
            <a:avLst/>
            <a:gdLst>
              <a:gd name="T0" fmla="*/ 0 w 3"/>
              <a:gd name="T1" fmla="*/ 0 h 1588"/>
              <a:gd name="T2" fmla="*/ 2147483647 w 3"/>
              <a:gd name="T3" fmla="*/ 0 h 1588"/>
              <a:gd name="T4" fmla="*/ 0 w 3"/>
              <a:gd name="T5" fmla="*/ 0 h 1588"/>
              <a:gd name="T6" fmla="*/ 0 60000 65536"/>
              <a:gd name="T7" fmla="*/ 0 60000 65536"/>
              <a:gd name="T8" fmla="*/ 0 60000 65536"/>
              <a:gd name="T9" fmla="*/ 0 w 3"/>
              <a:gd name="T10" fmla="*/ 0 h 1588"/>
              <a:gd name="T11" fmla="*/ 3 w 3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1588">
                <a:moveTo>
                  <a:pt x="0" y="0"/>
                </a:move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059" name="Freeform 8"/>
          <p:cNvSpPr>
            <a:spLocks/>
          </p:cNvSpPr>
          <p:nvPr/>
        </p:nvSpPr>
        <p:spPr bwMode="auto">
          <a:xfrm>
            <a:off x="4927600" y="2944813"/>
            <a:ext cx="1588" cy="3175"/>
          </a:xfrm>
          <a:custGeom>
            <a:avLst/>
            <a:gdLst>
              <a:gd name="T0" fmla="*/ 0 w 1588"/>
              <a:gd name="T1" fmla="*/ 0 h 2"/>
              <a:gd name="T2" fmla="*/ 0 w 1588"/>
              <a:gd name="T3" fmla="*/ 2147483647 h 2"/>
              <a:gd name="T4" fmla="*/ 0 w 1588"/>
              <a:gd name="T5" fmla="*/ 0 h 2"/>
              <a:gd name="T6" fmla="*/ 0 60000 65536"/>
              <a:gd name="T7" fmla="*/ 0 60000 65536"/>
              <a:gd name="T8" fmla="*/ 0 60000 65536"/>
              <a:gd name="T9" fmla="*/ 0 w 1588"/>
              <a:gd name="T10" fmla="*/ 0 h 2"/>
              <a:gd name="T11" fmla="*/ 1588 w 1588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2">
                <a:moveTo>
                  <a:pt x="0" y="0"/>
                </a:move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060" name="Freeform 9"/>
          <p:cNvSpPr>
            <a:spLocks/>
          </p:cNvSpPr>
          <p:nvPr/>
        </p:nvSpPr>
        <p:spPr bwMode="auto">
          <a:xfrm>
            <a:off x="6526213" y="3144838"/>
            <a:ext cx="9525" cy="1587"/>
          </a:xfrm>
          <a:custGeom>
            <a:avLst/>
            <a:gdLst>
              <a:gd name="T0" fmla="*/ 0 w 6"/>
              <a:gd name="T1" fmla="*/ 0 h 2"/>
              <a:gd name="T2" fmla="*/ 0 w 6"/>
              <a:gd name="T3" fmla="*/ 2147483647 h 2"/>
              <a:gd name="T4" fmla="*/ 2147483647 w 6"/>
              <a:gd name="T5" fmla="*/ 2147483647 h 2"/>
              <a:gd name="T6" fmla="*/ 2147483647 w 6"/>
              <a:gd name="T7" fmla="*/ 2147483647 h 2"/>
              <a:gd name="T8" fmla="*/ 2147483647 w 6"/>
              <a:gd name="T9" fmla="*/ 0 h 2"/>
              <a:gd name="T10" fmla="*/ 2147483647 w 6"/>
              <a:gd name="T11" fmla="*/ 0 h 2"/>
              <a:gd name="T12" fmla="*/ 0 w 6"/>
              <a:gd name="T13" fmla="*/ 0 h 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2"/>
              <a:gd name="T23" fmla="*/ 6 w 6"/>
              <a:gd name="T24" fmla="*/ 2 h 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2">
                <a:moveTo>
                  <a:pt x="0" y="0"/>
                </a:moveTo>
                <a:lnTo>
                  <a:pt x="0" y="2"/>
                </a:lnTo>
                <a:lnTo>
                  <a:pt x="3" y="2"/>
                </a:lnTo>
                <a:lnTo>
                  <a:pt x="6" y="2"/>
                </a:lnTo>
                <a:lnTo>
                  <a:pt x="6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061" name="Freeform 10"/>
          <p:cNvSpPr>
            <a:spLocks/>
          </p:cNvSpPr>
          <p:nvPr/>
        </p:nvSpPr>
        <p:spPr bwMode="auto">
          <a:xfrm>
            <a:off x="6164263" y="3287713"/>
            <a:ext cx="15875" cy="3175"/>
          </a:xfrm>
          <a:custGeom>
            <a:avLst/>
            <a:gdLst>
              <a:gd name="T0" fmla="*/ 0 w 9"/>
              <a:gd name="T1" fmla="*/ 0 h 3"/>
              <a:gd name="T2" fmla="*/ 2147483647 w 9"/>
              <a:gd name="T3" fmla="*/ 0 h 3"/>
              <a:gd name="T4" fmla="*/ 2147483647 w 9"/>
              <a:gd name="T5" fmla="*/ 0 h 3"/>
              <a:gd name="T6" fmla="*/ 2147483647 w 9"/>
              <a:gd name="T7" fmla="*/ 0 h 3"/>
              <a:gd name="T8" fmla="*/ 2147483647 w 9"/>
              <a:gd name="T9" fmla="*/ 2147483647 h 3"/>
              <a:gd name="T10" fmla="*/ 0 w 9"/>
              <a:gd name="T11" fmla="*/ 2147483647 h 3"/>
              <a:gd name="T12" fmla="*/ 0 w 9"/>
              <a:gd name="T13" fmla="*/ 0 h 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3"/>
              <a:gd name="T23" fmla="*/ 9 w 9"/>
              <a:gd name="T24" fmla="*/ 3 h 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3">
                <a:moveTo>
                  <a:pt x="0" y="0"/>
                </a:moveTo>
                <a:lnTo>
                  <a:pt x="3" y="0"/>
                </a:lnTo>
                <a:lnTo>
                  <a:pt x="9" y="0"/>
                </a:lnTo>
                <a:lnTo>
                  <a:pt x="6" y="0"/>
                </a:lnTo>
                <a:lnTo>
                  <a:pt x="6" y="3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062" name="Freeform 11"/>
          <p:cNvSpPr>
            <a:spLocks/>
          </p:cNvSpPr>
          <p:nvPr/>
        </p:nvSpPr>
        <p:spPr bwMode="auto">
          <a:xfrm>
            <a:off x="6140450" y="3290888"/>
            <a:ext cx="19050" cy="1587"/>
          </a:xfrm>
          <a:custGeom>
            <a:avLst/>
            <a:gdLst>
              <a:gd name="T0" fmla="*/ 0 w 11"/>
              <a:gd name="T1" fmla="*/ 0 h 1587"/>
              <a:gd name="T2" fmla="*/ 2147483647 w 11"/>
              <a:gd name="T3" fmla="*/ 0 h 1587"/>
              <a:gd name="T4" fmla="*/ 2147483647 w 11"/>
              <a:gd name="T5" fmla="*/ 0 h 1587"/>
              <a:gd name="T6" fmla="*/ 2147483647 w 11"/>
              <a:gd name="T7" fmla="*/ 0 h 1587"/>
              <a:gd name="T8" fmla="*/ 2147483647 w 11"/>
              <a:gd name="T9" fmla="*/ 0 h 1587"/>
              <a:gd name="T10" fmla="*/ 0 w 11"/>
              <a:gd name="T11" fmla="*/ 0 h 158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"/>
              <a:gd name="T19" fmla="*/ 0 h 1587"/>
              <a:gd name="T20" fmla="*/ 11 w 11"/>
              <a:gd name="T21" fmla="*/ 1587 h 158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" h="1587">
                <a:moveTo>
                  <a:pt x="0" y="0"/>
                </a:moveTo>
                <a:lnTo>
                  <a:pt x="6" y="0"/>
                </a:lnTo>
                <a:lnTo>
                  <a:pt x="11" y="0"/>
                </a:lnTo>
                <a:lnTo>
                  <a:pt x="8" y="0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063" name="Freeform 12"/>
          <p:cNvSpPr>
            <a:spLocks/>
          </p:cNvSpPr>
          <p:nvPr/>
        </p:nvSpPr>
        <p:spPr bwMode="auto">
          <a:xfrm>
            <a:off x="6235700" y="3230563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0 w 2"/>
              <a:gd name="T5" fmla="*/ 0 h 1587"/>
              <a:gd name="T6" fmla="*/ 0 60000 65536"/>
              <a:gd name="T7" fmla="*/ 0 60000 65536"/>
              <a:gd name="T8" fmla="*/ 0 60000 65536"/>
              <a:gd name="T9" fmla="*/ 0 w 2"/>
              <a:gd name="T10" fmla="*/ 0 h 1587"/>
              <a:gd name="T11" fmla="*/ 2 w 2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064" name="Freeform 13"/>
          <p:cNvSpPr>
            <a:spLocks/>
          </p:cNvSpPr>
          <p:nvPr/>
        </p:nvSpPr>
        <p:spPr bwMode="auto">
          <a:xfrm>
            <a:off x="5110163" y="2889250"/>
            <a:ext cx="6350" cy="1588"/>
          </a:xfrm>
          <a:custGeom>
            <a:avLst/>
            <a:gdLst>
              <a:gd name="T0" fmla="*/ 0 w 3"/>
              <a:gd name="T1" fmla="*/ 0 h 1588"/>
              <a:gd name="T2" fmla="*/ 2147483647 w 3"/>
              <a:gd name="T3" fmla="*/ 0 h 1588"/>
              <a:gd name="T4" fmla="*/ 0 w 3"/>
              <a:gd name="T5" fmla="*/ 0 h 1588"/>
              <a:gd name="T6" fmla="*/ 0 60000 65536"/>
              <a:gd name="T7" fmla="*/ 0 60000 65536"/>
              <a:gd name="T8" fmla="*/ 0 60000 65536"/>
              <a:gd name="T9" fmla="*/ 0 w 3"/>
              <a:gd name="T10" fmla="*/ 0 h 1588"/>
              <a:gd name="T11" fmla="*/ 3 w 3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1588">
                <a:moveTo>
                  <a:pt x="0" y="0"/>
                </a:move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065" name="Freeform 14"/>
          <p:cNvSpPr>
            <a:spLocks/>
          </p:cNvSpPr>
          <p:nvPr/>
        </p:nvSpPr>
        <p:spPr bwMode="auto">
          <a:xfrm>
            <a:off x="6196013" y="3282950"/>
            <a:ext cx="7937" cy="4763"/>
          </a:xfrm>
          <a:custGeom>
            <a:avLst/>
            <a:gdLst>
              <a:gd name="T0" fmla="*/ 0 w 5"/>
              <a:gd name="T1" fmla="*/ 2147483647 h 3"/>
              <a:gd name="T2" fmla="*/ 0 w 5"/>
              <a:gd name="T3" fmla="*/ 0 h 3"/>
              <a:gd name="T4" fmla="*/ 2147483647 w 5"/>
              <a:gd name="T5" fmla="*/ 0 h 3"/>
              <a:gd name="T6" fmla="*/ 2147483647 w 5"/>
              <a:gd name="T7" fmla="*/ 2147483647 h 3"/>
              <a:gd name="T8" fmla="*/ 2147483647 w 5"/>
              <a:gd name="T9" fmla="*/ 0 h 3"/>
              <a:gd name="T10" fmla="*/ 0 w 5"/>
              <a:gd name="T11" fmla="*/ 0 h 3"/>
              <a:gd name="T12" fmla="*/ 0 w 5"/>
              <a:gd name="T13" fmla="*/ 2147483647 h 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"/>
              <a:gd name="T22" fmla="*/ 0 h 3"/>
              <a:gd name="T23" fmla="*/ 5 w 5"/>
              <a:gd name="T24" fmla="*/ 3 h 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" h="3">
                <a:moveTo>
                  <a:pt x="0" y="3"/>
                </a:moveTo>
                <a:lnTo>
                  <a:pt x="0" y="0"/>
                </a:lnTo>
                <a:lnTo>
                  <a:pt x="5" y="0"/>
                </a:lnTo>
                <a:lnTo>
                  <a:pt x="5" y="3"/>
                </a:lnTo>
                <a:lnTo>
                  <a:pt x="5" y="0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066" name="Freeform 15"/>
          <p:cNvSpPr>
            <a:spLocks/>
          </p:cNvSpPr>
          <p:nvPr/>
        </p:nvSpPr>
        <p:spPr bwMode="auto">
          <a:xfrm>
            <a:off x="7194550" y="2509838"/>
            <a:ext cx="9525" cy="6350"/>
          </a:xfrm>
          <a:custGeom>
            <a:avLst/>
            <a:gdLst>
              <a:gd name="T0" fmla="*/ 0 w 6"/>
              <a:gd name="T1" fmla="*/ 2147483647 h 5"/>
              <a:gd name="T2" fmla="*/ 0 w 6"/>
              <a:gd name="T3" fmla="*/ 0 h 5"/>
              <a:gd name="T4" fmla="*/ 2147483647 w 6"/>
              <a:gd name="T5" fmla="*/ 0 h 5"/>
              <a:gd name="T6" fmla="*/ 2147483647 w 6"/>
              <a:gd name="T7" fmla="*/ 0 h 5"/>
              <a:gd name="T8" fmla="*/ 2147483647 w 6"/>
              <a:gd name="T9" fmla="*/ 2147483647 h 5"/>
              <a:gd name="T10" fmla="*/ 2147483647 w 6"/>
              <a:gd name="T11" fmla="*/ 2147483647 h 5"/>
              <a:gd name="T12" fmla="*/ 0 w 6"/>
              <a:gd name="T13" fmla="*/ 2147483647 h 5"/>
              <a:gd name="T14" fmla="*/ 0 w 6"/>
              <a:gd name="T15" fmla="*/ 2147483647 h 5"/>
              <a:gd name="T16" fmla="*/ 0 w 6"/>
              <a:gd name="T17" fmla="*/ 2147483647 h 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"/>
              <a:gd name="T28" fmla="*/ 0 h 5"/>
              <a:gd name="T29" fmla="*/ 6 w 6"/>
              <a:gd name="T30" fmla="*/ 5 h 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" h="5">
                <a:moveTo>
                  <a:pt x="0" y="3"/>
                </a:moveTo>
                <a:lnTo>
                  <a:pt x="0" y="0"/>
                </a:lnTo>
                <a:lnTo>
                  <a:pt x="3" y="0"/>
                </a:lnTo>
                <a:lnTo>
                  <a:pt x="6" y="0"/>
                </a:lnTo>
                <a:lnTo>
                  <a:pt x="6" y="3"/>
                </a:lnTo>
                <a:lnTo>
                  <a:pt x="3" y="3"/>
                </a:lnTo>
                <a:lnTo>
                  <a:pt x="0" y="3"/>
                </a:lnTo>
                <a:lnTo>
                  <a:pt x="0" y="5"/>
                </a:lnTo>
                <a:lnTo>
                  <a:pt x="0" y="3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067" name="Rectangle 16"/>
          <p:cNvSpPr>
            <a:spLocks noChangeArrowheads="1"/>
          </p:cNvSpPr>
          <p:nvPr/>
        </p:nvSpPr>
        <p:spPr bwMode="auto">
          <a:xfrm>
            <a:off x="4829175" y="3625850"/>
            <a:ext cx="6350" cy="476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068" name="Freeform 17"/>
          <p:cNvSpPr>
            <a:spLocks/>
          </p:cNvSpPr>
          <p:nvPr/>
        </p:nvSpPr>
        <p:spPr bwMode="auto">
          <a:xfrm>
            <a:off x="6126163" y="3298825"/>
            <a:ext cx="9525" cy="4763"/>
          </a:xfrm>
          <a:custGeom>
            <a:avLst/>
            <a:gdLst>
              <a:gd name="T0" fmla="*/ 0 w 6"/>
              <a:gd name="T1" fmla="*/ 0 h 3"/>
              <a:gd name="T2" fmla="*/ 2147483647 w 6"/>
              <a:gd name="T3" fmla="*/ 0 h 3"/>
              <a:gd name="T4" fmla="*/ 2147483647 w 6"/>
              <a:gd name="T5" fmla="*/ 0 h 3"/>
              <a:gd name="T6" fmla="*/ 2147483647 w 6"/>
              <a:gd name="T7" fmla="*/ 0 h 3"/>
              <a:gd name="T8" fmla="*/ 2147483647 w 6"/>
              <a:gd name="T9" fmla="*/ 2147483647 h 3"/>
              <a:gd name="T10" fmla="*/ 0 w 6"/>
              <a:gd name="T11" fmla="*/ 2147483647 h 3"/>
              <a:gd name="T12" fmla="*/ 0 w 6"/>
              <a:gd name="T13" fmla="*/ 0 h 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3"/>
              <a:gd name="T23" fmla="*/ 6 w 6"/>
              <a:gd name="T24" fmla="*/ 3 h 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3">
                <a:moveTo>
                  <a:pt x="0" y="0"/>
                </a:moveTo>
                <a:lnTo>
                  <a:pt x="3" y="0"/>
                </a:lnTo>
                <a:lnTo>
                  <a:pt x="6" y="0"/>
                </a:lnTo>
                <a:lnTo>
                  <a:pt x="3" y="0"/>
                </a:lnTo>
                <a:lnTo>
                  <a:pt x="3" y="3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069" name="Freeform 18"/>
          <p:cNvSpPr>
            <a:spLocks/>
          </p:cNvSpPr>
          <p:nvPr/>
        </p:nvSpPr>
        <p:spPr bwMode="auto">
          <a:xfrm>
            <a:off x="5640388" y="2379663"/>
            <a:ext cx="17462" cy="19050"/>
          </a:xfrm>
          <a:custGeom>
            <a:avLst/>
            <a:gdLst>
              <a:gd name="T0" fmla="*/ 0 w 9"/>
              <a:gd name="T1" fmla="*/ 2147483647 h 14"/>
              <a:gd name="T2" fmla="*/ 2147483647 w 9"/>
              <a:gd name="T3" fmla="*/ 2147483647 h 14"/>
              <a:gd name="T4" fmla="*/ 2147483647 w 9"/>
              <a:gd name="T5" fmla="*/ 2147483647 h 14"/>
              <a:gd name="T6" fmla="*/ 2147483647 w 9"/>
              <a:gd name="T7" fmla="*/ 2147483647 h 14"/>
              <a:gd name="T8" fmla="*/ 2147483647 w 9"/>
              <a:gd name="T9" fmla="*/ 2147483647 h 14"/>
              <a:gd name="T10" fmla="*/ 2147483647 w 9"/>
              <a:gd name="T11" fmla="*/ 2147483647 h 14"/>
              <a:gd name="T12" fmla="*/ 2147483647 w 9"/>
              <a:gd name="T13" fmla="*/ 0 h 14"/>
              <a:gd name="T14" fmla="*/ 0 w 9"/>
              <a:gd name="T15" fmla="*/ 2147483647 h 14"/>
              <a:gd name="T16" fmla="*/ 0 w 9"/>
              <a:gd name="T17" fmla="*/ 2147483647 h 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"/>
              <a:gd name="T28" fmla="*/ 0 h 14"/>
              <a:gd name="T29" fmla="*/ 9 w 9"/>
              <a:gd name="T30" fmla="*/ 14 h 1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" h="14">
                <a:moveTo>
                  <a:pt x="0" y="14"/>
                </a:moveTo>
                <a:lnTo>
                  <a:pt x="6" y="14"/>
                </a:lnTo>
                <a:lnTo>
                  <a:pt x="3" y="11"/>
                </a:lnTo>
                <a:lnTo>
                  <a:pt x="6" y="5"/>
                </a:lnTo>
                <a:lnTo>
                  <a:pt x="9" y="5"/>
                </a:lnTo>
                <a:lnTo>
                  <a:pt x="9" y="3"/>
                </a:lnTo>
                <a:lnTo>
                  <a:pt x="3" y="0"/>
                </a:lnTo>
                <a:lnTo>
                  <a:pt x="0" y="3"/>
                </a:lnTo>
                <a:lnTo>
                  <a:pt x="0" y="14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070" name="Freeform 19"/>
          <p:cNvSpPr>
            <a:spLocks/>
          </p:cNvSpPr>
          <p:nvPr/>
        </p:nvSpPr>
        <p:spPr bwMode="auto">
          <a:xfrm>
            <a:off x="7277100" y="2482850"/>
            <a:ext cx="11113" cy="6350"/>
          </a:xfrm>
          <a:custGeom>
            <a:avLst/>
            <a:gdLst>
              <a:gd name="T0" fmla="*/ 0 w 6"/>
              <a:gd name="T1" fmla="*/ 2147483647 h 5"/>
              <a:gd name="T2" fmla="*/ 2147483647 w 6"/>
              <a:gd name="T3" fmla="*/ 2147483647 h 5"/>
              <a:gd name="T4" fmla="*/ 2147483647 w 6"/>
              <a:gd name="T5" fmla="*/ 2147483647 h 5"/>
              <a:gd name="T6" fmla="*/ 0 w 6"/>
              <a:gd name="T7" fmla="*/ 2147483647 h 5"/>
              <a:gd name="T8" fmla="*/ 2147483647 w 6"/>
              <a:gd name="T9" fmla="*/ 2147483647 h 5"/>
              <a:gd name="T10" fmla="*/ 2147483647 w 6"/>
              <a:gd name="T11" fmla="*/ 2147483647 h 5"/>
              <a:gd name="T12" fmla="*/ 2147483647 w 6"/>
              <a:gd name="T13" fmla="*/ 2147483647 h 5"/>
              <a:gd name="T14" fmla="*/ 2147483647 w 6"/>
              <a:gd name="T15" fmla="*/ 0 h 5"/>
              <a:gd name="T16" fmla="*/ 2147483647 w 6"/>
              <a:gd name="T17" fmla="*/ 0 h 5"/>
              <a:gd name="T18" fmla="*/ 2147483647 w 6"/>
              <a:gd name="T19" fmla="*/ 2147483647 h 5"/>
              <a:gd name="T20" fmla="*/ 0 w 6"/>
              <a:gd name="T21" fmla="*/ 2147483647 h 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"/>
              <a:gd name="T34" fmla="*/ 0 h 5"/>
              <a:gd name="T35" fmla="*/ 6 w 6"/>
              <a:gd name="T36" fmla="*/ 5 h 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" h="5">
                <a:moveTo>
                  <a:pt x="0" y="2"/>
                </a:moveTo>
                <a:lnTo>
                  <a:pt x="3" y="2"/>
                </a:lnTo>
                <a:lnTo>
                  <a:pt x="3" y="5"/>
                </a:lnTo>
                <a:lnTo>
                  <a:pt x="0" y="5"/>
                </a:lnTo>
                <a:lnTo>
                  <a:pt x="3" y="5"/>
                </a:lnTo>
                <a:lnTo>
                  <a:pt x="6" y="5"/>
                </a:lnTo>
                <a:lnTo>
                  <a:pt x="6" y="2"/>
                </a:lnTo>
                <a:lnTo>
                  <a:pt x="6" y="0"/>
                </a:ln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071" name="Freeform 20"/>
          <p:cNvSpPr>
            <a:spLocks/>
          </p:cNvSpPr>
          <p:nvPr/>
        </p:nvSpPr>
        <p:spPr bwMode="auto">
          <a:xfrm>
            <a:off x="7272338" y="1255713"/>
            <a:ext cx="11112" cy="1587"/>
          </a:xfrm>
          <a:custGeom>
            <a:avLst/>
            <a:gdLst>
              <a:gd name="T0" fmla="*/ 0 w 6"/>
              <a:gd name="T1" fmla="*/ 0 h 1587"/>
              <a:gd name="T2" fmla="*/ 2147483647 w 6"/>
              <a:gd name="T3" fmla="*/ 0 h 1587"/>
              <a:gd name="T4" fmla="*/ 2147483647 w 6"/>
              <a:gd name="T5" fmla="*/ 0 h 1587"/>
              <a:gd name="T6" fmla="*/ 2147483647 w 6"/>
              <a:gd name="T7" fmla="*/ 0 h 1587"/>
              <a:gd name="T8" fmla="*/ 0 w 6"/>
              <a:gd name="T9" fmla="*/ 0 h 15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1587"/>
              <a:gd name="T17" fmla="*/ 6 w 6"/>
              <a:gd name="T18" fmla="*/ 1587 h 15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1587">
                <a:moveTo>
                  <a:pt x="0" y="0"/>
                </a:moveTo>
                <a:lnTo>
                  <a:pt x="3" y="0"/>
                </a:lnTo>
                <a:lnTo>
                  <a:pt x="6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072" name="Freeform 21"/>
          <p:cNvSpPr>
            <a:spLocks/>
          </p:cNvSpPr>
          <p:nvPr/>
        </p:nvSpPr>
        <p:spPr bwMode="auto">
          <a:xfrm>
            <a:off x="5619750" y="2390775"/>
            <a:ext cx="15875" cy="31750"/>
          </a:xfrm>
          <a:custGeom>
            <a:avLst/>
            <a:gdLst>
              <a:gd name="T0" fmla="*/ 0 w 9"/>
              <a:gd name="T1" fmla="*/ 2147483647 h 23"/>
              <a:gd name="T2" fmla="*/ 0 w 9"/>
              <a:gd name="T3" fmla="*/ 2147483647 h 23"/>
              <a:gd name="T4" fmla="*/ 2147483647 w 9"/>
              <a:gd name="T5" fmla="*/ 2147483647 h 23"/>
              <a:gd name="T6" fmla="*/ 2147483647 w 9"/>
              <a:gd name="T7" fmla="*/ 2147483647 h 23"/>
              <a:gd name="T8" fmla="*/ 2147483647 w 9"/>
              <a:gd name="T9" fmla="*/ 2147483647 h 23"/>
              <a:gd name="T10" fmla="*/ 2147483647 w 9"/>
              <a:gd name="T11" fmla="*/ 2147483647 h 23"/>
              <a:gd name="T12" fmla="*/ 2147483647 w 9"/>
              <a:gd name="T13" fmla="*/ 0 h 23"/>
              <a:gd name="T14" fmla="*/ 2147483647 w 9"/>
              <a:gd name="T15" fmla="*/ 0 h 23"/>
              <a:gd name="T16" fmla="*/ 0 w 9"/>
              <a:gd name="T17" fmla="*/ 2147483647 h 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"/>
              <a:gd name="T28" fmla="*/ 0 h 23"/>
              <a:gd name="T29" fmla="*/ 9 w 9"/>
              <a:gd name="T30" fmla="*/ 23 h 2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" h="23">
                <a:moveTo>
                  <a:pt x="0" y="12"/>
                </a:moveTo>
                <a:lnTo>
                  <a:pt x="0" y="20"/>
                </a:lnTo>
                <a:lnTo>
                  <a:pt x="6" y="23"/>
                </a:lnTo>
                <a:lnTo>
                  <a:pt x="9" y="15"/>
                </a:lnTo>
                <a:lnTo>
                  <a:pt x="6" y="9"/>
                </a:lnTo>
                <a:lnTo>
                  <a:pt x="9" y="9"/>
                </a:lnTo>
                <a:lnTo>
                  <a:pt x="9" y="0"/>
                </a:lnTo>
                <a:lnTo>
                  <a:pt x="6" y="0"/>
                </a:lnTo>
                <a:lnTo>
                  <a:pt x="0" y="12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073" name="Freeform 22"/>
          <p:cNvSpPr>
            <a:spLocks/>
          </p:cNvSpPr>
          <p:nvPr/>
        </p:nvSpPr>
        <p:spPr bwMode="auto">
          <a:xfrm>
            <a:off x="5087938" y="3502025"/>
            <a:ext cx="4762" cy="4763"/>
          </a:xfrm>
          <a:custGeom>
            <a:avLst/>
            <a:gdLst>
              <a:gd name="T0" fmla="*/ 0 w 3"/>
              <a:gd name="T1" fmla="*/ 2147483647 h 3"/>
              <a:gd name="T2" fmla="*/ 2147483647 w 3"/>
              <a:gd name="T3" fmla="*/ 0 h 3"/>
              <a:gd name="T4" fmla="*/ 2147483647 w 3"/>
              <a:gd name="T5" fmla="*/ 2147483647 h 3"/>
              <a:gd name="T6" fmla="*/ 0 w 3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0" y="3"/>
                </a:moveTo>
                <a:lnTo>
                  <a:pt x="3" y="0"/>
                </a:lnTo>
                <a:lnTo>
                  <a:pt x="3" y="3"/>
                </a:lnTo>
                <a:lnTo>
                  <a:pt x="0" y="3"/>
                </a:lnTo>
                <a:close/>
              </a:path>
            </a:pathLst>
          </a:custGeom>
          <a:solidFill>
            <a:srgbClr val="FFFFCC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074" name="Freeform 23"/>
          <p:cNvSpPr>
            <a:spLocks/>
          </p:cNvSpPr>
          <p:nvPr/>
        </p:nvSpPr>
        <p:spPr bwMode="auto">
          <a:xfrm>
            <a:off x="4826000" y="3621088"/>
            <a:ext cx="3175" cy="4762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0 h 3"/>
              <a:gd name="T4" fmla="*/ 2147483647 w 2"/>
              <a:gd name="T5" fmla="*/ 0 h 3"/>
              <a:gd name="T6" fmla="*/ 0 w 2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3"/>
              <a:gd name="T14" fmla="*/ 2 w 2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3">
                <a:moveTo>
                  <a:pt x="0" y="3"/>
                </a:moveTo>
                <a:lnTo>
                  <a:pt x="0" y="0"/>
                </a:lnTo>
                <a:lnTo>
                  <a:pt x="2" y="0"/>
                </a:lnTo>
                <a:lnTo>
                  <a:pt x="0" y="3"/>
                </a:lnTo>
                <a:close/>
              </a:path>
            </a:pathLst>
          </a:custGeom>
          <a:solidFill>
            <a:schemeClr val="bg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075" name="Freeform 24"/>
          <p:cNvSpPr>
            <a:spLocks/>
          </p:cNvSpPr>
          <p:nvPr/>
        </p:nvSpPr>
        <p:spPr bwMode="auto">
          <a:xfrm>
            <a:off x="4973638" y="3494088"/>
            <a:ext cx="6350" cy="4762"/>
          </a:xfrm>
          <a:custGeom>
            <a:avLst/>
            <a:gdLst>
              <a:gd name="T0" fmla="*/ 0 w 3"/>
              <a:gd name="T1" fmla="*/ 0 h 3"/>
              <a:gd name="T2" fmla="*/ 2147483647 w 3"/>
              <a:gd name="T3" fmla="*/ 0 h 3"/>
              <a:gd name="T4" fmla="*/ 2147483647 w 3"/>
              <a:gd name="T5" fmla="*/ 2147483647 h 3"/>
              <a:gd name="T6" fmla="*/ 0 w 3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0" y="0"/>
                </a:moveTo>
                <a:lnTo>
                  <a:pt x="3" y="0"/>
                </a:lnTo>
                <a:lnTo>
                  <a:pt x="3" y="3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076" name="Freeform 25"/>
          <p:cNvSpPr>
            <a:spLocks/>
          </p:cNvSpPr>
          <p:nvPr/>
        </p:nvSpPr>
        <p:spPr bwMode="auto">
          <a:xfrm>
            <a:off x="4662488" y="3665538"/>
            <a:ext cx="4762" cy="3175"/>
          </a:xfrm>
          <a:custGeom>
            <a:avLst/>
            <a:gdLst>
              <a:gd name="T0" fmla="*/ 0 w 2"/>
              <a:gd name="T1" fmla="*/ 0 h 3"/>
              <a:gd name="T2" fmla="*/ 2147483647 w 2"/>
              <a:gd name="T3" fmla="*/ 0 h 3"/>
              <a:gd name="T4" fmla="*/ 2147483647 w 2"/>
              <a:gd name="T5" fmla="*/ 2147483647 h 3"/>
              <a:gd name="T6" fmla="*/ 0 w 2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3"/>
              <a:gd name="T14" fmla="*/ 2 w 2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3">
                <a:moveTo>
                  <a:pt x="0" y="0"/>
                </a:moveTo>
                <a:lnTo>
                  <a:pt x="2" y="0"/>
                </a:lnTo>
                <a:lnTo>
                  <a:pt x="2" y="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077" name="Freeform 26"/>
          <p:cNvSpPr>
            <a:spLocks/>
          </p:cNvSpPr>
          <p:nvPr/>
        </p:nvSpPr>
        <p:spPr bwMode="auto">
          <a:xfrm>
            <a:off x="4725988" y="3082925"/>
            <a:ext cx="9525" cy="4763"/>
          </a:xfrm>
          <a:custGeom>
            <a:avLst/>
            <a:gdLst>
              <a:gd name="T0" fmla="*/ 0 w 6"/>
              <a:gd name="T1" fmla="*/ 2147483647 h 3"/>
              <a:gd name="T2" fmla="*/ 2147483647 w 6"/>
              <a:gd name="T3" fmla="*/ 0 h 3"/>
              <a:gd name="T4" fmla="*/ 2147483647 w 6"/>
              <a:gd name="T5" fmla="*/ 2147483647 h 3"/>
              <a:gd name="T6" fmla="*/ 0 w 6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3"/>
              <a:gd name="T14" fmla="*/ 6 w 6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3">
                <a:moveTo>
                  <a:pt x="0" y="3"/>
                </a:moveTo>
                <a:lnTo>
                  <a:pt x="6" y="0"/>
                </a:lnTo>
                <a:lnTo>
                  <a:pt x="6" y="3"/>
                </a:lnTo>
                <a:lnTo>
                  <a:pt x="0" y="3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078" name="Freeform 27"/>
          <p:cNvSpPr>
            <a:spLocks/>
          </p:cNvSpPr>
          <p:nvPr/>
        </p:nvSpPr>
        <p:spPr bwMode="auto">
          <a:xfrm>
            <a:off x="4887913" y="2968625"/>
            <a:ext cx="6350" cy="7938"/>
          </a:xfrm>
          <a:custGeom>
            <a:avLst/>
            <a:gdLst>
              <a:gd name="T0" fmla="*/ 0 w 3"/>
              <a:gd name="T1" fmla="*/ 2147483647 h 6"/>
              <a:gd name="T2" fmla="*/ 2147483647 w 3"/>
              <a:gd name="T3" fmla="*/ 0 h 6"/>
              <a:gd name="T4" fmla="*/ 2147483647 w 3"/>
              <a:gd name="T5" fmla="*/ 2147483647 h 6"/>
              <a:gd name="T6" fmla="*/ 0 w 3"/>
              <a:gd name="T7" fmla="*/ 2147483647 h 6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6"/>
              <a:gd name="T14" fmla="*/ 3 w 3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6">
                <a:moveTo>
                  <a:pt x="0" y="3"/>
                </a:moveTo>
                <a:lnTo>
                  <a:pt x="3" y="0"/>
                </a:lnTo>
                <a:lnTo>
                  <a:pt x="3" y="6"/>
                </a:lnTo>
                <a:lnTo>
                  <a:pt x="0" y="3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079" name="Freeform 28"/>
          <p:cNvSpPr>
            <a:spLocks/>
          </p:cNvSpPr>
          <p:nvPr/>
        </p:nvSpPr>
        <p:spPr bwMode="auto">
          <a:xfrm>
            <a:off x="4621213" y="3298825"/>
            <a:ext cx="6350" cy="7938"/>
          </a:xfrm>
          <a:custGeom>
            <a:avLst/>
            <a:gdLst>
              <a:gd name="T0" fmla="*/ 0 w 3"/>
              <a:gd name="T1" fmla="*/ 2147483647 h 6"/>
              <a:gd name="T2" fmla="*/ 2147483647 w 3"/>
              <a:gd name="T3" fmla="*/ 2147483647 h 6"/>
              <a:gd name="T4" fmla="*/ 2147483647 w 3"/>
              <a:gd name="T5" fmla="*/ 0 h 6"/>
              <a:gd name="T6" fmla="*/ 0 w 3"/>
              <a:gd name="T7" fmla="*/ 2147483647 h 6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6"/>
              <a:gd name="T14" fmla="*/ 3 w 3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6">
                <a:moveTo>
                  <a:pt x="0" y="6"/>
                </a:moveTo>
                <a:lnTo>
                  <a:pt x="3" y="3"/>
                </a:lnTo>
                <a:lnTo>
                  <a:pt x="3" y="0"/>
                </a:lnTo>
                <a:lnTo>
                  <a:pt x="0" y="6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080" name="Freeform 29"/>
          <p:cNvSpPr>
            <a:spLocks/>
          </p:cNvSpPr>
          <p:nvPr/>
        </p:nvSpPr>
        <p:spPr bwMode="auto">
          <a:xfrm>
            <a:off x="4730750" y="3176588"/>
            <a:ext cx="4763" cy="4762"/>
          </a:xfrm>
          <a:custGeom>
            <a:avLst/>
            <a:gdLst>
              <a:gd name="T0" fmla="*/ 0 w 3"/>
              <a:gd name="T1" fmla="*/ 2147483647 h 3"/>
              <a:gd name="T2" fmla="*/ 2147483647 w 3"/>
              <a:gd name="T3" fmla="*/ 2147483647 h 3"/>
              <a:gd name="T4" fmla="*/ 2147483647 w 3"/>
              <a:gd name="T5" fmla="*/ 0 h 3"/>
              <a:gd name="T6" fmla="*/ 0 w 3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0" y="3"/>
                </a:moveTo>
                <a:lnTo>
                  <a:pt x="3" y="3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081" name="Freeform 30"/>
          <p:cNvSpPr>
            <a:spLocks/>
          </p:cNvSpPr>
          <p:nvPr/>
        </p:nvSpPr>
        <p:spPr bwMode="auto">
          <a:xfrm>
            <a:off x="6283325" y="3200400"/>
            <a:ext cx="4763" cy="3175"/>
          </a:xfrm>
          <a:custGeom>
            <a:avLst/>
            <a:gdLst>
              <a:gd name="T0" fmla="*/ 0 w 3"/>
              <a:gd name="T1" fmla="*/ 0 h 3"/>
              <a:gd name="T2" fmla="*/ 2147483647 w 3"/>
              <a:gd name="T3" fmla="*/ 2147483647 h 3"/>
              <a:gd name="T4" fmla="*/ 0 w 3"/>
              <a:gd name="T5" fmla="*/ 2147483647 h 3"/>
              <a:gd name="T6" fmla="*/ 0 w 3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0" y="0"/>
                </a:moveTo>
                <a:lnTo>
                  <a:pt x="3" y="3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082" name="Freeform 31"/>
          <p:cNvSpPr>
            <a:spLocks/>
          </p:cNvSpPr>
          <p:nvPr/>
        </p:nvSpPr>
        <p:spPr bwMode="auto">
          <a:xfrm>
            <a:off x="5140325" y="2781300"/>
            <a:ext cx="11113" cy="7938"/>
          </a:xfrm>
          <a:custGeom>
            <a:avLst/>
            <a:gdLst>
              <a:gd name="T0" fmla="*/ 0 w 6"/>
              <a:gd name="T1" fmla="*/ 0 h 5"/>
              <a:gd name="T2" fmla="*/ 2147483647 w 6"/>
              <a:gd name="T3" fmla="*/ 2147483647 h 5"/>
              <a:gd name="T4" fmla="*/ 2147483647 w 6"/>
              <a:gd name="T5" fmla="*/ 0 h 5"/>
              <a:gd name="T6" fmla="*/ 0 w 6"/>
              <a:gd name="T7" fmla="*/ 0 h 5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5"/>
              <a:gd name="T14" fmla="*/ 6 w 6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5">
                <a:moveTo>
                  <a:pt x="0" y="0"/>
                </a:moveTo>
                <a:lnTo>
                  <a:pt x="3" y="5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083" name="Freeform 32"/>
          <p:cNvSpPr>
            <a:spLocks/>
          </p:cNvSpPr>
          <p:nvPr/>
        </p:nvSpPr>
        <p:spPr bwMode="auto">
          <a:xfrm>
            <a:off x="5091113" y="2670175"/>
            <a:ext cx="4762" cy="4763"/>
          </a:xfrm>
          <a:custGeom>
            <a:avLst/>
            <a:gdLst>
              <a:gd name="T0" fmla="*/ 0 w 3"/>
              <a:gd name="T1" fmla="*/ 2147483647 h 3"/>
              <a:gd name="T2" fmla="*/ 2147483647 w 3"/>
              <a:gd name="T3" fmla="*/ 2147483647 h 3"/>
              <a:gd name="T4" fmla="*/ 2147483647 w 3"/>
              <a:gd name="T5" fmla="*/ 0 h 3"/>
              <a:gd name="T6" fmla="*/ 0 w 3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0" y="3"/>
                </a:moveTo>
                <a:lnTo>
                  <a:pt x="3" y="3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084" name="Freeform 33"/>
          <p:cNvSpPr>
            <a:spLocks/>
          </p:cNvSpPr>
          <p:nvPr/>
        </p:nvSpPr>
        <p:spPr bwMode="auto">
          <a:xfrm>
            <a:off x="5135563" y="2660650"/>
            <a:ext cx="4762" cy="4763"/>
          </a:xfrm>
          <a:custGeom>
            <a:avLst/>
            <a:gdLst>
              <a:gd name="T0" fmla="*/ 0 w 3"/>
              <a:gd name="T1" fmla="*/ 0 h 3"/>
              <a:gd name="T2" fmla="*/ 2147483647 w 3"/>
              <a:gd name="T3" fmla="*/ 2147483647 h 3"/>
              <a:gd name="T4" fmla="*/ 0 w 3"/>
              <a:gd name="T5" fmla="*/ 2147483647 h 3"/>
              <a:gd name="T6" fmla="*/ 0 w 3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0" y="0"/>
                </a:moveTo>
                <a:lnTo>
                  <a:pt x="3" y="3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085" name="Freeform 34"/>
          <p:cNvSpPr>
            <a:spLocks/>
          </p:cNvSpPr>
          <p:nvPr/>
        </p:nvSpPr>
        <p:spPr bwMode="auto">
          <a:xfrm>
            <a:off x="7215188" y="2482850"/>
            <a:ext cx="4762" cy="3175"/>
          </a:xfrm>
          <a:custGeom>
            <a:avLst/>
            <a:gdLst>
              <a:gd name="T0" fmla="*/ 0 w 3"/>
              <a:gd name="T1" fmla="*/ 2147483647 h 2"/>
              <a:gd name="T2" fmla="*/ 2147483647 w 3"/>
              <a:gd name="T3" fmla="*/ 0 h 2"/>
              <a:gd name="T4" fmla="*/ 2147483647 w 3"/>
              <a:gd name="T5" fmla="*/ 2147483647 h 2"/>
              <a:gd name="T6" fmla="*/ 0 w 3"/>
              <a:gd name="T7" fmla="*/ 2147483647 h 2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2"/>
              <a:gd name="T14" fmla="*/ 3 w 3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2">
                <a:moveTo>
                  <a:pt x="0" y="2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086" name="Freeform 35"/>
          <p:cNvSpPr>
            <a:spLocks/>
          </p:cNvSpPr>
          <p:nvPr/>
        </p:nvSpPr>
        <p:spPr bwMode="auto">
          <a:xfrm>
            <a:off x="7229475" y="4221163"/>
            <a:ext cx="468313" cy="530225"/>
          </a:xfrm>
          <a:custGeom>
            <a:avLst/>
            <a:gdLst>
              <a:gd name="T0" fmla="*/ 2147483647 w 273"/>
              <a:gd name="T1" fmla="*/ 2147483647 h 383"/>
              <a:gd name="T2" fmla="*/ 2147483647 w 273"/>
              <a:gd name="T3" fmla="*/ 2147483647 h 383"/>
              <a:gd name="T4" fmla="*/ 2147483647 w 273"/>
              <a:gd name="T5" fmla="*/ 2147483647 h 383"/>
              <a:gd name="T6" fmla="*/ 2147483647 w 273"/>
              <a:gd name="T7" fmla="*/ 2147483647 h 383"/>
              <a:gd name="T8" fmla="*/ 2147483647 w 273"/>
              <a:gd name="T9" fmla="*/ 2147483647 h 383"/>
              <a:gd name="T10" fmla="*/ 2147483647 w 273"/>
              <a:gd name="T11" fmla="*/ 2147483647 h 383"/>
              <a:gd name="T12" fmla="*/ 2147483647 w 273"/>
              <a:gd name="T13" fmla="*/ 2147483647 h 383"/>
              <a:gd name="T14" fmla="*/ 2147483647 w 273"/>
              <a:gd name="T15" fmla="*/ 2147483647 h 383"/>
              <a:gd name="T16" fmla="*/ 2147483647 w 273"/>
              <a:gd name="T17" fmla="*/ 2147483647 h 383"/>
              <a:gd name="T18" fmla="*/ 2147483647 w 273"/>
              <a:gd name="T19" fmla="*/ 2147483647 h 383"/>
              <a:gd name="T20" fmla="*/ 2147483647 w 273"/>
              <a:gd name="T21" fmla="*/ 2147483647 h 383"/>
              <a:gd name="T22" fmla="*/ 2147483647 w 273"/>
              <a:gd name="T23" fmla="*/ 2147483647 h 383"/>
              <a:gd name="T24" fmla="*/ 2147483647 w 273"/>
              <a:gd name="T25" fmla="*/ 2147483647 h 383"/>
              <a:gd name="T26" fmla="*/ 2147483647 w 273"/>
              <a:gd name="T27" fmla="*/ 2147483647 h 383"/>
              <a:gd name="T28" fmla="*/ 2147483647 w 273"/>
              <a:gd name="T29" fmla="*/ 2147483647 h 383"/>
              <a:gd name="T30" fmla="*/ 2147483647 w 273"/>
              <a:gd name="T31" fmla="*/ 2147483647 h 383"/>
              <a:gd name="T32" fmla="*/ 2147483647 w 273"/>
              <a:gd name="T33" fmla="*/ 2147483647 h 383"/>
              <a:gd name="T34" fmla="*/ 2147483647 w 273"/>
              <a:gd name="T35" fmla="*/ 2147483647 h 383"/>
              <a:gd name="T36" fmla="*/ 2147483647 w 273"/>
              <a:gd name="T37" fmla="*/ 2147483647 h 383"/>
              <a:gd name="T38" fmla="*/ 2147483647 w 273"/>
              <a:gd name="T39" fmla="*/ 2147483647 h 383"/>
              <a:gd name="T40" fmla="*/ 2147483647 w 273"/>
              <a:gd name="T41" fmla="*/ 0 h 383"/>
              <a:gd name="T42" fmla="*/ 2147483647 w 273"/>
              <a:gd name="T43" fmla="*/ 2147483647 h 383"/>
              <a:gd name="T44" fmla="*/ 2147483647 w 273"/>
              <a:gd name="T45" fmla="*/ 2147483647 h 383"/>
              <a:gd name="T46" fmla="*/ 2147483647 w 273"/>
              <a:gd name="T47" fmla="*/ 2147483647 h 383"/>
              <a:gd name="T48" fmla="*/ 2147483647 w 273"/>
              <a:gd name="T49" fmla="*/ 2147483647 h 383"/>
              <a:gd name="T50" fmla="*/ 2147483647 w 273"/>
              <a:gd name="T51" fmla="*/ 2147483647 h 383"/>
              <a:gd name="T52" fmla="*/ 2147483647 w 273"/>
              <a:gd name="T53" fmla="*/ 2147483647 h 383"/>
              <a:gd name="T54" fmla="*/ 2147483647 w 273"/>
              <a:gd name="T55" fmla="*/ 2147483647 h 383"/>
              <a:gd name="T56" fmla="*/ 2147483647 w 273"/>
              <a:gd name="T57" fmla="*/ 2147483647 h 383"/>
              <a:gd name="T58" fmla="*/ 2147483647 w 273"/>
              <a:gd name="T59" fmla="*/ 2147483647 h 383"/>
              <a:gd name="T60" fmla="*/ 2147483647 w 273"/>
              <a:gd name="T61" fmla="*/ 2147483647 h 383"/>
              <a:gd name="T62" fmla="*/ 2147483647 w 273"/>
              <a:gd name="T63" fmla="*/ 2147483647 h 383"/>
              <a:gd name="T64" fmla="*/ 2147483647 w 273"/>
              <a:gd name="T65" fmla="*/ 2147483647 h 383"/>
              <a:gd name="T66" fmla="*/ 2147483647 w 273"/>
              <a:gd name="T67" fmla="*/ 2147483647 h 383"/>
              <a:gd name="T68" fmla="*/ 2147483647 w 273"/>
              <a:gd name="T69" fmla="*/ 2147483647 h 383"/>
              <a:gd name="T70" fmla="*/ 2147483647 w 273"/>
              <a:gd name="T71" fmla="*/ 2147483647 h 383"/>
              <a:gd name="T72" fmla="*/ 2147483647 w 273"/>
              <a:gd name="T73" fmla="*/ 2147483647 h 383"/>
              <a:gd name="T74" fmla="*/ 2147483647 w 273"/>
              <a:gd name="T75" fmla="*/ 2147483647 h 383"/>
              <a:gd name="T76" fmla="*/ 2147483647 w 273"/>
              <a:gd name="T77" fmla="*/ 2147483647 h 383"/>
              <a:gd name="T78" fmla="*/ 2147483647 w 273"/>
              <a:gd name="T79" fmla="*/ 2147483647 h 383"/>
              <a:gd name="T80" fmla="*/ 2147483647 w 273"/>
              <a:gd name="T81" fmla="*/ 2147483647 h 383"/>
              <a:gd name="T82" fmla="*/ 0 w 273"/>
              <a:gd name="T83" fmla="*/ 2147483647 h 383"/>
              <a:gd name="T84" fmla="*/ 2147483647 w 273"/>
              <a:gd name="T85" fmla="*/ 2147483647 h 383"/>
              <a:gd name="T86" fmla="*/ 2147483647 w 273"/>
              <a:gd name="T87" fmla="*/ 2147483647 h 383"/>
              <a:gd name="T88" fmla="*/ 2147483647 w 273"/>
              <a:gd name="T89" fmla="*/ 2147483647 h 383"/>
              <a:gd name="T90" fmla="*/ 2147483647 w 273"/>
              <a:gd name="T91" fmla="*/ 2147483647 h 383"/>
              <a:gd name="T92" fmla="*/ 2147483647 w 273"/>
              <a:gd name="T93" fmla="*/ 2147483647 h 383"/>
              <a:gd name="T94" fmla="*/ 2147483647 w 273"/>
              <a:gd name="T95" fmla="*/ 2147483647 h 383"/>
              <a:gd name="T96" fmla="*/ 2147483647 w 273"/>
              <a:gd name="T97" fmla="*/ 2147483647 h 383"/>
              <a:gd name="T98" fmla="*/ 2147483647 w 273"/>
              <a:gd name="T99" fmla="*/ 2147483647 h 383"/>
              <a:gd name="T100" fmla="*/ 2147483647 w 273"/>
              <a:gd name="T101" fmla="*/ 2147483647 h 383"/>
              <a:gd name="T102" fmla="*/ 2147483647 w 273"/>
              <a:gd name="T103" fmla="*/ 2147483647 h 38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73"/>
              <a:gd name="T157" fmla="*/ 0 h 383"/>
              <a:gd name="T158" fmla="*/ 273 w 273"/>
              <a:gd name="T159" fmla="*/ 383 h 383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73" h="383">
                <a:moveTo>
                  <a:pt x="199" y="334"/>
                </a:moveTo>
                <a:lnTo>
                  <a:pt x="207" y="334"/>
                </a:lnTo>
                <a:lnTo>
                  <a:pt x="213" y="325"/>
                </a:lnTo>
                <a:lnTo>
                  <a:pt x="227" y="328"/>
                </a:lnTo>
                <a:lnTo>
                  <a:pt x="242" y="320"/>
                </a:lnTo>
                <a:lnTo>
                  <a:pt x="245" y="322"/>
                </a:lnTo>
                <a:lnTo>
                  <a:pt x="250" y="320"/>
                </a:lnTo>
                <a:lnTo>
                  <a:pt x="253" y="308"/>
                </a:lnTo>
                <a:lnTo>
                  <a:pt x="248" y="299"/>
                </a:lnTo>
                <a:lnTo>
                  <a:pt x="248" y="285"/>
                </a:lnTo>
                <a:lnTo>
                  <a:pt x="245" y="279"/>
                </a:lnTo>
                <a:lnTo>
                  <a:pt x="248" y="274"/>
                </a:lnTo>
                <a:lnTo>
                  <a:pt x="262" y="271"/>
                </a:lnTo>
                <a:lnTo>
                  <a:pt x="262" y="262"/>
                </a:lnTo>
                <a:lnTo>
                  <a:pt x="273" y="251"/>
                </a:lnTo>
                <a:lnTo>
                  <a:pt x="273" y="242"/>
                </a:lnTo>
                <a:lnTo>
                  <a:pt x="268" y="239"/>
                </a:lnTo>
                <a:lnTo>
                  <a:pt x="256" y="227"/>
                </a:lnTo>
                <a:lnTo>
                  <a:pt x="242" y="222"/>
                </a:lnTo>
                <a:lnTo>
                  <a:pt x="239" y="204"/>
                </a:lnTo>
                <a:lnTo>
                  <a:pt x="227" y="193"/>
                </a:lnTo>
                <a:lnTo>
                  <a:pt x="230" y="176"/>
                </a:lnTo>
                <a:lnTo>
                  <a:pt x="242" y="167"/>
                </a:lnTo>
                <a:lnTo>
                  <a:pt x="239" y="158"/>
                </a:lnTo>
                <a:lnTo>
                  <a:pt x="242" y="153"/>
                </a:lnTo>
                <a:lnTo>
                  <a:pt x="242" y="150"/>
                </a:lnTo>
                <a:lnTo>
                  <a:pt x="233" y="147"/>
                </a:lnTo>
                <a:lnTo>
                  <a:pt x="227" y="132"/>
                </a:lnTo>
                <a:lnTo>
                  <a:pt x="230" y="132"/>
                </a:lnTo>
                <a:lnTo>
                  <a:pt x="233" y="127"/>
                </a:lnTo>
                <a:lnTo>
                  <a:pt x="242" y="124"/>
                </a:lnTo>
                <a:lnTo>
                  <a:pt x="239" y="121"/>
                </a:lnTo>
                <a:lnTo>
                  <a:pt x="233" y="118"/>
                </a:lnTo>
                <a:lnTo>
                  <a:pt x="224" y="112"/>
                </a:lnTo>
                <a:lnTo>
                  <a:pt x="216" y="118"/>
                </a:lnTo>
                <a:lnTo>
                  <a:pt x="210" y="135"/>
                </a:lnTo>
                <a:lnTo>
                  <a:pt x="204" y="132"/>
                </a:lnTo>
                <a:lnTo>
                  <a:pt x="199" y="127"/>
                </a:lnTo>
                <a:lnTo>
                  <a:pt x="196" y="121"/>
                </a:lnTo>
                <a:lnTo>
                  <a:pt x="176" y="124"/>
                </a:lnTo>
                <a:lnTo>
                  <a:pt x="173" y="115"/>
                </a:lnTo>
                <a:lnTo>
                  <a:pt x="161" y="112"/>
                </a:lnTo>
                <a:lnTo>
                  <a:pt x="158" y="109"/>
                </a:lnTo>
                <a:lnTo>
                  <a:pt x="158" y="107"/>
                </a:lnTo>
                <a:lnTo>
                  <a:pt x="170" y="104"/>
                </a:lnTo>
                <a:lnTo>
                  <a:pt x="167" y="98"/>
                </a:lnTo>
                <a:lnTo>
                  <a:pt x="155" y="95"/>
                </a:lnTo>
                <a:lnTo>
                  <a:pt x="161" y="92"/>
                </a:lnTo>
                <a:lnTo>
                  <a:pt x="161" y="83"/>
                </a:lnTo>
                <a:lnTo>
                  <a:pt x="164" y="83"/>
                </a:lnTo>
                <a:lnTo>
                  <a:pt x="161" y="78"/>
                </a:lnTo>
                <a:lnTo>
                  <a:pt x="150" y="75"/>
                </a:lnTo>
                <a:lnTo>
                  <a:pt x="141" y="69"/>
                </a:lnTo>
                <a:lnTo>
                  <a:pt x="135" y="69"/>
                </a:lnTo>
                <a:lnTo>
                  <a:pt x="118" y="55"/>
                </a:lnTo>
                <a:lnTo>
                  <a:pt x="121" y="52"/>
                </a:lnTo>
                <a:lnTo>
                  <a:pt x="115" y="43"/>
                </a:lnTo>
                <a:lnTo>
                  <a:pt x="118" y="32"/>
                </a:lnTo>
                <a:lnTo>
                  <a:pt x="112" y="32"/>
                </a:lnTo>
                <a:lnTo>
                  <a:pt x="104" y="20"/>
                </a:lnTo>
                <a:lnTo>
                  <a:pt x="89" y="14"/>
                </a:lnTo>
                <a:lnTo>
                  <a:pt x="83" y="3"/>
                </a:lnTo>
                <a:lnTo>
                  <a:pt x="75" y="0"/>
                </a:lnTo>
                <a:lnTo>
                  <a:pt x="55" y="3"/>
                </a:lnTo>
                <a:lnTo>
                  <a:pt x="49" y="0"/>
                </a:lnTo>
                <a:lnTo>
                  <a:pt x="43" y="3"/>
                </a:lnTo>
                <a:lnTo>
                  <a:pt x="37" y="11"/>
                </a:lnTo>
                <a:lnTo>
                  <a:pt x="29" y="14"/>
                </a:lnTo>
                <a:lnTo>
                  <a:pt x="29" y="20"/>
                </a:lnTo>
                <a:lnTo>
                  <a:pt x="20" y="20"/>
                </a:lnTo>
                <a:lnTo>
                  <a:pt x="17" y="17"/>
                </a:lnTo>
                <a:lnTo>
                  <a:pt x="11" y="26"/>
                </a:lnTo>
                <a:lnTo>
                  <a:pt x="0" y="29"/>
                </a:lnTo>
                <a:lnTo>
                  <a:pt x="11" y="40"/>
                </a:lnTo>
                <a:lnTo>
                  <a:pt x="8" y="46"/>
                </a:lnTo>
                <a:lnTo>
                  <a:pt x="11" y="49"/>
                </a:lnTo>
                <a:lnTo>
                  <a:pt x="8" y="58"/>
                </a:lnTo>
                <a:lnTo>
                  <a:pt x="11" y="60"/>
                </a:lnTo>
                <a:lnTo>
                  <a:pt x="14" y="58"/>
                </a:lnTo>
                <a:lnTo>
                  <a:pt x="20" y="63"/>
                </a:lnTo>
                <a:lnTo>
                  <a:pt x="14" y="63"/>
                </a:lnTo>
                <a:lnTo>
                  <a:pt x="17" y="72"/>
                </a:lnTo>
                <a:lnTo>
                  <a:pt x="14" y="75"/>
                </a:lnTo>
                <a:lnTo>
                  <a:pt x="20" y="78"/>
                </a:lnTo>
                <a:lnTo>
                  <a:pt x="23" y="81"/>
                </a:lnTo>
                <a:lnTo>
                  <a:pt x="40" y="86"/>
                </a:lnTo>
                <a:lnTo>
                  <a:pt x="40" y="89"/>
                </a:lnTo>
                <a:lnTo>
                  <a:pt x="26" y="89"/>
                </a:lnTo>
                <a:lnTo>
                  <a:pt x="26" y="95"/>
                </a:lnTo>
                <a:lnTo>
                  <a:pt x="23" y="95"/>
                </a:lnTo>
                <a:lnTo>
                  <a:pt x="29" y="112"/>
                </a:lnTo>
                <a:lnTo>
                  <a:pt x="20" y="115"/>
                </a:lnTo>
                <a:lnTo>
                  <a:pt x="23" y="121"/>
                </a:lnTo>
                <a:lnTo>
                  <a:pt x="29" y="115"/>
                </a:lnTo>
                <a:lnTo>
                  <a:pt x="40" y="115"/>
                </a:lnTo>
                <a:lnTo>
                  <a:pt x="43" y="118"/>
                </a:lnTo>
                <a:lnTo>
                  <a:pt x="40" y="132"/>
                </a:lnTo>
                <a:lnTo>
                  <a:pt x="29" y="150"/>
                </a:lnTo>
                <a:lnTo>
                  <a:pt x="32" y="155"/>
                </a:lnTo>
                <a:lnTo>
                  <a:pt x="29" y="164"/>
                </a:lnTo>
                <a:lnTo>
                  <a:pt x="34" y="170"/>
                </a:lnTo>
                <a:lnTo>
                  <a:pt x="43" y="170"/>
                </a:lnTo>
                <a:lnTo>
                  <a:pt x="46" y="179"/>
                </a:lnTo>
                <a:lnTo>
                  <a:pt x="55" y="181"/>
                </a:lnTo>
                <a:lnTo>
                  <a:pt x="55" y="187"/>
                </a:lnTo>
                <a:lnTo>
                  <a:pt x="60" y="190"/>
                </a:lnTo>
                <a:lnTo>
                  <a:pt x="60" y="187"/>
                </a:lnTo>
                <a:lnTo>
                  <a:pt x="63" y="190"/>
                </a:lnTo>
                <a:lnTo>
                  <a:pt x="57" y="199"/>
                </a:lnTo>
                <a:lnTo>
                  <a:pt x="40" y="193"/>
                </a:lnTo>
                <a:lnTo>
                  <a:pt x="40" y="199"/>
                </a:lnTo>
                <a:lnTo>
                  <a:pt x="57" y="216"/>
                </a:lnTo>
                <a:lnTo>
                  <a:pt x="60" y="230"/>
                </a:lnTo>
                <a:lnTo>
                  <a:pt x="52" y="227"/>
                </a:lnTo>
                <a:lnTo>
                  <a:pt x="43" y="239"/>
                </a:lnTo>
                <a:lnTo>
                  <a:pt x="34" y="239"/>
                </a:lnTo>
                <a:lnTo>
                  <a:pt x="29" y="236"/>
                </a:lnTo>
                <a:lnTo>
                  <a:pt x="26" y="239"/>
                </a:lnTo>
                <a:lnTo>
                  <a:pt x="37" y="256"/>
                </a:lnTo>
                <a:lnTo>
                  <a:pt x="34" y="265"/>
                </a:lnTo>
                <a:lnTo>
                  <a:pt x="26" y="253"/>
                </a:lnTo>
                <a:lnTo>
                  <a:pt x="14" y="265"/>
                </a:lnTo>
                <a:lnTo>
                  <a:pt x="11" y="282"/>
                </a:lnTo>
                <a:lnTo>
                  <a:pt x="3" y="285"/>
                </a:lnTo>
                <a:lnTo>
                  <a:pt x="3" y="291"/>
                </a:lnTo>
                <a:lnTo>
                  <a:pt x="0" y="302"/>
                </a:lnTo>
                <a:lnTo>
                  <a:pt x="8" y="317"/>
                </a:lnTo>
                <a:lnTo>
                  <a:pt x="3" y="325"/>
                </a:lnTo>
                <a:lnTo>
                  <a:pt x="6" y="337"/>
                </a:lnTo>
                <a:lnTo>
                  <a:pt x="11" y="340"/>
                </a:lnTo>
                <a:lnTo>
                  <a:pt x="17" y="340"/>
                </a:lnTo>
                <a:lnTo>
                  <a:pt x="26" y="351"/>
                </a:lnTo>
                <a:lnTo>
                  <a:pt x="32" y="348"/>
                </a:lnTo>
                <a:lnTo>
                  <a:pt x="49" y="369"/>
                </a:lnTo>
                <a:lnTo>
                  <a:pt x="52" y="377"/>
                </a:lnTo>
                <a:lnTo>
                  <a:pt x="63" y="383"/>
                </a:lnTo>
                <a:lnTo>
                  <a:pt x="63" y="374"/>
                </a:lnTo>
                <a:lnTo>
                  <a:pt x="63" y="360"/>
                </a:lnTo>
                <a:lnTo>
                  <a:pt x="57" y="354"/>
                </a:lnTo>
                <a:lnTo>
                  <a:pt x="78" y="311"/>
                </a:lnTo>
                <a:lnTo>
                  <a:pt x="83" y="317"/>
                </a:lnTo>
                <a:lnTo>
                  <a:pt x="83" y="325"/>
                </a:lnTo>
                <a:lnTo>
                  <a:pt x="86" y="325"/>
                </a:lnTo>
                <a:lnTo>
                  <a:pt x="101" y="317"/>
                </a:lnTo>
                <a:lnTo>
                  <a:pt x="109" y="322"/>
                </a:lnTo>
                <a:lnTo>
                  <a:pt x="115" y="337"/>
                </a:lnTo>
                <a:lnTo>
                  <a:pt x="121" y="337"/>
                </a:lnTo>
                <a:lnTo>
                  <a:pt x="132" y="346"/>
                </a:lnTo>
                <a:lnTo>
                  <a:pt x="141" y="366"/>
                </a:lnTo>
                <a:lnTo>
                  <a:pt x="138" y="374"/>
                </a:lnTo>
                <a:lnTo>
                  <a:pt x="150" y="374"/>
                </a:lnTo>
                <a:lnTo>
                  <a:pt x="150" y="354"/>
                </a:lnTo>
                <a:lnTo>
                  <a:pt x="170" y="343"/>
                </a:lnTo>
                <a:lnTo>
                  <a:pt x="181" y="351"/>
                </a:lnTo>
                <a:lnTo>
                  <a:pt x="181" y="346"/>
                </a:lnTo>
                <a:lnTo>
                  <a:pt x="190" y="334"/>
                </a:lnTo>
                <a:lnTo>
                  <a:pt x="199" y="334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087" name="Freeform 36"/>
          <p:cNvSpPr>
            <a:spLocks/>
          </p:cNvSpPr>
          <p:nvPr/>
        </p:nvSpPr>
        <p:spPr bwMode="auto">
          <a:xfrm>
            <a:off x="7466013" y="4659313"/>
            <a:ext cx="677862" cy="696912"/>
          </a:xfrm>
          <a:custGeom>
            <a:avLst/>
            <a:gdLst>
              <a:gd name="T0" fmla="*/ 2147483647 w 394"/>
              <a:gd name="T1" fmla="*/ 2147483647 h 504"/>
              <a:gd name="T2" fmla="*/ 2147483647 w 394"/>
              <a:gd name="T3" fmla="*/ 2147483647 h 504"/>
              <a:gd name="T4" fmla="*/ 2147483647 w 394"/>
              <a:gd name="T5" fmla="*/ 2147483647 h 504"/>
              <a:gd name="T6" fmla="*/ 2147483647 w 394"/>
              <a:gd name="T7" fmla="*/ 2147483647 h 504"/>
              <a:gd name="T8" fmla="*/ 2147483647 w 394"/>
              <a:gd name="T9" fmla="*/ 2147483647 h 504"/>
              <a:gd name="T10" fmla="*/ 2147483647 w 394"/>
              <a:gd name="T11" fmla="*/ 2147483647 h 504"/>
              <a:gd name="T12" fmla="*/ 2147483647 w 394"/>
              <a:gd name="T13" fmla="*/ 2147483647 h 504"/>
              <a:gd name="T14" fmla="*/ 2147483647 w 394"/>
              <a:gd name="T15" fmla="*/ 2147483647 h 504"/>
              <a:gd name="T16" fmla="*/ 2147483647 w 394"/>
              <a:gd name="T17" fmla="*/ 2147483647 h 504"/>
              <a:gd name="T18" fmla="*/ 2147483647 w 394"/>
              <a:gd name="T19" fmla="*/ 2147483647 h 504"/>
              <a:gd name="T20" fmla="*/ 2147483647 w 394"/>
              <a:gd name="T21" fmla="*/ 2147483647 h 504"/>
              <a:gd name="T22" fmla="*/ 2147483647 w 394"/>
              <a:gd name="T23" fmla="*/ 2147483647 h 504"/>
              <a:gd name="T24" fmla="*/ 2147483647 w 394"/>
              <a:gd name="T25" fmla="*/ 2147483647 h 504"/>
              <a:gd name="T26" fmla="*/ 2147483647 w 394"/>
              <a:gd name="T27" fmla="*/ 2147483647 h 504"/>
              <a:gd name="T28" fmla="*/ 2147483647 w 394"/>
              <a:gd name="T29" fmla="*/ 2147483647 h 504"/>
              <a:gd name="T30" fmla="*/ 2147483647 w 394"/>
              <a:gd name="T31" fmla="*/ 2147483647 h 504"/>
              <a:gd name="T32" fmla="*/ 2147483647 w 394"/>
              <a:gd name="T33" fmla="*/ 2147483647 h 504"/>
              <a:gd name="T34" fmla="*/ 2147483647 w 394"/>
              <a:gd name="T35" fmla="*/ 2147483647 h 504"/>
              <a:gd name="T36" fmla="*/ 2147483647 w 394"/>
              <a:gd name="T37" fmla="*/ 2147483647 h 504"/>
              <a:gd name="T38" fmla="*/ 2147483647 w 394"/>
              <a:gd name="T39" fmla="*/ 2147483647 h 504"/>
              <a:gd name="T40" fmla="*/ 2147483647 w 394"/>
              <a:gd name="T41" fmla="*/ 2147483647 h 504"/>
              <a:gd name="T42" fmla="*/ 2147483647 w 394"/>
              <a:gd name="T43" fmla="*/ 2147483647 h 504"/>
              <a:gd name="T44" fmla="*/ 2147483647 w 394"/>
              <a:gd name="T45" fmla="*/ 2147483647 h 504"/>
              <a:gd name="T46" fmla="*/ 2147483647 w 394"/>
              <a:gd name="T47" fmla="*/ 2147483647 h 504"/>
              <a:gd name="T48" fmla="*/ 2147483647 w 394"/>
              <a:gd name="T49" fmla="*/ 2147483647 h 504"/>
              <a:gd name="T50" fmla="*/ 2147483647 w 394"/>
              <a:gd name="T51" fmla="*/ 2147483647 h 504"/>
              <a:gd name="T52" fmla="*/ 2147483647 w 394"/>
              <a:gd name="T53" fmla="*/ 2147483647 h 504"/>
              <a:gd name="T54" fmla="*/ 2147483647 w 394"/>
              <a:gd name="T55" fmla="*/ 2147483647 h 504"/>
              <a:gd name="T56" fmla="*/ 2147483647 w 394"/>
              <a:gd name="T57" fmla="*/ 2147483647 h 504"/>
              <a:gd name="T58" fmla="*/ 2147483647 w 394"/>
              <a:gd name="T59" fmla="*/ 2147483647 h 504"/>
              <a:gd name="T60" fmla="*/ 2147483647 w 394"/>
              <a:gd name="T61" fmla="*/ 2147483647 h 504"/>
              <a:gd name="T62" fmla="*/ 2147483647 w 394"/>
              <a:gd name="T63" fmla="*/ 2147483647 h 504"/>
              <a:gd name="T64" fmla="*/ 2147483647 w 394"/>
              <a:gd name="T65" fmla="*/ 2147483647 h 504"/>
              <a:gd name="T66" fmla="*/ 2147483647 w 394"/>
              <a:gd name="T67" fmla="*/ 2147483647 h 504"/>
              <a:gd name="T68" fmla="*/ 2147483647 w 394"/>
              <a:gd name="T69" fmla="*/ 2147483647 h 504"/>
              <a:gd name="T70" fmla="*/ 2147483647 w 394"/>
              <a:gd name="T71" fmla="*/ 2147483647 h 504"/>
              <a:gd name="T72" fmla="*/ 2147483647 w 394"/>
              <a:gd name="T73" fmla="*/ 2147483647 h 504"/>
              <a:gd name="T74" fmla="*/ 2147483647 w 394"/>
              <a:gd name="T75" fmla="*/ 2147483647 h 504"/>
              <a:gd name="T76" fmla="*/ 2147483647 w 394"/>
              <a:gd name="T77" fmla="*/ 2147483647 h 504"/>
              <a:gd name="T78" fmla="*/ 2147483647 w 394"/>
              <a:gd name="T79" fmla="*/ 2147483647 h 504"/>
              <a:gd name="T80" fmla="*/ 2147483647 w 394"/>
              <a:gd name="T81" fmla="*/ 2147483647 h 504"/>
              <a:gd name="T82" fmla="*/ 2147483647 w 394"/>
              <a:gd name="T83" fmla="*/ 2147483647 h 504"/>
              <a:gd name="T84" fmla="*/ 2147483647 w 394"/>
              <a:gd name="T85" fmla="*/ 2147483647 h 504"/>
              <a:gd name="T86" fmla="*/ 2147483647 w 394"/>
              <a:gd name="T87" fmla="*/ 2147483647 h 504"/>
              <a:gd name="T88" fmla="*/ 2147483647 w 394"/>
              <a:gd name="T89" fmla="*/ 2147483647 h 504"/>
              <a:gd name="T90" fmla="*/ 2147483647 w 394"/>
              <a:gd name="T91" fmla="*/ 2147483647 h 504"/>
              <a:gd name="T92" fmla="*/ 2147483647 w 394"/>
              <a:gd name="T93" fmla="*/ 2147483647 h 504"/>
              <a:gd name="T94" fmla="*/ 2147483647 w 394"/>
              <a:gd name="T95" fmla="*/ 2147483647 h 504"/>
              <a:gd name="T96" fmla="*/ 2147483647 w 394"/>
              <a:gd name="T97" fmla="*/ 2147483647 h 504"/>
              <a:gd name="T98" fmla="*/ 2147483647 w 394"/>
              <a:gd name="T99" fmla="*/ 2147483647 h 504"/>
              <a:gd name="T100" fmla="*/ 2147483647 w 394"/>
              <a:gd name="T101" fmla="*/ 2147483647 h 504"/>
              <a:gd name="T102" fmla="*/ 2147483647 w 394"/>
              <a:gd name="T103" fmla="*/ 2147483647 h 504"/>
              <a:gd name="T104" fmla="*/ 2147483647 w 394"/>
              <a:gd name="T105" fmla="*/ 2147483647 h 504"/>
              <a:gd name="T106" fmla="*/ 2147483647 w 394"/>
              <a:gd name="T107" fmla="*/ 2147483647 h 50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94"/>
              <a:gd name="T163" fmla="*/ 0 h 504"/>
              <a:gd name="T164" fmla="*/ 394 w 394"/>
              <a:gd name="T165" fmla="*/ 504 h 50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94" h="504">
                <a:moveTo>
                  <a:pt x="256" y="322"/>
                </a:moveTo>
                <a:lnTo>
                  <a:pt x="247" y="322"/>
                </a:lnTo>
                <a:lnTo>
                  <a:pt x="242" y="314"/>
                </a:lnTo>
                <a:lnTo>
                  <a:pt x="256" y="317"/>
                </a:lnTo>
                <a:lnTo>
                  <a:pt x="273" y="314"/>
                </a:lnTo>
                <a:lnTo>
                  <a:pt x="273" y="320"/>
                </a:lnTo>
                <a:lnTo>
                  <a:pt x="279" y="325"/>
                </a:lnTo>
                <a:lnTo>
                  <a:pt x="279" y="328"/>
                </a:lnTo>
                <a:lnTo>
                  <a:pt x="285" y="328"/>
                </a:lnTo>
                <a:lnTo>
                  <a:pt x="288" y="340"/>
                </a:lnTo>
                <a:lnTo>
                  <a:pt x="293" y="340"/>
                </a:lnTo>
                <a:lnTo>
                  <a:pt x="299" y="348"/>
                </a:lnTo>
                <a:lnTo>
                  <a:pt x="302" y="345"/>
                </a:lnTo>
                <a:lnTo>
                  <a:pt x="308" y="348"/>
                </a:lnTo>
                <a:lnTo>
                  <a:pt x="311" y="345"/>
                </a:lnTo>
                <a:lnTo>
                  <a:pt x="311" y="331"/>
                </a:lnTo>
                <a:lnTo>
                  <a:pt x="308" y="331"/>
                </a:lnTo>
                <a:lnTo>
                  <a:pt x="293" y="331"/>
                </a:lnTo>
                <a:lnTo>
                  <a:pt x="288" y="328"/>
                </a:lnTo>
                <a:lnTo>
                  <a:pt x="282" y="314"/>
                </a:lnTo>
                <a:lnTo>
                  <a:pt x="282" y="302"/>
                </a:lnTo>
                <a:lnTo>
                  <a:pt x="276" y="291"/>
                </a:lnTo>
                <a:lnTo>
                  <a:pt x="268" y="291"/>
                </a:lnTo>
                <a:lnTo>
                  <a:pt x="256" y="294"/>
                </a:lnTo>
                <a:lnTo>
                  <a:pt x="247" y="285"/>
                </a:lnTo>
                <a:lnTo>
                  <a:pt x="239" y="288"/>
                </a:lnTo>
                <a:lnTo>
                  <a:pt x="230" y="282"/>
                </a:lnTo>
                <a:lnTo>
                  <a:pt x="221" y="268"/>
                </a:lnTo>
                <a:lnTo>
                  <a:pt x="216" y="265"/>
                </a:lnTo>
                <a:lnTo>
                  <a:pt x="207" y="271"/>
                </a:lnTo>
                <a:lnTo>
                  <a:pt x="204" y="276"/>
                </a:lnTo>
                <a:lnTo>
                  <a:pt x="190" y="285"/>
                </a:lnTo>
                <a:lnTo>
                  <a:pt x="190" y="288"/>
                </a:lnTo>
                <a:lnTo>
                  <a:pt x="198" y="285"/>
                </a:lnTo>
                <a:lnTo>
                  <a:pt x="213" y="285"/>
                </a:lnTo>
                <a:lnTo>
                  <a:pt x="230" y="297"/>
                </a:lnTo>
                <a:lnTo>
                  <a:pt x="236" y="302"/>
                </a:lnTo>
                <a:lnTo>
                  <a:pt x="242" y="302"/>
                </a:lnTo>
                <a:lnTo>
                  <a:pt x="244" y="308"/>
                </a:lnTo>
                <a:lnTo>
                  <a:pt x="239" y="308"/>
                </a:lnTo>
                <a:lnTo>
                  <a:pt x="239" y="311"/>
                </a:lnTo>
                <a:lnTo>
                  <a:pt x="224" y="311"/>
                </a:lnTo>
                <a:lnTo>
                  <a:pt x="227" y="308"/>
                </a:lnTo>
                <a:lnTo>
                  <a:pt x="221" y="308"/>
                </a:lnTo>
                <a:lnTo>
                  <a:pt x="224" y="302"/>
                </a:lnTo>
                <a:lnTo>
                  <a:pt x="221" y="299"/>
                </a:lnTo>
                <a:lnTo>
                  <a:pt x="213" y="297"/>
                </a:lnTo>
                <a:lnTo>
                  <a:pt x="210" y="302"/>
                </a:lnTo>
                <a:lnTo>
                  <a:pt x="201" y="294"/>
                </a:lnTo>
                <a:lnTo>
                  <a:pt x="193" y="294"/>
                </a:lnTo>
                <a:lnTo>
                  <a:pt x="184" y="291"/>
                </a:lnTo>
                <a:lnTo>
                  <a:pt x="181" y="288"/>
                </a:lnTo>
                <a:lnTo>
                  <a:pt x="175" y="291"/>
                </a:lnTo>
                <a:lnTo>
                  <a:pt x="170" y="288"/>
                </a:lnTo>
                <a:lnTo>
                  <a:pt x="172" y="282"/>
                </a:lnTo>
                <a:lnTo>
                  <a:pt x="184" y="285"/>
                </a:lnTo>
                <a:lnTo>
                  <a:pt x="196" y="276"/>
                </a:lnTo>
                <a:lnTo>
                  <a:pt x="198" y="276"/>
                </a:lnTo>
                <a:lnTo>
                  <a:pt x="201" y="268"/>
                </a:lnTo>
                <a:lnTo>
                  <a:pt x="196" y="268"/>
                </a:lnTo>
                <a:lnTo>
                  <a:pt x="196" y="262"/>
                </a:lnTo>
                <a:lnTo>
                  <a:pt x="187" y="259"/>
                </a:lnTo>
                <a:lnTo>
                  <a:pt x="184" y="250"/>
                </a:lnTo>
                <a:lnTo>
                  <a:pt x="190" y="242"/>
                </a:lnTo>
                <a:lnTo>
                  <a:pt x="201" y="245"/>
                </a:lnTo>
                <a:lnTo>
                  <a:pt x="210" y="253"/>
                </a:lnTo>
                <a:lnTo>
                  <a:pt x="204" y="256"/>
                </a:lnTo>
                <a:lnTo>
                  <a:pt x="201" y="259"/>
                </a:lnTo>
                <a:lnTo>
                  <a:pt x="201" y="262"/>
                </a:lnTo>
                <a:lnTo>
                  <a:pt x="210" y="262"/>
                </a:lnTo>
                <a:lnTo>
                  <a:pt x="219" y="253"/>
                </a:lnTo>
                <a:lnTo>
                  <a:pt x="198" y="227"/>
                </a:lnTo>
                <a:lnTo>
                  <a:pt x="187" y="222"/>
                </a:lnTo>
                <a:lnTo>
                  <a:pt x="178" y="204"/>
                </a:lnTo>
                <a:lnTo>
                  <a:pt x="170" y="199"/>
                </a:lnTo>
                <a:lnTo>
                  <a:pt x="170" y="193"/>
                </a:lnTo>
                <a:lnTo>
                  <a:pt x="161" y="187"/>
                </a:lnTo>
                <a:lnTo>
                  <a:pt x="155" y="176"/>
                </a:lnTo>
                <a:lnTo>
                  <a:pt x="161" y="155"/>
                </a:lnTo>
                <a:lnTo>
                  <a:pt x="155" y="147"/>
                </a:lnTo>
                <a:lnTo>
                  <a:pt x="158" y="147"/>
                </a:lnTo>
                <a:lnTo>
                  <a:pt x="158" y="141"/>
                </a:lnTo>
                <a:lnTo>
                  <a:pt x="164" y="141"/>
                </a:lnTo>
                <a:lnTo>
                  <a:pt x="164" y="138"/>
                </a:lnTo>
                <a:lnTo>
                  <a:pt x="170" y="132"/>
                </a:lnTo>
                <a:lnTo>
                  <a:pt x="170" y="129"/>
                </a:lnTo>
                <a:lnTo>
                  <a:pt x="175" y="129"/>
                </a:lnTo>
                <a:lnTo>
                  <a:pt x="178" y="138"/>
                </a:lnTo>
                <a:lnTo>
                  <a:pt x="170" y="144"/>
                </a:lnTo>
                <a:lnTo>
                  <a:pt x="175" y="153"/>
                </a:lnTo>
                <a:lnTo>
                  <a:pt x="178" y="150"/>
                </a:lnTo>
                <a:lnTo>
                  <a:pt x="184" y="155"/>
                </a:lnTo>
                <a:lnTo>
                  <a:pt x="201" y="164"/>
                </a:lnTo>
                <a:lnTo>
                  <a:pt x="210" y="184"/>
                </a:lnTo>
                <a:lnTo>
                  <a:pt x="233" y="184"/>
                </a:lnTo>
                <a:lnTo>
                  <a:pt x="219" y="178"/>
                </a:lnTo>
                <a:lnTo>
                  <a:pt x="207" y="170"/>
                </a:lnTo>
                <a:lnTo>
                  <a:pt x="204" y="164"/>
                </a:lnTo>
                <a:lnTo>
                  <a:pt x="207" y="158"/>
                </a:lnTo>
                <a:lnTo>
                  <a:pt x="227" y="158"/>
                </a:lnTo>
                <a:lnTo>
                  <a:pt x="239" y="176"/>
                </a:lnTo>
                <a:lnTo>
                  <a:pt x="247" y="181"/>
                </a:lnTo>
                <a:lnTo>
                  <a:pt x="250" y="178"/>
                </a:lnTo>
                <a:lnTo>
                  <a:pt x="247" y="167"/>
                </a:lnTo>
                <a:lnTo>
                  <a:pt x="239" y="161"/>
                </a:lnTo>
                <a:lnTo>
                  <a:pt x="233" y="161"/>
                </a:lnTo>
                <a:lnTo>
                  <a:pt x="227" y="153"/>
                </a:lnTo>
                <a:lnTo>
                  <a:pt x="239" y="144"/>
                </a:lnTo>
                <a:lnTo>
                  <a:pt x="250" y="150"/>
                </a:lnTo>
                <a:lnTo>
                  <a:pt x="256" y="150"/>
                </a:lnTo>
                <a:lnTo>
                  <a:pt x="268" y="161"/>
                </a:lnTo>
                <a:lnTo>
                  <a:pt x="273" y="158"/>
                </a:lnTo>
                <a:lnTo>
                  <a:pt x="270" y="155"/>
                </a:lnTo>
                <a:lnTo>
                  <a:pt x="262" y="147"/>
                </a:lnTo>
                <a:lnTo>
                  <a:pt x="250" y="144"/>
                </a:lnTo>
                <a:lnTo>
                  <a:pt x="244" y="135"/>
                </a:lnTo>
                <a:lnTo>
                  <a:pt x="236" y="141"/>
                </a:lnTo>
                <a:lnTo>
                  <a:pt x="233" y="135"/>
                </a:lnTo>
                <a:lnTo>
                  <a:pt x="239" y="129"/>
                </a:lnTo>
                <a:lnTo>
                  <a:pt x="230" y="127"/>
                </a:lnTo>
                <a:lnTo>
                  <a:pt x="227" y="124"/>
                </a:lnTo>
                <a:lnTo>
                  <a:pt x="221" y="118"/>
                </a:lnTo>
                <a:lnTo>
                  <a:pt x="221" y="112"/>
                </a:lnTo>
                <a:lnTo>
                  <a:pt x="233" y="109"/>
                </a:lnTo>
                <a:lnTo>
                  <a:pt x="247" y="112"/>
                </a:lnTo>
                <a:lnTo>
                  <a:pt x="259" y="101"/>
                </a:lnTo>
                <a:lnTo>
                  <a:pt x="259" y="95"/>
                </a:lnTo>
                <a:lnTo>
                  <a:pt x="262" y="89"/>
                </a:lnTo>
                <a:lnTo>
                  <a:pt x="270" y="86"/>
                </a:lnTo>
                <a:lnTo>
                  <a:pt x="273" y="86"/>
                </a:lnTo>
                <a:lnTo>
                  <a:pt x="279" y="95"/>
                </a:lnTo>
                <a:lnTo>
                  <a:pt x="291" y="92"/>
                </a:lnTo>
                <a:lnTo>
                  <a:pt x="299" y="83"/>
                </a:lnTo>
                <a:lnTo>
                  <a:pt x="302" y="78"/>
                </a:lnTo>
                <a:lnTo>
                  <a:pt x="305" y="78"/>
                </a:lnTo>
                <a:lnTo>
                  <a:pt x="311" y="78"/>
                </a:lnTo>
                <a:lnTo>
                  <a:pt x="308" y="81"/>
                </a:lnTo>
                <a:lnTo>
                  <a:pt x="322" y="81"/>
                </a:lnTo>
                <a:lnTo>
                  <a:pt x="342" y="83"/>
                </a:lnTo>
                <a:lnTo>
                  <a:pt x="365" y="86"/>
                </a:lnTo>
                <a:lnTo>
                  <a:pt x="368" y="92"/>
                </a:lnTo>
                <a:lnTo>
                  <a:pt x="374" y="89"/>
                </a:lnTo>
                <a:lnTo>
                  <a:pt x="377" y="75"/>
                </a:lnTo>
                <a:lnTo>
                  <a:pt x="386" y="69"/>
                </a:lnTo>
                <a:lnTo>
                  <a:pt x="383" y="66"/>
                </a:lnTo>
                <a:lnTo>
                  <a:pt x="386" y="63"/>
                </a:lnTo>
                <a:lnTo>
                  <a:pt x="380" y="55"/>
                </a:lnTo>
                <a:lnTo>
                  <a:pt x="377" y="43"/>
                </a:lnTo>
                <a:lnTo>
                  <a:pt x="394" y="32"/>
                </a:lnTo>
                <a:lnTo>
                  <a:pt x="388" y="9"/>
                </a:lnTo>
                <a:lnTo>
                  <a:pt x="374" y="3"/>
                </a:lnTo>
                <a:lnTo>
                  <a:pt x="368" y="3"/>
                </a:lnTo>
                <a:lnTo>
                  <a:pt x="365" y="0"/>
                </a:lnTo>
                <a:lnTo>
                  <a:pt x="357" y="6"/>
                </a:lnTo>
                <a:lnTo>
                  <a:pt x="368" y="29"/>
                </a:lnTo>
                <a:lnTo>
                  <a:pt x="365" y="37"/>
                </a:lnTo>
                <a:lnTo>
                  <a:pt x="351" y="43"/>
                </a:lnTo>
                <a:lnTo>
                  <a:pt x="345" y="40"/>
                </a:lnTo>
                <a:lnTo>
                  <a:pt x="340" y="46"/>
                </a:lnTo>
                <a:lnTo>
                  <a:pt x="331" y="46"/>
                </a:lnTo>
                <a:lnTo>
                  <a:pt x="328" y="49"/>
                </a:lnTo>
                <a:lnTo>
                  <a:pt x="311" y="55"/>
                </a:lnTo>
                <a:lnTo>
                  <a:pt x="308" y="52"/>
                </a:lnTo>
                <a:lnTo>
                  <a:pt x="288" y="43"/>
                </a:lnTo>
                <a:lnTo>
                  <a:pt x="279" y="49"/>
                </a:lnTo>
                <a:lnTo>
                  <a:pt x="276" y="46"/>
                </a:lnTo>
                <a:lnTo>
                  <a:pt x="270" y="46"/>
                </a:lnTo>
                <a:lnTo>
                  <a:pt x="262" y="34"/>
                </a:lnTo>
                <a:lnTo>
                  <a:pt x="259" y="37"/>
                </a:lnTo>
                <a:lnTo>
                  <a:pt x="250" y="40"/>
                </a:lnTo>
                <a:lnTo>
                  <a:pt x="247" y="34"/>
                </a:lnTo>
                <a:lnTo>
                  <a:pt x="242" y="40"/>
                </a:lnTo>
                <a:lnTo>
                  <a:pt x="236" y="40"/>
                </a:lnTo>
                <a:lnTo>
                  <a:pt x="236" y="49"/>
                </a:lnTo>
                <a:lnTo>
                  <a:pt x="230" y="49"/>
                </a:lnTo>
                <a:lnTo>
                  <a:pt x="224" y="46"/>
                </a:lnTo>
                <a:lnTo>
                  <a:pt x="219" y="55"/>
                </a:lnTo>
                <a:lnTo>
                  <a:pt x="213" y="55"/>
                </a:lnTo>
                <a:lnTo>
                  <a:pt x="210" y="57"/>
                </a:lnTo>
                <a:lnTo>
                  <a:pt x="198" y="57"/>
                </a:lnTo>
                <a:lnTo>
                  <a:pt x="193" y="60"/>
                </a:lnTo>
                <a:lnTo>
                  <a:pt x="187" y="57"/>
                </a:lnTo>
                <a:lnTo>
                  <a:pt x="181" y="66"/>
                </a:lnTo>
                <a:lnTo>
                  <a:pt x="167" y="66"/>
                </a:lnTo>
                <a:lnTo>
                  <a:pt x="161" y="69"/>
                </a:lnTo>
                <a:lnTo>
                  <a:pt x="155" y="72"/>
                </a:lnTo>
                <a:lnTo>
                  <a:pt x="155" y="86"/>
                </a:lnTo>
                <a:lnTo>
                  <a:pt x="152" y="83"/>
                </a:lnTo>
                <a:lnTo>
                  <a:pt x="147" y="89"/>
                </a:lnTo>
                <a:lnTo>
                  <a:pt x="132" y="89"/>
                </a:lnTo>
                <a:lnTo>
                  <a:pt x="126" y="86"/>
                </a:lnTo>
                <a:lnTo>
                  <a:pt x="118" y="92"/>
                </a:lnTo>
                <a:lnTo>
                  <a:pt x="115" y="89"/>
                </a:lnTo>
                <a:lnTo>
                  <a:pt x="109" y="92"/>
                </a:lnTo>
                <a:lnTo>
                  <a:pt x="98" y="112"/>
                </a:lnTo>
                <a:lnTo>
                  <a:pt x="95" y="112"/>
                </a:lnTo>
                <a:lnTo>
                  <a:pt x="89" y="118"/>
                </a:lnTo>
                <a:lnTo>
                  <a:pt x="77" y="115"/>
                </a:lnTo>
                <a:lnTo>
                  <a:pt x="72" y="121"/>
                </a:lnTo>
                <a:lnTo>
                  <a:pt x="49" y="124"/>
                </a:lnTo>
                <a:lnTo>
                  <a:pt x="49" y="132"/>
                </a:lnTo>
                <a:lnTo>
                  <a:pt x="54" y="141"/>
                </a:lnTo>
                <a:lnTo>
                  <a:pt x="54" y="147"/>
                </a:lnTo>
                <a:lnTo>
                  <a:pt x="52" y="158"/>
                </a:lnTo>
                <a:lnTo>
                  <a:pt x="46" y="158"/>
                </a:lnTo>
                <a:lnTo>
                  <a:pt x="43" y="164"/>
                </a:lnTo>
                <a:lnTo>
                  <a:pt x="40" y="173"/>
                </a:lnTo>
                <a:lnTo>
                  <a:pt x="37" y="193"/>
                </a:lnTo>
                <a:lnTo>
                  <a:pt x="34" y="196"/>
                </a:lnTo>
                <a:lnTo>
                  <a:pt x="23" y="196"/>
                </a:lnTo>
                <a:lnTo>
                  <a:pt x="20" y="204"/>
                </a:lnTo>
                <a:lnTo>
                  <a:pt x="14" y="204"/>
                </a:lnTo>
                <a:lnTo>
                  <a:pt x="23" y="219"/>
                </a:lnTo>
                <a:lnTo>
                  <a:pt x="20" y="222"/>
                </a:lnTo>
                <a:lnTo>
                  <a:pt x="17" y="222"/>
                </a:lnTo>
                <a:lnTo>
                  <a:pt x="17" y="227"/>
                </a:lnTo>
                <a:lnTo>
                  <a:pt x="11" y="236"/>
                </a:lnTo>
                <a:lnTo>
                  <a:pt x="0" y="233"/>
                </a:lnTo>
                <a:lnTo>
                  <a:pt x="11" y="239"/>
                </a:lnTo>
                <a:lnTo>
                  <a:pt x="8" y="248"/>
                </a:lnTo>
                <a:lnTo>
                  <a:pt x="20" y="265"/>
                </a:lnTo>
                <a:lnTo>
                  <a:pt x="31" y="265"/>
                </a:lnTo>
                <a:lnTo>
                  <a:pt x="31" y="271"/>
                </a:lnTo>
                <a:lnTo>
                  <a:pt x="52" y="294"/>
                </a:lnTo>
                <a:lnTo>
                  <a:pt x="57" y="291"/>
                </a:lnTo>
                <a:lnTo>
                  <a:pt x="54" y="282"/>
                </a:lnTo>
                <a:lnTo>
                  <a:pt x="60" y="285"/>
                </a:lnTo>
                <a:lnTo>
                  <a:pt x="75" y="282"/>
                </a:lnTo>
                <a:lnTo>
                  <a:pt x="80" y="288"/>
                </a:lnTo>
                <a:lnTo>
                  <a:pt x="77" y="291"/>
                </a:lnTo>
                <a:lnTo>
                  <a:pt x="69" y="291"/>
                </a:lnTo>
                <a:lnTo>
                  <a:pt x="60" y="294"/>
                </a:lnTo>
                <a:lnTo>
                  <a:pt x="52" y="297"/>
                </a:lnTo>
                <a:lnTo>
                  <a:pt x="52" y="302"/>
                </a:lnTo>
                <a:lnTo>
                  <a:pt x="52" y="305"/>
                </a:lnTo>
                <a:lnTo>
                  <a:pt x="57" y="308"/>
                </a:lnTo>
                <a:lnTo>
                  <a:pt x="63" y="305"/>
                </a:lnTo>
                <a:lnTo>
                  <a:pt x="66" y="317"/>
                </a:lnTo>
                <a:lnTo>
                  <a:pt x="72" y="317"/>
                </a:lnTo>
                <a:lnTo>
                  <a:pt x="75" y="331"/>
                </a:lnTo>
                <a:lnTo>
                  <a:pt x="77" y="328"/>
                </a:lnTo>
                <a:lnTo>
                  <a:pt x="80" y="337"/>
                </a:lnTo>
                <a:lnTo>
                  <a:pt x="80" y="343"/>
                </a:lnTo>
                <a:lnTo>
                  <a:pt x="83" y="345"/>
                </a:lnTo>
                <a:lnTo>
                  <a:pt x="86" y="345"/>
                </a:lnTo>
                <a:lnTo>
                  <a:pt x="95" y="337"/>
                </a:lnTo>
                <a:lnTo>
                  <a:pt x="106" y="340"/>
                </a:lnTo>
                <a:lnTo>
                  <a:pt x="106" y="345"/>
                </a:lnTo>
                <a:lnTo>
                  <a:pt x="118" y="340"/>
                </a:lnTo>
                <a:lnTo>
                  <a:pt x="124" y="340"/>
                </a:lnTo>
                <a:lnTo>
                  <a:pt x="126" y="337"/>
                </a:lnTo>
                <a:lnTo>
                  <a:pt x="129" y="334"/>
                </a:lnTo>
                <a:lnTo>
                  <a:pt x="135" y="331"/>
                </a:lnTo>
                <a:lnTo>
                  <a:pt x="149" y="334"/>
                </a:lnTo>
                <a:lnTo>
                  <a:pt x="152" y="337"/>
                </a:lnTo>
                <a:lnTo>
                  <a:pt x="155" y="334"/>
                </a:lnTo>
                <a:lnTo>
                  <a:pt x="164" y="334"/>
                </a:lnTo>
                <a:lnTo>
                  <a:pt x="164" y="325"/>
                </a:lnTo>
                <a:lnTo>
                  <a:pt x="172" y="331"/>
                </a:lnTo>
                <a:lnTo>
                  <a:pt x="175" y="337"/>
                </a:lnTo>
                <a:lnTo>
                  <a:pt x="178" y="337"/>
                </a:lnTo>
                <a:lnTo>
                  <a:pt x="178" y="331"/>
                </a:lnTo>
                <a:lnTo>
                  <a:pt x="184" y="328"/>
                </a:lnTo>
                <a:lnTo>
                  <a:pt x="193" y="337"/>
                </a:lnTo>
                <a:lnTo>
                  <a:pt x="190" y="340"/>
                </a:lnTo>
                <a:lnTo>
                  <a:pt x="198" y="340"/>
                </a:lnTo>
                <a:lnTo>
                  <a:pt x="213" y="343"/>
                </a:lnTo>
                <a:lnTo>
                  <a:pt x="216" y="340"/>
                </a:lnTo>
                <a:lnTo>
                  <a:pt x="216" y="343"/>
                </a:lnTo>
                <a:lnTo>
                  <a:pt x="221" y="348"/>
                </a:lnTo>
                <a:lnTo>
                  <a:pt x="213" y="351"/>
                </a:lnTo>
                <a:lnTo>
                  <a:pt x="204" y="351"/>
                </a:lnTo>
                <a:lnTo>
                  <a:pt x="198" y="357"/>
                </a:lnTo>
                <a:lnTo>
                  <a:pt x="207" y="360"/>
                </a:lnTo>
                <a:lnTo>
                  <a:pt x="207" y="363"/>
                </a:lnTo>
                <a:lnTo>
                  <a:pt x="201" y="366"/>
                </a:lnTo>
                <a:lnTo>
                  <a:pt x="184" y="354"/>
                </a:lnTo>
                <a:lnTo>
                  <a:pt x="164" y="348"/>
                </a:lnTo>
                <a:lnTo>
                  <a:pt x="152" y="348"/>
                </a:lnTo>
                <a:lnTo>
                  <a:pt x="141" y="340"/>
                </a:lnTo>
                <a:lnTo>
                  <a:pt x="129" y="337"/>
                </a:lnTo>
                <a:lnTo>
                  <a:pt x="126" y="343"/>
                </a:lnTo>
                <a:lnTo>
                  <a:pt x="118" y="357"/>
                </a:lnTo>
                <a:lnTo>
                  <a:pt x="106" y="354"/>
                </a:lnTo>
                <a:lnTo>
                  <a:pt x="103" y="357"/>
                </a:lnTo>
                <a:lnTo>
                  <a:pt x="100" y="351"/>
                </a:lnTo>
                <a:lnTo>
                  <a:pt x="98" y="366"/>
                </a:lnTo>
                <a:lnTo>
                  <a:pt x="98" y="371"/>
                </a:lnTo>
                <a:lnTo>
                  <a:pt x="92" y="380"/>
                </a:lnTo>
                <a:lnTo>
                  <a:pt x="86" y="380"/>
                </a:lnTo>
                <a:lnTo>
                  <a:pt x="86" y="386"/>
                </a:lnTo>
                <a:lnTo>
                  <a:pt x="100" y="392"/>
                </a:lnTo>
                <a:lnTo>
                  <a:pt x="100" y="403"/>
                </a:lnTo>
                <a:lnTo>
                  <a:pt x="103" y="400"/>
                </a:lnTo>
                <a:lnTo>
                  <a:pt x="106" y="400"/>
                </a:lnTo>
                <a:lnTo>
                  <a:pt x="118" y="409"/>
                </a:lnTo>
                <a:lnTo>
                  <a:pt x="129" y="423"/>
                </a:lnTo>
                <a:lnTo>
                  <a:pt x="129" y="429"/>
                </a:lnTo>
                <a:lnTo>
                  <a:pt x="124" y="443"/>
                </a:lnTo>
                <a:lnTo>
                  <a:pt x="132" y="461"/>
                </a:lnTo>
                <a:lnTo>
                  <a:pt x="135" y="461"/>
                </a:lnTo>
                <a:lnTo>
                  <a:pt x="135" y="472"/>
                </a:lnTo>
                <a:lnTo>
                  <a:pt x="144" y="472"/>
                </a:lnTo>
                <a:lnTo>
                  <a:pt x="149" y="478"/>
                </a:lnTo>
                <a:lnTo>
                  <a:pt x="152" y="472"/>
                </a:lnTo>
                <a:lnTo>
                  <a:pt x="149" y="466"/>
                </a:lnTo>
                <a:lnTo>
                  <a:pt x="149" y="455"/>
                </a:lnTo>
                <a:lnTo>
                  <a:pt x="158" y="452"/>
                </a:lnTo>
                <a:lnTo>
                  <a:pt x="164" y="452"/>
                </a:lnTo>
                <a:lnTo>
                  <a:pt x="164" y="461"/>
                </a:lnTo>
                <a:lnTo>
                  <a:pt x="170" y="461"/>
                </a:lnTo>
                <a:lnTo>
                  <a:pt x="178" y="475"/>
                </a:lnTo>
                <a:lnTo>
                  <a:pt x="184" y="489"/>
                </a:lnTo>
                <a:lnTo>
                  <a:pt x="184" y="492"/>
                </a:lnTo>
                <a:lnTo>
                  <a:pt x="193" y="504"/>
                </a:lnTo>
                <a:lnTo>
                  <a:pt x="190" y="484"/>
                </a:lnTo>
                <a:lnTo>
                  <a:pt x="193" y="484"/>
                </a:lnTo>
                <a:lnTo>
                  <a:pt x="193" y="475"/>
                </a:lnTo>
                <a:lnTo>
                  <a:pt x="196" y="466"/>
                </a:lnTo>
                <a:lnTo>
                  <a:pt x="207" y="464"/>
                </a:lnTo>
                <a:lnTo>
                  <a:pt x="213" y="475"/>
                </a:lnTo>
                <a:lnTo>
                  <a:pt x="224" y="487"/>
                </a:lnTo>
                <a:lnTo>
                  <a:pt x="230" y="487"/>
                </a:lnTo>
                <a:lnTo>
                  <a:pt x="233" y="492"/>
                </a:lnTo>
                <a:lnTo>
                  <a:pt x="242" y="492"/>
                </a:lnTo>
                <a:lnTo>
                  <a:pt x="236" y="484"/>
                </a:lnTo>
                <a:lnTo>
                  <a:pt x="227" y="478"/>
                </a:lnTo>
                <a:lnTo>
                  <a:pt x="224" y="469"/>
                </a:lnTo>
                <a:lnTo>
                  <a:pt x="230" y="464"/>
                </a:lnTo>
                <a:lnTo>
                  <a:pt x="219" y="443"/>
                </a:lnTo>
                <a:lnTo>
                  <a:pt x="216" y="435"/>
                </a:lnTo>
                <a:lnTo>
                  <a:pt x="213" y="435"/>
                </a:lnTo>
                <a:lnTo>
                  <a:pt x="213" y="429"/>
                </a:lnTo>
                <a:lnTo>
                  <a:pt x="201" y="415"/>
                </a:lnTo>
                <a:lnTo>
                  <a:pt x="196" y="400"/>
                </a:lnTo>
                <a:lnTo>
                  <a:pt x="198" y="397"/>
                </a:lnTo>
                <a:lnTo>
                  <a:pt x="204" y="403"/>
                </a:lnTo>
                <a:lnTo>
                  <a:pt x="210" y="400"/>
                </a:lnTo>
                <a:lnTo>
                  <a:pt x="216" y="406"/>
                </a:lnTo>
                <a:lnTo>
                  <a:pt x="224" y="406"/>
                </a:lnTo>
                <a:lnTo>
                  <a:pt x="224" y="409"/>
                </a:lnTo>
                <a:lnTo>
                  <a:pt x="221" y="412"/>
                </a:lnTo>
                <a:lnTo>
                  <a:pt x="221" y="415"/>
                </a:lnTo>
                <a:lnTo>
                  <a:pt x="227" y="417"/>
                </a:lnTo>
                <a:lnTo>
                  <a:pt x="236" y="415"/>
                </a:lnTo>
                <a:lnTo>
                  <a:pt x="230" y="412"/>
                </a:lnTo>
                <a:lnTo>
                  <a:pt x="233" y="409"/>
                </a:lnTo>
                <a:lnTo>
                  <a:pt x="247" y="403"/>
                </a:lnTo>
                <a:lnTo>
                  <a:pt x="250" y="400"/>
                </a:lnTo>
                <a:lnTo>
                  <a:pt x="242" y="397"/>
                </a:lnTo>
                <a:lnTo>
                  <a:pt x="239" y="386"/>
                </a:lnTo>
                <a:lnTo>
                  <a:pt x="233" y="389"/>
                </a:lnTo>
                <a:lnTo>
                  <a:pt x="236" y="397"/>
                </a:lnTo>
                <a:lnTo>
                  <a:pt x="224" y="392"/>
                </a:lnTo>
                <a:lnTo>
                  <a:pt x="221" y="380"/>
                </a:lnTo>
                <a:lnTo>
                  <a:pt x="219" y="377"/>
                </a:lnTo>
                <a:lnTo>
                  <a:pt x="224" y="374"/>
                </a:lnTo>
                <a:lnTo>
                  <a:pt x="219" y="371"/>
                </a:lnTo>
                <a:lnTo>
                  <a:pt x="213" y="371"/>
                </a:lnTo>
                <a:lnTo>
                  <a:pt x="210" y="368"/>
                </a:lnTo>
                <a:lnTo>
                  <a:pt x="210" y="366"/>
                </a:lnTo>
                <a:lnTo>
                  <a:pt x="221" y="363"/>
                </a:lnTo>
                <a:lnTo>
                  <a:pt x="224" y="357"/>
                </a:lnTo>
                <a:lnTo>
                  <a:pt x="236" y="357"/>
                </a:lnTo>
                <a:lnTo>
                  <a:pt x="239" y="351"/>
                </a:lnTo>
                <a:lnTo>
                  <a:pt x="247" y="348"/>
                </a:lnTo>
                <a:lnTo>
                  <a:pt x="247" y="357"/>
                </a:lnTo>
                <a:lnTo>
                  <a:pt x="250" y="360"/>
                </a:lnTo>
                <a:lnTo>
                  <a:pt x="256" y="357"/>
                </a:lnTo>
                <a:lnTo>
                  <a:pt x="262" y="368"/>
                </a:lnTo>
                <a:lnTo>
                  <a:pt x="268" y="368"/>
                </a:lnTo>
                <a:lnTo>
                  <a:pt x="276" y="377"/>
                </a:lnTo>
                <a:lnTo>
                  <a:pt x="282" y="380"/>
                </a:lnTo>
                <a:lnTo>
                  <a:pt x="285" y="377"/>
                </a:lnTo>
                <a:lnTo>
                  <a:pt x="282" y="366"/>
                </a:lnTo>
                <a:lnTo>
                  <a:pt x="276" y="360"/>
                </a:lnTo>
                <a:lnTo>
                  <a:pt x="279" y="357"/>
                </a:lnTo>
                <a:lnTo>
                  <a:pt x="276" y="357"/>
                </a:lnTo>
                <a:lnTo>
                  <a:pt x="276" y="348"/>
                </a:lnTo>
                <a:lnTo>
                  <a:pt x="273" y="340"/>
                </a:lnTo>
                <a:lnTo>
                  <a:pt x="276" y="337"/>
                </a:lnTo>
                <a:lnTo>
                  <a:pt x="276" y="331"/>
                </a:lnTo>
                <a:lnTo>
                  <a:pt x="268" y="325"/>
                </a:lnTo>
                <a:lnTo>
                  <a:pt x="256" y="322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088" name="Freeform 37"/>
          <p:cNvSpPr>
            <a:spLocks/>
          </p:cNvSpPr>
          <p:nvPr/>
        </p:nvSpPr>
        <p:spPr bwMode="auto">
          <a:xfrm>
            <a:off x="7940675" y="5421313"/>
            <a:ext cx="331788" cy="79375"/>
          </a:xfrm>
          <a:custGeom>
            <a:avLst/>
            <a:gdLst>
              <a:gd name="T0" fmla="*/ 2147483647 w 193"/>
              <a:gd name="T1" fmla="*/ 2147483647 h 58"/>
              <a:gd name="T2" fmla="*/ 2147483647 w 193"/>
              <a:gd name="T3" fmla="*/ 2147483647 h 58"/>
              <a:gd name="T4" fmla="*/ 2147483647 w 193"/>
              <a:gd name="T5" fmla="*/ 2147483647 h 58"/>
              <a:gd name="T6" fmla="*/ 2147483647 w 193"/>
              <a:gd name="T7" fmla="*/ 2147483647 h 58"/>
              <a:gd name="T8" fmla="*/ 2147483647 w 193"/>
              <a:gd name="T9" fmla="*/ 2147483647 h 58"/>
              <a:gd name="T10" fmla="*/ 2147483647 w 193"/>
              <a:gd name="T11" fmla="*/ 2147483647 h 58"/>
              <a:gd name="T12" fmla="*/ 2147483647 w 193"/>
              <a:gd name="T13" fmla="*/ 2147483647 h 58"/>
              <a:gd name="T14" fmla="*/ 2147483647 w 193"/>
              <a:gd name="T15" fmla="*/ 2147483647 h 58"/>
              <a:gd name="T16" fmla="*/ 2147483647 w 193"/>
              <a:gd name="T17" fmla="*/ 2147483647 h 58"/>
              <a:gd name="T18" fmla="*/ 2147483647 w 193"/>
              <a:gd name="T19" fmla="*/ 2147483647 h 58"/>
              <a:gd name="T20" fmla="*/ 2147483647 w 193"/>
              <a:gd name="T21" fmla="*/ 2147483647 h 58"/>
              <a:gd name="T22" fmla="*/ 2147483647 w 193"/>
              <a:gd name="T23" fmla="*/ 2147483647 h 58"/>
              <a:gd name="T24" fmla="*/ 2147483647 w 193"/>
              <a:gd name="T25" fmla="*/ 2147483647 h 58"/>
              <a:gd name="T26" fmla="*/ 2147483647 w 193"/>
              <a:gd name="T27" fmla="*/ 2147483647 h 58"/>
              <a:gd name="T28" fmla="*/ 2147483647 w 193"/>
              <a:gd name="T29" fmla="*/ 2147483647 h 58"/>
              <a:gd name="T30" fmla="*/ 2147483647 w 193"/>
              <a:gd name="T31" fmla="*/ 2147483647 h 58"/>
              <a:gd name="T32" fmla="*/ 2147483647 w 193"/>
              <a:gd name="T33" fmla="*/ 0 h 58"/>
              <a:gd name="T34" fmla="*/ 2147483647 w 193"/>
              <a:gd name="T35" fmla="*/ 2147483647 h 58"/>
              <a:gd name="T36" fmla="*/ 2147483647 w 193"/>
              <a:gd name="T37" fmla="*/ 2147483647 h 58"/>
              <a:gd name="T38" fmla="*/ 2147483647 w 193"/>
              <a:gd name="T39" fmla="*/ 2147483647 h 58"/>
              <a:gd name="T40" fmla="*/ 2147483647 w 193"/>
              <a:gd name="T41" fmla="*/ 2147483647 h 58"/>
              <a:gd name="T42" fmla="*/ 0 w 193"/>
              <a:gd name="T43" fmla="*/ 2147483647 h 58"/>
              <a:gd name="T44" fmla="*/ 0 w 193"/>
              <a:gd name="T45" fmla="*/ 2147483647 h 58"/>
              <a:gd name="T46" fmla="*/ 0 w 193"/>
              <a:gd name="T47" fmla="*/ 2147483647 h 58"/>
              <a:gd name="T48" fmla="*/ 2147483647 w 193"/>
              <a:gd name="T49" fmla="*/ 2147483647 h 58"/>
              <a:gd name="T50" fmla="*/ 2147483647 w 193"/>
              <a:gd name="T51" fmla="*/ 2147483647 h 58"/>
              <a:gd name="T52" fmla="*/ 2147483647 w 193"/>
              <a:gd name="T53" fmla="*/ 2147483647 h 58"/>
              <a:gd name="T54" fmla="*/ 2147483647 w 193"/>
              <a:gd name="T55" fmla="*/ 2147483647 h 58"/>
              <a:gd name="T56" fmla="*/ 2147483647 w 193"/>
              <a:gd name="T57" fmla="*/ 2147483647 h 58"/>
              <a:gd name="T58" fmla="*/ 2147483647 w 193"/>
              <a:gd name="T59" fmla="*/ 2147483647 h 58"/>
              <a:gd name="T60" fmla="*/ 2147483647 w 193"/>
              <a:gd name="T61" fmla="*/ 2147483647 h 58"/>
              <a:gd name="T62" fmla="*/ 2147483647 w 193"/>
              <a:gd name="T63" fmla="*/ 2147483647 h 58"/>
              <a:gd name="T64" fmla="*/ 2147483647 w 193"/>
              <a:gd name="T65" fmla="*/ 2147483647 h 58"/>
              <a:gd name="T66" fmla="*/ 2147483647 w 193"/>
              <a:gd name="T67" fmla="*/ 2147483647 h 58"/>
              <a:gd name="T68" fmla="*/ 2147483647 w 193"/>
              <a:gd name="T69" fmla="*/ 2147483647 h 58"/>
              <a:gd name="T70" fmla="*/ 2147483647 w 193"/>
              <a:gd name="T71" fmla="*/ 2147483647 h 58"/>
              <a:gd name="T72" fmla="*/ 2147483647 w 193"/>
              <a:gd name="T73" fmla="*/ 2147483647 h 58"/>
              <a:gd name="T74" fmla="*/ 2147483647 w 193"/>
              <a:gd name="T75" fmla="*/ 2147483647 h 58"/>
              <a:gd name="T76" fmla="*/ 2147483647 w 193"/>
              <a:gd name="T77" fmla="*/ 2147483647 h 58"/>
              <a:gd name="T78" fmla="*/ 2147483647 w 193"/>
              <a:gd name="T79" fmla="*/ 2147483647 h 58"/>
              <a:gd name="T80" fmla="*/ 2147483647 w 193"/>
              <a:gd name="T81" fmla="*/ 2147483647 h 58"/>
              <a:gd name="T82" fmla="*/ 2147483647 w 193"/>
              <a:gd name="T83" fmla="*/ 2147483647 h 58"/>
              <a:gd name="T84" fmla="*/ 2147483647 w 193"/>
              <a:gd name="T85" fmla="*/ 2147483647 h 58"/>
              <a:gd name="T86" fmla="*/ 2147483647 w 193"/>
              <a:gd name="T87" fmla="*/ 2147483647 h 58"/>
              <a:gd name="T88" fmla="*/ 2147483647 w 193"/>
              <a:gd name="T89" fmla="*/ 2147483647 h 58"/>
              <a:gd name="T90" fmla="*/ 2147483647 w 193"/>
              <a:gd name="T91" fmla="*/ 2147483647 h 58"/>
              <a:gd name="T92" fmla="*/ 2147483647 w 193"/>
              <a:gd name="T93" fmla="*/ 2147483647 h 58"/>
              <a:gd name="T94" fmla="*/ 2147483647 w 193"/>
              <a:gd name="T95" fmla="*/ 2147483647 h 58"/>
              <a:gd name="T96" fmla="*/ 2147483647 w 193"/>
              <a:gd name="T97" fmla="*/ 2147483647 h 58"/>
              <a:gd name="T98" fmla="*/ 2147483647 w 193"/>
              <a:gd name="T99" fmla="*/ 2147483647 h 5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3"/>
              <a:gd name="T151" fmla="*/ 0 h 58"/>
              <a:gd name="T152" fmla="*/ 193 w 193"/>
              <a:gd name="T153" fmla="*/ 58 h 5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3" h="58">
                <a:moveTo>
                  <a:pt x="133" y="17"/>
                </a:moveTo>
                <a:lnTo>
                  <a:pt x="104" y="17"/>
                </a:lnTo>
                <a:lnTo>
                  <a:pt x="98" y="11"/>
                </a:lnTo>
                <a:lnTo>
                  <a:pt x="92" y="11"/>
                </a:lnTo>
                <a:lnTo>
                  <a:pt x="78" y="14"/>
                </a:lnTo>
                <a:lnTo>
                  <a:pt x="52" y="23"/>
                </a:lnTo>
                <a:lnTo>
                  <a:pt x="49" y="23"/>
                </a:lnTo>
                <a:lnTo>
                  <a:pt x="46" y="14"/>
                </a:lnTo>
                <a:lnTo>
                  <a:pt x="40" y="17"/>
                </a:lnTo>
                <a:lnTo>
                  <a:pt x="35" y="14"/>
                </a:lnTo>
                <a:lnTo>
                  <a:pt x="40" y="11"/>
                </a:lnTo>
                <a:lnTo>
                  <a:pt x="43" y="9"/>
                </a:lnTo>
                <a:lnTo>
                  <a:pt x="40" y="6"/>
                </a:lnTo>
                <a:lnTo>
                  <a:pt x="32" y="6"/>
                </a:lnTo>
                <a:lnTo>
                  <a:pt x="29" y="14"/>
                </a:lnTo>
                <a:lnTo>
                  <a:pt x="17" y="14"/>
                </a:lnTo>
                <a:lnTo>
                  <a:pt x="9" y="0"/>
                </a:lnTo>
                <a:lnTo>
                  <a:pt x="9" y="9"/>
                </a:lnTo>
                <a:lnTo>
                  <a:pt x="12" y="14"/>
                </a:lnTo>
                <a:lnTo>
                  <a:pt x="9" y="17"/>
                </a:lnTo>
                <a:lnTo>
                  <a:pt x="3" y="14"/>
                </a:lnTo>
                <a:lnTo>
                  <a:pt x="0" y="9"/>
                </a:lnTo>
                <a:lnTo>
                  <a:pt x="0" y="11"/>
                </a:lnTo>
                <a:lnTo>
                  <a:pt x="0" y="37"/>
                </a:lnTo>
                <a:lnTo>
                  <a:pt x="6" y="43"/>
                </a:lnTo>
                <a:lnTo>
                  <a:pt x="23" y="37"/>
                </a:lnTo>
                <a:lnTo>
                  <a:pt x="52" y="40"/>
                </a:lnTo>
                <a:lnTo>
                  <a:pt x="61" y="37"/>
                </a:lnTo>
                <a:lnTo>
                  <a:pt x="75" y="43"/>
                </a:lnTo>
                <a:lnTo>
                  <a:pt x="84" y="43"/>
                </a:lnTo>
                <a:lnTo>
                  <a:pt x="87" y="46"/>
                </a:lnTo>
                <a:lnTo>
                  <a:pt x="87" y="55"/>
                </a:lnTo>
                <a:lnTo>
                  <a:pt x="89" y="58"/>
                </a:lnTo>
                <a:lnTo>
                  <a:pt x="141" y="43"/>
                </a:lnTo>
                <a:lnTo>
                  <a:pt x="153" y="37"/>
                </a:lnTo>
                <a:lnTo>
                  <a:pt x="161" y="37"/>
                </a:lnTo>
                <a:lnTo>
                  <a:pt x="167" y="34"/>
                </a:lnTo>
                <a:lnTo>
                  <a:pt x="182" y="34"/>
                </a:lnTo>
                <a:lnTo>
                  <a:pt x="190" y="26"/>
                </a:lnTo>
                <a:lnTo>
                  <a:pt x="193" y="17"/>
                </a:lnTo>
                <a:lnTo>
                  <a:pt x="187" y="14"/>
                </a:lnTo>
                <a:lnTo>
                  <a:pt x="187" y="9"/>
                </a:lnTo>
                <a:lnTo>
                  <a:pt x="182" y="17"/>
                </a:lnTo>
                <a:lnTo>
                  <a:pt x="173" y="17"/>
                </a:lnTo>
                <a:lnTo>
                  <a:pt x="156" y="29"/>
                </a:lnTo>
                <a:lnTo>
                  <a:pt x="153" y="29"/>
                </a:lnTo>
                <a:lnTo>
                  <a:pt x="150" y="23"/>
                </a:lnTo>
                <a:lnTo>
                  <a:pt x="153" y="11"/>
                </a:lnTo>
                <a:lnTo>
                  <a:pt x="144" y="11"/>
                </a:lnTo>
                <a:lnTo>
                  <a:pt x="133" y="17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089" name="Freeform 38"/>
          <p:cNvSpPr>
            <a:spLocks/>
          </p:cNvSpPr>
          <p:nvPr/>
        </p:nvSpPr>
        <p:spPr bwMode="auto">
          <a:xfrm>
            <a:off x="8115300" y="4941888"/>
            <a:ext cx="88900" cy="52387"/>
          </a:xfrm>
          <a:custGeom>
            <a:avLst/>
            <a:gdLst>
              <a:gd name="T0" fmla="*/ 2147483647 w 52"/>
              <a:gd name="T1" fmla="*/ 2147483647 h 38"/>
              <a:gd name="T2" fmla="*/ 2147483647 w 52"/>
              <a:gd name="T3" fmla="*/ 2147483647 h 38"/>
              <a:gd name="T4" fmla="*/ 2147483647 w 52"/>
              <a:gd name="T5" fmla="*/ 2147483647 h 38"/>
              <a:gd name="T6" fmla="*/ 0 w 52"/>
              <a:gd name="T7" fmla="*/ 2147483647 h 38"/>
              <a:gd name="T8" fmla="*/ 2147483647 w 52"/>
              <a:gd name="T9" fmla="*/ 2147483647 h 38"/>
              <a:gd name="T10" fmla="*/ 2147483647 w 52"/>
              <a:gd name="T11" fmla="*/ 2147483647 h 38"/>
              <a:gd name="T12" fmla="*/ 2147483647 w 52"/>
              <a:gd name="T13" fmla="*/ 2147483647 h 38"/>
              <a:gd name="T14" fmla="*/ 2147483647 w 52"/>
              <a:gd name="T15" fmla="*/ 2147483647 h 38"/>
              <a:gd name="T16" fmla="*/ 2147483647 w 52"/>
              <a:gd name="T17" fmla="*/ 2147483647 h 38"/>
              <a:gd name="T18" fmla="*/ 2147483647 w 52"/>
              <a:gd name="T19" fmla="*/ 2147483647 h 38"/>
              <a:gd name="T20" fmla="*/ 2147483647 w 52"/>
              <a:gd name="T21" fmla="*/ 2147483647 h 38"/>
              <a:gd name="T22" fmla="*/ 2147483647 w 52"/>
              <a:gd name="T23" fmla="*/ 2147483647 h 38"/>
              <a:gd name="T24" fmla="*/ 2147483647 w 52"/>
              <a:gd name="T25" fmla="*/ 2147483647 h 38"/>
              <a:gd name="T26" fmla="*/ 2147483647 w 52"/>
              <a:gd name="T27" fmla="*/ 2147483647 h 38"/>
              <a:gd name="T28" fmla="*/ 2147483647 w 52"/>
              <a:gd name="T29" fmla="*/ 2147483647 h 38"/>
              <a:gd name="T30" fmla="*/ 2147483647 w 52"/>
              <a:gd name="T31" fmla="*/ 2147483647 h 38"/>
              <a:gd name="T32" fmla="*/ 2147483647 w 52"/>
              <a:gd name="T33" fmla="*/ 2147483647 h 38"/>
              <a:gd name="T34" fmla="*/ 2147483647 w 52"/>
              <a:gd name="T35" fmla="*/ 2147483647 h 38"/>
              <a:gd name="T36" fmla="*/ 2147483647 w 52"/>
              <a:gd name="T37" fmla="*/ 2147483647 h 38"/>
              <a:gd name="T38" fmla="*/ 2147483647 w 52"/>
              <a:gd name="T39" fmla="*/ 2147483647 h 38"/>
              <a:gd name="T40" fmla="*/ 2147483647 w 52"/>
              <a:gd name="T41" fmla="*/ 0 h 38"/>
              <a:gd name="T42" fmla="*/ 2147483647 w 52"/>
              <a:gd name="T43" fmla="*/ 2147483647 h 38"/>
              <a:gd name="T44" fmla="*/ 2147483647 w 52"/>
              <a:gd name="T45" fmla="*/ 2147483647 h 3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2"/>
              <a:gd name="T70" fmla="*/ 0 h 38"/>
              <a:gd name="T71" fmla="*/ 52 w 52"/>
              <a:gd name="T72" fmla="*/ 38 h 3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2" h="38">
                <a:moveTo>
                  <a:pt x="20" y="6"/>
                </a:moveTo>
                <a:lnTo>
                  <a:pt x="20" y="9"/>
                </a:lnTo>
                <a:lnTo>
                  <a:pt x="3" y="15"/>
                </a:lnTo>
                <a:lnTo>
                  <a:pt x="0" y="23"/>
                </a:lnTo>
                <a:lnTo>
                  <a:pt x="9" y="29"/>
                </a:lnTo>
                <a:lnTo>
                  <a:pt x="17" y="29"/>
                </a:lnTo>
                <a:lnTo>
                  <a:pt x="23" y="21"/>
                </a:lnTo>
                <a:lnTo>
                  <a:pt x="29" y="18"/>
                </a:lnTo>
                <a:lnTo>
                  <a:pt x="29" y="21"/>
                </a:lnTo>
                <a:lnTo>
                  <a:pt x="17" y="32"/>
                </a:lnTo>
                <a:lnTo>
                  <a:pt x="40" y="38"/>
                </a:lnTo>
                <a:lnTo>
                  <a:pt x="49" y="35"/>
                </a:lnTo>
                <a:lnTo>
                  <a:pt x="40" y="26"/>
                </a:lnTo>
                <a:lnTo>
                  <a:pt x="43" y="23"/>
                </a:lnTo>
                <a:lnTo>
                  <a:pt x="52" y="29"/>
                </a:lnTo>
                <a:lnTo>
                  <a:pt x="46" y="18"/>
                </a:lnTo>
                <a:lnTo>
                  <a:pt x="40" y="15"/>
                </a:lnTo>
                <a:lnTo>
                  <a:pt x="35" y="12"/>
                </a:lnTo>
                <a:lnTo>
                  <a:pt x="35" y="9"/>
                </a:lnTo>
                <a:lnTo>
                  <a:pt x="35" y="6"/>
                </a:lnTo>
                <a:lnTo>
                  <a:pt x="29" y="0"/>
                </a:lnTo>
                <a:lnTo>
                  <a:pt x="20" y="3"/>
                </a:lnTo>
                <a:lnTo>
                  <a:pt x="20" y="6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090" name="Freeform 39"/>
          <p:cNvSpPr>
            <a:spLocks/>
          </p:cNvSpPr>
          <p:nvPr/>
        </p:nvSpPr>
        <p:spPr bwMode="auto">
          <a:xfrm>
            <a:off x="8402638" y="5260975"/>
            <a:ext cx="55562" cy="74613"/>
          </a:xfrm>
          <a:custGeom>
            <a:avLst/>
            <a:gdLst>
              <a:gd name="T0" fmla="*/ 2147483647 w 32"/>
              <a:gd name="T1" fmla="*/ 2147483647 h 54"/>
              <a:gd name="T2" fmla="*/ 2147483647 w 32"/>
              <a:gd name="T3" fmla="*/ 2147483647 h 54"/>
              <a:gd name="T4" fmla="*/ 2147483647 w 32"/>
              <a:gd name="T5" fmla="*/ 0 h 54"/>
              <a:gd name="T6" fmla="*/ 2147483647 w 32"/>
              <a:gd name="T7" fmla="*/ 2147483647 h 54"/>
              <a:gd name="T8" fmla="*/ 0 w 32"/>
              <a:gd name="T9" fmla="*/ 2147483647 h 54"/>
              <a:gd name="T10" fmla="*/ 2147483647 w 32"/>
              <a:gd name="T11" fmla="*/ 2147483647 h 54"/>
              <a:gd name="T12" fmla="*/ 2147483647 w 32"/>
              <a:gd name="T13" fmla="*/ 2147483647 h 54"/>
              <a:gd name="T14" fmla="*/ 2147483647 w 32"/>
              <a:gd name="T15" fmla="*/ 2147483647 h 5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"/>
              <a:gd name="T25" fmla="*/ 0 h 54"/>
              <a:gd name="T26" fmla="*/ 32 w 32"/>
              <a:gd name="T27" fmla="*/ 54 h 5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" h="54">
                <a:moveTo>
                  <a:pt x="20" y="43"/>
                </a:moveTo>
                <a:lnTo>
                  <a:pt x="29" y="37"/>
                </a:lnTo>
                <a:lnTo>
                  <a:pt x="32" y="0"/>
                </a:lnTo>
                <a:lnTo>
                  <a:pt x="14" y="14"/>
                </a:lnTo>
                <a:lnTo>
                  <a:pt x="0" y="34"/>
                </a:lnTo>
                <a:lnTo>
                  <a:pt x="9" y="40"/>
                </a:lnTo>
                <a:lnTo>
                  <a:pt x="9" y="54"/>
                </a:lnTo>
                <a:lnTo>
                  <a:pt x="20" y="43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091" name="Freeform 40"/>
          <p:cNvSpPr>
            <a:spLocks/>
          </p:cNvSpPr>
          <p:nvPr/>
        </p:nvSpPr>
        <p:spPr bwMode="auto">
          <a:xfrm>
            <a:off x="8129588" y="5040313"/>
            <a:ext cx="44450" cy="57150"/>
          </a:xfrm>
          <a:custGeom>
            <a:avLst/>
            <a:gdLst>
              <a:gd name="T0" fmla="*/ 2147483647 w 26"/>
              <a:gd name="T1" fmla="*/ 0 h 41"/>
              <a:gd name="T2" fmla="*/ 2147483647 w 26"/>
              <a:gd name="T3" fmla="*/ 2147483647 h 41"/>
              <a:gd name="T4" fmla="*/ 0 w 26"/>
              <a:gd name="T5" fmla="*/ 2147483647 h 41"/>
              <a:gd name="T6" fmla="*/ 2147483647 w 26"/>
              <a:gd name="T7" fmla="*/ 2147483647 h 41"/>
              <a:gd name="T8" fmla="*/ 2147483647 w 26"/>
              <a:gd name="T9" fmla="*/ 2147483647 h 41"/>
              <a:gd name="T10" fmla="*/ 2147483647 w 26"/>
              <a:gd name="T11" fmla="*/ 2147483647 h 41"/>
              <a:gd name="T12" fmla="*/ 2147483647 w 26"/>
              <a:gd name="T13" fmla="*/ 2147483647 h 41"/>
              <a:gd name="T14" fmla="*/ 2147483647 w 26"/>
              <a:gd name="T15" fmla="*/ 2147483647 h 41"/>
              <a:gd name="T16" fmla="*/ 2147483647 w 26"/>
              <a:gd name="T17" fmla="*/ 0 h 4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"/>
              <a:gd name="T28" fmla="*/ 0 h 41"/>
              <a:gd name="T29" fmla="*/ 26 w 26"/>
              <a:gd name="T30" fmla="*/ 41 h 4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" h="41">
                <a:moveTo>
                  <a:pt x="11" y="0"/>
                </a:moveTo>
                <a:lnTo>
                  <a:pt x="2" y="3"/>
                </a:lnTo>
                <a:lnTo>
                  <a:pt x="0" y="9"/>
                </a:lnTo>
                <a:lnTo>
                  <a:pt x="14" y="21"/>
                </a:lnTo>
                <a:lnTo>
                  <a:pt x="8" y="35"/>
                </a:lnTo>
                <a:lnTo>
                  <a:pt x="17" y="41"/>
                </a:lnTo>
                <a:lnTo>
                  <a:pt x="26" y="26"/>
                </a:lnTo>
                <a:lnTo>
                  <a:pt x="23" y="3"/>
                </a:lnTo>
                <a:lnTo>
                  <a:pt x="11" y="0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092" name="Freeform 41"/>
          <p:cNvSpPr>
            <a:spLocks/>
          </p:cNvSpPr>
          <p:nvPr/>
        </p:nvSpPr>
        <p:spPr bwMode="auto">
          <a:xfrm>
            <a:off x="7519988" y="5124450"/>
            <a:ext cx="55562" cy="47625"/>
          </a:xfrm>
          <a:custGeom>
            <a:avLst/>
            <a:gdLst>
              <a:gd name="T0" fmla="*/ 2147483647 w 32"/>
              <a:gd name="T1" fmla="*/ 0 h 34"/>
              <a:gd name="T2" fmla="*/ 2147483647 w 32"/>
              <a:gd name="T3" fmla="*/ 0 h 34"/>
              <a:gd name="T4" fmla="*/ 2147483647 w 32"/>
              <a:gd name="T5" fmla="*/ 2147483647 h 34"/>
              <a:gd name="T6" fmla="*/ 2147483647 w 32"/>
              <a:gd name="T7" fmla="*/ 2147483647 h 34"/>
              <a:gd name="T8" fmla="*/ 0 w 32"/>
              <a:gd name="T9" fmla="*/ 2147483647 h 34"/>
              <a:gd name="T10" fmla="*/ 2147483647 w 32"/>
              <a:gd name="T11" fmla="*/ 2147483647 h 34"/>
              <a:gd name="T12" fmla="*/ 2147483647 w 32"/>
              <a:gd name="T13" fmla="*/ 2147483647 h 34"/>
              <a:gd name="T14" fmla="*/ 2147483647 w 32"/>
              <a:gd name="T15" fmla="*/ 2147483647 h 34"/>
              <a:gd name="T16" fmla="*/ 2147483647 w 32"/>
              <a:gd name="T17" fmla="*/ 2147483647 h 34"/>
              <a:gd name="T18" fmla="*/ 2147483647 w 32"/>
              <a:gd name="T19" fmla="*/ 2147483647 h 34"/>
              <a:gd name="T20" fmla="*/ 2147483647 w 32"/>
              <a:gd name="T21" fmla="*/ 2147483647 h 34"/>
              <a:gd name="T22" fmla="*/ 2147483647 w 32"/>
              <a:gd name="T23" fmla="*/ 2147483647 h 34"/>
              <a:gd name="T24" fmla="*/ 2147483647 w 32"/>
              <a:gd name="T25" fmla="*/ 0 h 3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2"/>
              <a:gd name="T40" fmla="*/ 0 h 34"/>
              <a:gd name="T41" fmla="*/ 32 w 32"/>
              <a:gd name="T42" fmla="*/ 34 h 3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2" h="34">
                <a:moveTo>
                  <a:pt x="15" y="0"/>
                </a:moveTo>
                <a:lnTo>
                  <a:pt x="12" y="0"/>
                </a:lnTo>
                <a:lnTo>
                  <a:pt x="9" y="14"/>
                </a:lnTo>
                <a:lnTo>
                  <a:pt x="3" y="11"/>
                </a:lnTo>
                <a:lnTo>
                  <a:pt x="0" y="26"/>
                </a:lnTo>
                <a:lnTo>
                  <a:pt x="15" y="31"/>
                </a:lnTo>
                <a:lnTo>
                  <a:pt x="21" y="29"/>
                </a:lnTo>
                <a:lnTo>
                  <a:pt x="32" y="34"/>
                </a:lnTo>
                <a:lnTo>
                  <a:pt x="32" y="29"/>
                </a:lnTo>
                <a:lnTo>
                  <a:pt x="23" y="14"/>
                </a:lnTo>
                <a:lnTo>
                  <a:pt x="21" y="17"/>
                </a:lnTo>
                <a:lnTo>
                  <a:pt x="18" y="14"/>
                </a:lnTo>
                <a:lnTo>
                  <a:pt x="15" y="0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093" name="Freeform 42"/>
          <p:cNvSpPr>
            <a:spLocks/>
          </p:cNvSpPr>
          <p:nvPr/>
        </p:nvSpPr>
        <p:spPr bwMode="auto">
          <a:xfrm>
            <a:off x="7421563" y="4965700"/>
            <a:ext cx="60325" cy="52388"/>
          </a:xfrm>
          <a:custGeom>
            <a:avLst/>
            <a:gdLst>
              <a:gd name="T0" fmla="*/ 2147483647 w 34"/>
              <a:gd name="T1" fmla="*/ 2147483647 h 37"/>
              <a:gd name="T2" fmla="*/ 2147483647 w 34"/>
              <a:gd name="T3" fmla="*/ 2147483647 h 37"/>
              <a:gd name="T4" fmla="*/ 2147483647 w 34"/>
              <a:gd name="T5" fmla="*/ 2147483647 h 37"/>
              <a:gd name="T6" fmla="*/ 2147483647 w 34"/>
              <a:gd name="T7" fmla="*/ 2147483647 h 37"/>
              <a:gd name="T8" fmla="*/ 2147483647 w 34"/>
              <a:gd name="T9" fmla="*/ 2147483647 h 37"/>
              <a:gd name="T10" fmla="*/ 2147483647 w 34"/>
              <a:gd name="T11" fmla="*/ 2147483647 h 37"/>
              <a:gd name="T12" fmla="*/ 2147483647 w 34"/>
              <a:gd name="T13" fmla="*/ 2147483647 h 37"/>
              <a:gd name="T14" fmla="*/ 2147483647 w 34"/>
              <a:gd name="T15" fmla="*/ 2147483647 h 37"/>
              <a:gd name="T16" fmla="*/ 2147483647 w 34"/>
              <a:gd name="T17" fmla="*/ 2147483647 h 37"/>
              <a:gd name="T18" fmla="*/ 2147483647 w 34"/>
              <a:gd name="T19" fmla="*/ 2147483647 h 37"/>
              <a:gd name="T20" fmla="*/ 2147483647 w 34"/>
              <a:gd name="T21" fmla="*/ 0 h 37"/>
              <a:gd name="T22" fmla="*/ 2147483647 w 34"/>
              <a:gd name="T23" fmla="*/ 2147483647 h 37"/>
              <a:gd name="T24" fmla="*/ 0 w 34"/>
              <a:gd name="T25" fmla="*/ 2147483647 h 37"/>
              <a:gd name="T26" fmla="*/ 2147483647 w 34"/>
              <a:gd name="T27" fmla="*/ 2147483647 h 37"/>
              <a:gd name="T28" fmla="*/ 2147483647 w 34"/>
              <a:gd name="T29" fmla="*/ 2147483647 h 3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4"/>
              <a:gd name="T46" fmla="*/ 0 h 37"/>
              <a:gd name="T47" fmla="*/ 34 w 34"/>
              <a:gd name="T48" fmla="*/ 37 h 3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4" h="37">
                <a:moveTo>
                  <a:pt x="17" y="34"/>
                </a:moveTo>
                <a:lnTo>
                  <a:pt x="34" y="37"/>
                </a:lnTo>
                <a:lnTo>
                  <a:pt x="31" y="31"/>
                </a:lnTo>
                <a:lnTo>
                  <a:pt x="29" y="34"/>
                </a:lnTo>
                <a:lnTo>
                  <a:pt x="20" y="31"/>
                </a:lnTo>
                <a:lnTo>
                  <a:pt x="20" y="17"/>
                </a:lnTo>
                <a:lnTo>
                  <a:pt x="14" y="17"/>
                </a:lnTo>
                <a:lnTo>
                  <a:pt x="14" y="11"/>
                </a:lnTo>
                <a:lnTo>
                  <a:pt x="20" y="8"/>
                </a:lnTo>
                <a:lnTo>
                  <a:pt x="20" y="3"/>
                </a:lnTo>
                <a:lnTo>
                  <a:pt x="14" y="0"/>
                </a:lnTo>
                <a:lnTo>
                  <a:pt x="3" y="5"/>
                </a:lnTo>
                <a:lnTo>
                  <a:pt x="0" y="8"/>
                </a:lnTo>
                <a:lnTo>
                  <a:pt x="14" y="23"/>
                </a:lnTo>
                <a:lnTo>
                  <a:pt x="17" y="34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094" name="Freeform 43"/>
          <p:cNvSpPr>
            <a:spLocks/>
          </p:cNvSpPr>
          <p:nvPr/>
        </p:nvSpPr>
        <p:spPr bwMode="auto">
          <a:xfrm>
            <a:off x="8239125" y="5124450"/>
            <a:ext cx="53975" cy="20638"/>
          </a:xfrm>
          <a:custGeom>
            <a:avLst/>
            <a:gdLst>
              <a:gd name="T0" fmla="*/ 2147483647 w 32"/>
              <a:gd name="T1" fmla="*/ 0 h 14"/>
              <a:gd name="T2" fmla="*/ 2147483647 w 32"/>
              <a:gd name="T3" fmla="*/ 0 h 14"/>
              <a:gd name="T4" fmla="*/ 0 w 32"/>
              <a:gd name="T5" fmla="*/ 2147483647 h 14"/>
              <a:gd name="T6" fmla="*/ 0 w 32"/>
              <a:gd name="T7" fmla="*/ 2147483647 h 14"/>
              <a:gd name="T8" fmla="*/ 2147483647 w 32"/>
              <a:gd name="T9" fmla="*/ 2147483647 h 14"/>
              <a:gd name="T10" fmla="*/ 2147483647 w 32"/>
              <a:gd name="T11" fmla="*/ 2147483647 h 14"/>
              <a:gd name="T12" fmla="*/ 2147483647 w 32"/>
              <a:gd name="T13" fmla="*/ 2147483647 h 14"/>
              <a:gd name="T14" fmla="*/ 2147483647 w 32"/>
              <a:gd name="T15" fmla="*/ 2147483647 h 14"/>
              <a:gd name="T16" fmla="*/ 2147483647 w 32"/>
              <a:gd name="T17" fmla="*/ 2147483647 h 14"/>
              <a:gd name="T18" fmla="*/ 2147483647 w 32"/>
              <a:gd name="T19" fmla="*/ 0 h 14"/>
              <a:gd name="T20" fmla="*/ 2147483647 w 32"/>
              <a:gd name="T21" fmla="*/ 0 h 1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2"/>
              <a:gd name="T34" fmla="*/ 0 h 14"/>
              <a:gd name="T35" fmla="*/ 32 w 32"/>
              <a:gd name="T36" fmla="*/ 14 h 1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2" h="14">
                <a:moveTo>
                  <a:pt x="23" y="0"/>
                </a:moveTo>
                <a:lnTo>
                  <a:pt x="6" y="0"/>
                </a:lnTo>
                <a:lnTo>
                  <a:pt x="0" y="6"/>
                </a:lnTo>
                <a:lnTo>
                  <a:pt x="0" y="11"/>
                </a:lnTo>
                <a:lnTo>
                  <a:pt x="9" y="8"/>
                </a:lnTo>
                <a:lnTo>
                  <a:pt x="11" y="14"/>
                </a:lnTo>
                <a:lnTo>
                  <a:pt x="20" y="14"/>
                </a:lnTo>
                <a:lnTo>
                  <a:pt x="20" y="8"/>
                </a:lnTo>
                <a:lnTo>
                  <a:pt x="32" y="6"/>
                </a:lnTo>
                <a:lnTo>
                  <a:pt x="29" y="0"/>
                </a:lnTo>
                <a:lnTo>
                  <a:pt x="23" y="0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095" name="Freeform 44"/>
          <p:cNvSpPr>
            <a:spLocks/>
          </p:cNvSpPr>
          <p:nvPr/>
        </p:nvSpPr>
        <p:spPr bwMode="auto">
          <a:xfrm>
            <a:off x="8008938" y="4876800"/>
            <a:ext cx="44450" cy="31750"/>
          </a:xfrm>
          <a:custGeom>
            <a:avLst/>
            <a:gdLst>
              <a:gd name="T0" fmla="*/ 2147483647 w 26"/>
              <a:gd name="T1" fmla="*/ 2147483647 h 23"/>
              <a:gd name="T2" fmla="*/ 2147483647 w 26"/>
              <a:gd name="T3" fmla="*/ 2147483647 h 23"/>
              <a:gd name="T4" fmla="*/ 2147483647 w 26"/>
              <a:gd name="T5" fmla="*/ 2147483647 h 23"/>
              <a:gd name="T6" fmla="*/ 2147483647 w 26"/>
              <a:gd name="T7" fmla="*/ 0 h 23"/>
              <a:gd name="T8" fmla="*/ 2147483647 w 26"/>
              <a:gd name="T9" fmla="*/ 2147483647 h 23"/>
              <a:gd name="T10" fmla="*/ 2147483647 w 26"/>
              <a:gd name="T11" fmla="*/ 2147483647 h 23"/>
              <a:gd name="T12" fmla="*/ 2147483647 w 26"/>
              <a:gd name="T13" fmla="*/ 2147483647 h 23"/>
              <a:gd name="T14" fmla="*/ 0 w 26"/>
              <a:gd name="T15" fmla="*/ 2147483647 h 23"/>
              <a:gd name="T16" fmla="*/ 2147483647 w 26"/>
              <a:gd name="T17" fmla="*/ 2147483647 h 23"/>
              <a:gd name="T18" fmla="*/ 2147483647 w 26"/>
              <a:gd name="T19" fmla="*/ 2147483647 h 23"/>
              <a:gd name="T20" fmla="*/ 2147483647 w 26"/>
              <a:gd name="T21" fmla="*/ 2147483647 h 23"/>
              <a:gd name="T22" fmla="*/ 2147483647 w 26"/>
              <a:gd name="T23" fmla="*/ 2147483647 h 2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6"/>
              <a:gd name="T37" fmla="*/ 0 h 23"/>
              <a:gd name="T38" fmla="*/ 26 w 26"/>
              <a:gd name="T39" fmla="*/ 23 h 2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6" h="23">
                <a:moveTo>
                  <a:pt x="12" y="15"/>
                </a:moveTo>
                <a:lnTo>
                  <a:pt x="24" y="23"/>
                </a:lnTo>
                <a:lnTo>
                  <a:pt x="21" y="15"/>
                </a:lnTo>
                <a:lnTo>
                  <a:pt x="26" y="0"/>
                </a:lnTo>
                <a:lnTo>
                  <a:pt x="21" y="3"/>
                </a:lnTo>
                <a:lnTo>
                  <a:pt x="15" y="9"/>
                </a:lnTo>
                <a:lnTo>
                  <a:pt x="12" y="6"/>
                </a:lnTo>
                <a:lnTo>
                  <a:pt x="0" y="9"/>
                </a:lnTo>
                <a:lnTo>
                  <a:pt x="3" y="20"/>
                </a:lnTo>
                <a:lnTo>
                  <a:pt x="15" y="23"/>
                </a:lnTo>
                <a:lnTo>
                  <a:pt x="9" y="20"/>
                </a:lnTo>
                <a:lnTo>
                  <a:pt x="12" y="15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096" name="Freeform 45"/>
          <p:cNvSpPr>
            <a:spLocks/>
          </p:cNvSpPr>
          <p:nvPr/>
        </p:nvSpPr>
        <p:spPr bwMode="auto">
          <a:xfrm>
            <a:off x="7559675" y="5187950"/>
            <a:ext cx="44450" cy="33338"/>
          </a:xfrm>
          <a:custGeom>
            <a:avLst/>
            <a:gdLst>
              <a:gd name="T0" fmla="*/ 2147483647 w 26"/>
              <a:gd name="T1" fmla="*/ 2147483647 h 23"/>
              <a:gd name="T2" fmla="*/ 2147483647 w 26"/>
              <a:gd name="T3" fmla="*/ 2147483647 h 23"/>
              <a:gd name="T4" fmla="*/ 2147483647 w 26"/>
              <a:gd name="T5" fmla="*/ 2147483647 h 23"/>
              <a:gd name="T6" fmla="*/ 2147483647 w 26"/>
              <a:gd name="T7" fmla="*/ 0 h 23"/>
              <a:gd name="T8" fmla="*/ 0 w 26"/>
              <a:gd name="T9" fmla="*/ 2147483647 h 23"/>
              <a:gd name="T10" fmla="*/ 0 w 26"/>
              <a:gd name="T11" fmla="*/ 2147483647 h 23"/>
              <a:gd name="T12" fmla="*/ 2147483647 w 26"/>
              <a:gd name="T13" fmla="*/ 2147483647 h 23"/>
              <a:gd name="T14" fmla="*/ 2147483647 w 26"/>
              <a:gd name="T15" fmla="*/ 2147483647 h 23"/>
              <a:gd name="T16" fmla="*/ 2147483647 w 26"/>
              <a:gd name="T17" fmla="*/ 2147483647 h 23"/>
              <a:gd name="T18" fmla="*/ 2147483647 w 26"/>
              <a:gd name="T19" fmla="*/ 2147483647 h 2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6"/>
              <a:gd name="T31" fmla="*/ 0 h 23"/>
              <a:gd name="T32" fmla="*/ 26 w 26"/>
              <a:gd name="T33" fmla="*/ 23 h 2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6" h="23">
                <a:moveTo>
                  <a:pt x="26" y="17"/>
                </a:moveTo>
                <a:lnTo>
                  <a:pt x="15" y="6"/>
                </a:lnTo>
                <a:lnTo>
                  <a:pt x="9" y="6"/>
                </a:lnTo>
                <a:lnTo>
                  <a:pt x="3" y="0"/>
                </a:lnTo>
                <a:lnTo>
                  <a:pt x="0" y="3"/>
                </a:lnTo>
                <a:lnTo>
                  <a:pt x="0" y="9"/>
                </a:lnTo>
                <a:lnTo>
                  <a:pt x="15" y="23"/>
                </a:lnTo>
                <a:lnTo>
                  <a:pt x="18" y="23"/>
                </a:lnTo>
                <a:lnTo>
                  <a:pt x="18" y="17"/>
                </a:lnTo>
                <a:lnTo>
                  <a:pt x="26" y="17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097" name="Freeform 46"/>
          <p:cNvSpPr>
            <a:spLocks/>
          </p:cNvSpPr>
          <p:nvPr/>
        </p:nvSpPr>
        <p:spPr bwMode="auto">
          <a:xfrm>
            <a:off x="8108950" y="5216525"/>
            <a:ext cx="30163" cy="36513"/>
          </a:xfrm>
          <a:custGeom>
            <a:avLst/>
            <a:gdLst>
              <a:gd name="T0" fmla="*/ 2147483647 w 17"/>
              <a:gd name="T1" fmla="*/ 2147483647 h 26"/>
              <a:gd name="T2" fmla="*/ 2147483647 w 17"/>
              <a:gd name="T3" fmla="*/ 2147483647 h 26"/>
              <a:gd name="T4" fmla="*/ 2147483647 w 17"/>
              <a:gd name="T5" fmla="*/ 2147483647 h 26"/>
              <a:gd name="T6" fmla="*/ 2147483647 w 17"/>
              <a:gd name="T7" fmla="*/ 0 h 26"/>
              <a:gd name="T8" fmla="*/ 0 w 17"/>
              <a:gd name="T9" fmla="*/ 2147483647 h 26"/>
              <a:gd name="T10" fmla="*/ 2147483647 w 17"/>
              <a:gd name="T11" fmla="*/ 2147483647 h 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"/>
              <a:gd name="T19" fmla="*/ 0 h 26"/>
              <a:gd name="T20" fmla="*/ 17 w 17"/>
              <a:gd name="T21" fmla="*/ 26 h 2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" h="26">
                <a:moveTo>
                  <a:pt x="12" y="26"/>
                </a:moveTo>
                <a:lnTo>
                  <a:pt x="17" y="20"/>
                </a:lnTo>
                <a:lnTo>
                  <a:pt x="17" y="9"/>
                </a:lnTo>
                <a:lnTo>
                  <a:pt x="12" y="0"/>
                </a:lnTo>
                <a:lnTo>
                  <a:pt x="0" y="14"/>
                </a:lnTo>
                <a:lnTo>
                  <a:pt x="12" y="26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098" name="Freeform 47"/>
          <p:cNvSpPr>
            <a:spLocks/>
          </p:cNvSpPr>
          <p:nvPr/>
        </p:nvSpPr>
        <p:spPr bwMode="auto">
          <a:xfrm>
            <a:off x="7935913" y="4799013"/>
            <a:ext cx="30162" cy="26987"/>
          </a:xfrm>
          <a:custGeom>
            <a:avLst/>
            <a:gdLst>
              <a:gd name="T0" fmla="*/ 2147483647 w 18"/>
              <a:gd name="T1" fmla="*/ 2147483647 h 20"/>
              <a:gd name="T2" fmla="*/ 2147483647 w 18"/>
              <a:gd name="T3" fmla="*/ 2147483647 h 20"/>
              <a:gd name="T4" fmla="*/ 2147483647 w 18"/>
              <a:gd name="T5" fmla="*/ 2147483647 h 20"/>
              <a:gd name="T6" fmla="*/ 2147483647 w 18"/>
              <a:gd name="T7" fmla="*/ 2147483647 h 20"/>
              <a:gd name="T8" fmla="*/ 2147483647 w 18"/>
              <a:gd name="T9" fmla="*/ 0 h 20"/>
              <a:gd name="T10" fmla="*/ 2147483647 w 18"/>
              <a:gd name="T11" fmla="*/ 2147483647 h 20"/>
              <a:gd name="T12" fmla="*/ 0 w 18"/>
              <a:gd name="T13" fmla="*/ 2147483647 h 20"/>
              <a:gd name="T14" fmla="*/ 2147483647 w 18"/>
              <a:gd name="T15" fmla="*/ 2147483647 h 2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8"/>
              <a:gd name="T25" fmla="*/ 0 h 20"/>
              <a:gd name="T26" fmla="*/ 18 w 18"/>
              <a:gd name="T27" fmla="*/ 20 h 2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8" h="20">
                <a:moveTo>
                  <a:pt x="9" y="20"/>
                </a:moveTo>
                <a:lnTo>
                  <a:pt x="18" y="14"/>
                </a:lnTo>
                <a:lnTo>
                  <a:pt x="18" y="8"/>
                </a:lnTo>
                <a:lnTo>
                  <a:pt x="15" y="3"/>
                </a:lnTo>
                <a:lnTo>
                  <a:pt x="6" y="0"/>
                </a:lnTo>
                <a:lnTo>
                  <a:pt x="3" y="3"/>
                </a:lnTo>
                <a:lnTo>
                  <a:pt x="0" y="11"/>
                </a:lnTo>
                <a:lnTo>
                  <a:pt x="9" y="20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099" name="Freeform 48"/>
          <p:cNvSpPr>
            <a:spLocks/>
          </p:cNvSpPr>
          <p:nvPr/>
        </p:nvSpPr>
        <p:spPr bwMode="auto">
          <a:xfrm>
            <a:off x="8347075" y="5348288"/>
            <a:ext cx="19050" cy="58737"/>
          </a:xfrm>
          <a:custGeom>
            <a:avLst/>
            <a:gdLst>
              <a:gd name="T0" fmla="*/ 2147483647 w 12"/>
              <a:gd name="T1" fmla="*/ 0 h 43"/>
              <a:gd name="T2" fmla="*/ 0 w 12"/>
              <a:gd name="T3" fmla="*/ 2147483647 h 43"/>
              <a:gd name="T4" fmla="*/ 2147483647 w 12"/>
              <a:gd name="T5" fmla="*/ 2147483647 h 43"/>
              <a:gd name="T6" fmla="*/ 2147483647 w 12"/>
              <a:gd name="T7" fmla="*/ 2147483647 h 43"/>
              <a:gd name="T8" fmla="*/ 2147483647 w 12"/>
              <a:gd name="T9" fmla="*/ 2147483647 h 43"/>
              <a:gd name="T10" fmla="*/ 2147483647 w 12"/>
              <a:gd name="T11" fmla="*/ 2147483647 h 43"/>
              <a:gd name="T12" fmla="*/ 2147483647 w 12"/>
              <a:gd name="T13" fmla="*/ 0 h 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"/>
              <a:gd name="T22" fmla="*/ 0 h 43"/>
              <a:gd name="T23" fmla="*/ 12 w 12"/>
              <a:gd name="T24" fmla="*/ 43 h 4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" h="43">
                <a:moveTo>
                  <a:pt x="6" y="0"/>
                </a:moveTo>
                <a:lnTo>
                  <a:pt x="0" y="26"/>
                </a:lnTo>
                <a:lnTo>
                  <a:pt x="6" y="43"/>
                </a:lnTo>
                <a:lnTo>
                  <a:pt x="12" y="35"/>
                </a:lnTo>
                <a:lnTo>
                  <a:pt x="6" y="23"/>
                </a:lnTo>
                <a:lnTo>
                  <a:pt x="9" y="6"/>
                </a:lnTo>
                <a:lnTo>
                  <a:pt x="6" y="0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00" name="Freeform 49"/>
          <p:cNvSpPr>
            <a:spLocks/>
          </p:cNvSpPr>
          <p:nvPr/>
        </p:nvSpPr>
        <p:spPr bwMode="auto">
          <a:xfrm>
            <a:off x="8297863" y="5224463"/>
            <a:ext cx="49212" cy="31750"/>
          </a:xfrm>
          <a:custGeom>
            <a:avLst/>
            <a:gdLst>
              <a:gd name="T0" fmla="*/ 2147483647 w 28"/>
              <a:gd name="T1" fmla="*/ 0 h 23"/>
              <a:gd name="T2" fmla="*/ 2147483647 w 28"/>
              <a:gd name="T3" fmla="*/ 0 h 23"/>
              <a:gd name="T4" fmla="*/ 2147483647 w 28"/>
              <a:gd name="T5" fmla="*/ 2147483647 h 23"/>
              <a:gd name="T6" fmla="*/ 0 w 28"/>
              <a:gd name="T7" fmla="*/ 2147483647 h 23"/>
              <a:gd name="T8" fmla="*/ 2147483647 w 28"/>
              <a:gd name="T9" fmla="*/ 2147483647 h 23"/>
              <a:gd name="T10" fmla="*/ 2147483647 w 28"/>
              <a:gd name="T11" fmla="*/ 2147483647 h 23"/>
              <a:gd name="T12" fmla="*/ 2147483647 w 28"/>
              <a:gd name="T13" fmla="*/ 2147483647 h 23"/>
              <a:gd name="T14" fmla="*/ 2147483647 w 28"/>
              <a:gd name="T15" fmla="*/ 2147483647 h 23"/>
              <a:gd name="T16" fmla="*/ 2147483647 w 28"/>
              <a:gd name="T17" fmla="*/ 0 h 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8"/>
              <a:gd name="T28" fmla="*/ 0 h 23"/>
              <a:gd name="T29" fmla="*/ 28 w 28"/>
              <a:gd name="T30" fmla="*/ 23 h 2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8" h="23">
                <a:moveTo>
                  <a:pt x="28" y="0"/>
                </a:moveTo>
                <a:lnTo>
                  <a:pt x="23" y="0"/>
                </a:lnTo>
                <a:lnTo>
                  <a:pt x="14" y="3"/>
                </a:lnTo>
                <a:lnTo>
                  <a:pt x="0" y="17"/>
                </a:lnTo>
                <a:lnTo>
                  <a:pt x="5" y="23"/>
                </a:lnTo>
                <a:lnTo>
                  <a:pt x="5" y="17"/>
                </a:lnTo>
                <a:lnTo>
                  <a:pt x="14" y="14"/>
                </a:lnTo>
                <a:lnTo>
                  <a:pt x="28" y="3"/>
                </a:lnTo>
                <a:lnTo>
                  <a:pt x="28" y="0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01" name="Freeform 50"/>
          <p:cNvSpPr>
            <a:spLocks/>
          </p:cNvSpPr>
          <p:nvPr/>
        </p:nvSpPr>
        <p:spPr bwMode="auto">
          <a:xfrm>
            <a:off x="8015288" y="5133975"/>
            <a:ext cx="38100" cy="23813"/>
          </a:xfrm>
          <a:custGeom>
            <a:avLst/>
            <a:gdLst>
              <a:gd name="T0" fmla="*/ 2147483647 w 23"/>
              <a:gd name="T1" fmla="*/ 2147483647 h 17"/>
              <a:gd name="T2" fmla="*/ 2147483647 w 23"/>
              <a:gd name="T3" fmla="*/ 2147483647 h 17"/>
              <a:gd name="T4" fmla="*/ 2147483647 w 23"/>
              <a:gd name="T5" fmla="*/ 2147483647 h 17"/>
              <a:gd name="T6" fmla="*/ 2147483647 w 23"/>
              <a:gd name="T7" fmla="*/ 2147483647 h 17"/>
              <a:gd name="T8" fmla="*/ 2147483647 w 23"/>
              <a:gd name="T9" fmla="*/ 2147483647 h 17"/>
              <a:gd name="T10" fmla="*/ 2147483647 w 23"/>
              <a:gd name="T11" fmla="*/ 0 h 17"/>
              <a:gd name="T12" fmla="*/ 0 w 23"/>
              <a:gd name="T13" fmla="*/ 2147483647 h 17"/>
              <a:gd name="T14" fmla="*/ 2147483647 w 23"/>
              <a:gd name="T15" fmla="*/ 2147483647 h 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"/>
              <a:gd name="T25" fmla="*/ 0 h 17"/>
              <a:gd name="T26" fmla="*/ 23 w 23"/>
              <a:gd name="T27" fmla="*/ 17 h 1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" h="17">
                <a:moveTo>
                  <a:pt x="3" y="5"/>
                </a:moveTo>
                <a:lnTo>
                  <a:pt x="3" y="11"/>
                </a:lnTo>
                <a:lnTo>
                  <a:pt x="23" y="17"/>
                </a:lnTo>
                <a:lnTo>
                  <a:pt x="21" y="5"/>
                </a:lnTo>
                <a:lnTo>
                  <a:pt x="12" y="5"/>
                </a:lnTo>
                <a:lnTo>
                  <a:pt x="6" y="0"/>
                </a:lnTo>
                <a:lnTo>
                  <a:pt x="0" y="2"/>
                </a:lnTo>
                <a:lnTo>
                  <a:pt x="3" y="5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02" name="Freeform 51"/>
          <p:cNvSpPr>
            <a:spLocks/>
          </p:cNvSpPr>
          <p:nvPr/>
        </p:nvSpPr>
        <p:spPr bwMode="auto">
          <a:xfrm>
            <a:off x="7847013" y="5353050"/>
            <a:ext cx="25400" cy="26988"/>
          </a:xfrm>
          <a:custGeom>
            <a:avLst/>
            <a:gdLst>
              <a:gd name="T0" fmla="*/ 2147483647 w 15"/>
              <a:gd name="T1" fmla="*/ 0 h 20"/>
              <a:gd name="T2" fmla="*/ 0 w 15"/>
              <a:gd name="T3" fmla="*/ 2147483647 h 20"/>
              <a:gd name="T4" fmla="*/ 2147483647 w 15"/>
              <a:gd name="T5" fmla="*/ 2147483647 h 20"/>
              <a:gd name="T6" fmla="*/ 2147483647 w 15"/>
              <a:gd name="T7" fmla="*/ 2147483647 h 20"/>
              <a:gd name="T8" fmla="*/ 2147483647 w 15"/>
              <a:gd name="T9" fmla="*/ 2147483647 h 20"/>
              <a:gd name="T10" fmla="*/ 2147483647 w 15"/>
              <a:gd name="T11" fmla="*/ 2147483647 h 20"/>
              <a:gd name="T12" fmla="*/ 2147483647 w 15"/>
              <a:gd name="T13" fmla="*/ 0 h 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"/>
              <a:gd name="T22" fmla="*/ 0 h 20"/>
              <a:gd name="T23" fmla="*/ 15 w 15"/>
              <a:gd name="T24" fmla="*/ 20 h 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" h="20">
                <a:moveTo>
                  <a:pt x="3" y="0"/>
                </a:moveTo>
                <a:lnTo>
                  <a:pt x="0" y="3"/>
                </a:lnTo>
                <a:lnTo>
                  <a:pt x="3" y="14"/>
                </a:lnTo>
                <a:lnTo>
                  <a:pt x="12" y="20"/>
                </a:lnTo>
                <a:lnTo>
                  <a:pt x="12" y="11"/>
                </a:lnTo>
                <a:lnTo>
                  <a:pt x="15" y="9"/>
                </a:lnTo>
                <a:lnTo>
                  <a:pt x="3" y="0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03" name="Freeform 52"/>
          <p:cNvSpPr>
            <a:spLocks/>
          </p:cNvSpPr>
          <p:nvPr/>
        </p:nvSpPr>
        <p:spPr bwMode="auto">
          <a:xfrm>
            <a:off x="7540625" y="5076825"/>
            <a:ext cx="19050" cy="34925"/>
          </a:xfrm>
          <a:custGeom>
            <a:avLst/>
            <a:gdLst>
              <a:gd name="T0" fmla="*/ 2147483647 w 11"/>
              <a:gd name="T1" fmla="*/ 0 h 26"/>
              <a:gd name="T2" fmla="*/ 2147483647 w 11"/>
              <a:gd name="T3" fmla="*/ 2147483647 h 26"/>
              <a:gd name="T4" fmla="*/ 0 w 11"/>
              <a:gd name="T5" fmla="*/ 2147483647 h 26"/>
              <a:gd name="T6" fmla="*/ 2147483647 w 11"/>
              <a:gd name="T7" fmla="*/ 2147483647 h 26"/>
              <a:gd name="T8" fmla="*/ 2147483647 w 11"/>
              <a:gd name="T9" fmla="*/ 2147483647 h 26"/>
              <a:gd name="T10" fmla="*/ 2147483647 w 11"/>
              <a:gd name="T11" fmla="*/ 2147483647 h 26"/>
              <a:gd name="T12" fmla="*/ 2147483647 w 11"/>
              <a:gd name="T13" fmla="*/ 0 h 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"/>
              <a:gd name="T22" fmla="*/ 0 h 26"/>
              <a:gd name="T23" fmla="*/ 11 w 11"/>
              <a:gd name="T24" fmla="*/ 26 h 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" h="26">
                <a:moveTo>
                  <a:pt x="9" y="0"/>
                </a:moveTo>
                <a:lnTo>
                  <a:pt x="3" y="6"/>
                </a:lnTo>
                <a:lnTo>
                  <a:pt x="0" y="26"/>
                </a:lnTo>
                <a:lnTo>
                  <a:pt x="3" y="20"/>
                </a:lnTo>
                <a:lnTo>
                  <a:pt x="6" y="23"/>
                </a:lnTo>
                <a:lnTo>
                  <a:pt x="11" y="20"/>
                </a:lnTo>
                <a:lnTo>
                  <a:pt x="9" y="0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04" name="Freeform 53"/>
          <p:cNvSpPr>
            <a:spLocks/>
          </p:cNvSpPr>
          <p:nvPr/>
        </p:nvSpPr>
        <p:spPr bwMode="auto">
          <a:xfrm>
            <a:off x="7966075" y="5018088"/>
            <a:ext cx="36513" cy="22225"/>
          </a:xfrm>
          <a:custGeom>
            <a:avLst/>
            <a:gdLst>
              <a:gd name="T0" fmla="*/ 2147483647 w 20"/>
              <a:gd name="T1" fmla="*/ 0 h 17"/>
              <a:gd name="T2" fmla="*/ 0 w 20"/>
              <a:gd name="T3" fmla="*/ 2147483647 h 17"/>
              <a:gd name="T4" fmla="*/ 2147483647 w 20"/>
              <a:gd name="T5" fmla="*/ 2147483647 h 17"/>
              <a:gd name="T6" fmla="*/ 2147483647 w 20"/>
              <a:gd name="T7" fmla="*/ 2147483647 h 17"/>
              <a:gd name="T8" fmla="*/ 2147483647 w 20"/>
              <a:gd name="T9" fmla="*/ 2147483647 h 17"/>
              <a:gd name="T10" fmla="*/ 2147483647 w 20"/>
              <a:gd name="T11" fmla="*/ 2147483647 h 17"/>
              <a:gd name="T12" fmla="*/ 2147483647 w 20"/>
              <a:gd name="T13" fmla="*/ 2147483647 h 17"/>
              <a:gd name="T14" fmla="*/ 2147483647 w 20"/>
              <a:gd name="T15" fmla="*/ 0 h 17"/>
              <a:gd name="T16" fmla="*/ 2147483647 w 20"/>
              <a:gd name="T17" fmla="*/ 0 h 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"/>
              <a:gd name="T28" fmla="*/ 0 h 17"/>
              <a:gd name="T29" fmla="*/ 20 w 20"/>
              <a:gd name="T30" fmla="*/ 17 h 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" h="17">
                <a:moveTo>
                  <a:pt x="2" y="0"/>
                </a:moveTo>
                <a:lnTo>
                  <a:pt x="0" y="9"/>
                </a:lnTo>
                <a:lnTo>
                  <a:pt x="11" y="14"/>
                </a:lnTo>
                <a:lnTo>
                  <a:pt x="11" y="17"/>
                </a:lnTo>
                <a:lnTo>
                  <a:pt x="20" y="14"/>
                </a:lnTo>
                <a:lnTo>
                  <a:pt x="17" y="12"/>
                </a:lnTo>
                <a:lnTo>
                  <a:pt x="11" y="6"/>
                </a:lnTo>
                <a:lnTo>
                  <a:pt x="11" y="0"/>
                </a:lnTo>
                <a:lnTo>
                  <a:pt x="2" y="0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05" name="Freeform 54"/>
          <p:cNvSpPr>
            <a:spLocks/>
          </p:cNvSpPr>
          <p:nvPr/>
        </p:nvSpPr>
        <p:spPr bwMode="auto">
          <a:xfrm>
            <a:off x="8174038" y="5145088"/>
            <a:ext cx="41275" cy="26987"/>
          </a:xfrm>
          <a:custGeom>
            <a:avLst/>
            <a:gdLst>
              <a:gd name="T0" fmla="*/ 2147483647 w 23"/>
              <a:gd name="T1" fmla="*/ 0 h 20"/>
              <a:gd name="T2" fmla="*/ 2147483647 w 23"/>
              <a:gd name="T3" fmla="*/ 2147483647 h 20"/>
              <a:gd name="T4" fmla="*/ 2147483647 w 23"/>
              <a:gd name="T5" fmla="*/ 2147483647 h 20"/>
              <a:gd name="T6" fmla="*/ 0 w 23"/>
              <a:gd name="T7" fmla="*/ 2147483647 h 20"/>
              <a:gd name="T8" fmla="*/ 2147483647 w 23"/>
              <a:gd name="T9" fmla="*/ 2147483647 h 20"/>
              <a:gd name="T10" fmla="*/ 2147483647 w 23"/>
              <a:gd name="T11" fmla="*/ 0 h 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"/>
              <a:gd name="T19" fmla="*/ 0 h 20"/>
              <a:gd name="T20" fmla="*/ 23 w 23"/>
              <a:gd name="T21" fmla="*/ 20 h 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" h="20">
                <a:moveTo>
                  <a:pt x="23" y="0"/>
                </a:moveTo>
                <a:lnTo>
                  <a:pt x="11" y="9"/>
                </a:lnTo>
                <a:lnTo>
                  <a:pt x="2" y="9"/>
                </a:lnTo>
                <a:lnTo>
                  <a:pt x="0" y="20"/>
                </a:lnTo>
                <a:lnTo>
                  <a:pt x="14" y="15"/>
                </a:lnTo>
                <a:lnTo>
                  <a:pt x="23" y="0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06" name="Freeform 55"/>
          <p:cNvSpPr>
            <a:spLocks/>
          </p:cNvSpPr>
          <p:nvPr/>
        </p:nvSpPr>
        <p:spPr bwMode="auto">
          <a:xfrm>
            <a:off x="8053388" y="5168900"/>
            <a:ext cx="38100" cy="11113"/>
          </a:xfrm>
          <a:custGeom>
            <a:avLst/>
            <a:gdLst>
              <a:gd name="T0" fmla="*/ 2147483647 w 21"/>
              <a:gd name="T1" fmla="*/ 0 h 9"/>
              <a:gd name="T2" fmla="*/ 0 w 21"/>
              <a:gd name="T3" fmla="*/ 0 h 9"/>
              <a:gd name="T4" fmla="*/ 2147483647 w 21"/>
              <a:gd name="T5" fmla="*/ 2147483647 h 9"/>
              <a:gd name="T6" fmla="*/ 2147483647 w 21"/>
              <a:gd name="T7" fmla="*/ 2147483647 h 9"/>
              <a:gd name="T8" fmla="*/ 2147483647 w 21"/>
              <a:gd name="T9" fmla="*/ 2147483647 h 9"/>
              <a:gd name="T10" fmla="*/ 2147483647 w 21"/>
              <a:gd name="T11" fmla="*/ 0 h 9"/>
              <a:gd name="T12" fmla="*/ 2147483647 w 21"/>
              <a:gd name="T13" fmla="*/ 0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"/>
              <a:gd name="T22" fmla="*/ 0 h 9"/>
              <a:gd name="T23" fmla="*/ 21 w 21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" h="9">
                <a:moveTo>
                  <a:pt x="6" y="0"/>
                </a:moveTo>
                <a:lnTo>
                  <a:pt x="0" y="0"/>
                </a:lnTo>
                <a:lnTo>
                  <a:pt x="3" y="3"/>
                </a:lnTo>
                <a:lnTo>
                  <a:pt x="12" y="9"/>
                </a:lnTo>
                <a:lnTo>
                  <a:pt x="21" y="9"/>
                </a:lnTo>
                <a:lnTo>
                  <a:pt x="18" y="0"/>
                </a:lnTo>
                <a:lnTo>
                  <a:pt x="6" y="0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07" name="Freeform 56"/>
          <p:cNvSpPr>
            <a:spLocks/>
          </p:cNvSpPr>
          <p:nvPr/>
        </p:nvSpPr>
        <p:spPr bwMode="auto">
          <a:xfrm>
            <a:off x="8085138" y="5224463"/>
            <a:ext cx="19050" cy="23812"/>
          </a:xfrm>
          <a:custGeom>
            <a:avLst/>
            <a:gdLst>
              <a:gd name="T0" fmla="*/ 2147483647 w 11"/>
              <a:gd name="T1" fmla="*/ 2147483647 h 17"/>
              <a:gd name="T2" fmla="*/ 2147483647 w 11"/>
              <a:gd name="T3" fmla="*/ 2147483647 h 17"/>
              <a:gd name="T4" fmla="*/ 2147483647 w 11"/>
              <a:gd name="T5" fmla="*/ 0 h 17"/>
              <a:gd name="T6" fmla="*/ 2147483647 w 11"/>
              <a:gd name="T7" fmla="*/ 2147483647 h 17"/>
              <a:gd name="T8" fmla="*/ 0 w 11"/>
              <a:gd name="T9" fmla="*/ 2147483647 h 17"/>
              <a:gd name="T10" fmla="*/ 0 w 11"/>
              <a:gd name="T11" fmla="*/ 2147483647 h 17"/>
              <a:gd name="T12" fmla="*/ 2147483647 w 11"/>
              <a:gd name="T13" fmla="*/ 2147483647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"/>
              <a:gd name="T22" fmla="*/ 0 h 17"/>
              <a:gd name="T23" fmla="*/ 11 w 11"/>
              <a:gd name="T24" fmla="*/ 17 h 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" h="17">
                <a:moveTo>
                  <a:pt x="5" y="17"/>
                </a:moveTo>
                <a:lnTo>
                  <a:pt x="11" y="8"/>
                </a:lnTo>
                <a:lnTo>
                  <a:pt x="11" y="0"/>
                </a:lnTo>
                <a:lnTo>
                  <a:pt x="3" y="6"/>
                </a:lnTo>
                <a:lnTo>
                  <a:pt x="0" y="11"/>
                </a:lnTo>
                <a:lnTo>
                  <a:pt x="0" y="14"/>
                </a:lnTo>
                <a:lnTo>
                  <a:pt x="5" y="17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08" name="Freeform 57"/>
          <p:cNvSpPr>
            <a:spLocks/>
          </p:cNvSpPr>
          <p:nvPr/>
        </p:nvSpPr>
        <p:spPr bwMode="auto">
          <a:xfrm>
            <a:off x="8002588" y="5284788"/>
            <a:ext cx="28575" cy="15875"/>
          </a:xfrm>
          <a:custGeom>
            <a:avLst/>
            <a:gdLst>
              <a:gd name="T0" fmla="*/ 2147483647 w 17"/>
              <a:gd name="T1" fmla="*/ 2147483647 h 12"/>
              <a:gd name="T2" fmla="*/ 0 w 17"/>
              <a:gd name="T3" fmla="*/ 2147483647 h 12"/>
              <a:gd name="T4" fmla="*/ 2147483647 w 17"/>
              <a:gd name="T5" fmla="*/ 2147483647 h 12"/>
              <a:gd name="T6" fmla="*/ 2147483647 w 17"/>
              <a:gd name="T7" fmla="*/ 2147483647 h 12"/>
              <a:gd name="T8" fmla="*/ 2147483647 w 17"/>
              <a:gd name="T9" fmla="*/ 2147483647 h 12"/>
              <a:gd name="T10" fmla="*/ 2147483647 w 17"/>
              <a:gd name="T11" fmla="*/ 0 h 12"/>
              <a:gd name="T12" fmla="*/ 2147483647 w 17"/>
              <a:gd name="T13" fmla="*/ 0 h 12"/>
              <a:gd name="T14" fmla="*/ 2147483647 w 17"/>
              <a:gd name="T15" fmla="*/ 0 h 12"/>
              <a:gd name="T16" fmla="*/ 2147483647 w 17"/>
              <a:gd name="T17" fmla="*/ 2147483647 h 12"/>
              <a:gd name="T18" fmla="*/ 2147483647 w 17"/>
              <a:gd name="T19" fmla="*/ 2147483647 h 12"/>
              <a:gd name="T20" fmla="*/ 2147483647 w 17"/>
              <a:gd name="T21" fmla="*/ 2147483647 h 12"/>
              <a:gd name="T22" fmla="*/ 2147483647 w 17"/>
              <a:gd name="T23" fmla="*/ 2147483647 h 1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7"/>
              <a:gd name="T37" fmla="*/ 0 h 12"/>
              <a:gd name="T38" fmla="*/ 17 w 17"/>
              <a:gd name="T39" fmla="*/ 12 h 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7" h="12">
                <a:moveTo>
                  <a:pt x="3" y="3"/>
                </a:moveTo>
                <a:lnTo>
                  <a:pt x="0" y="12"/>
                </a:lnTo>
                <a:lnTo>
                  <a:pt x="3" y="12"/>
                </a:lnTo>
                <a:lnTo>
                  <a:pt x="17" y="6"/>
                </a:lnTo>
                <a:lnTo>
                  <a:pt x="17" y="3"/>
                </a:lnTo>
                <a:lnTo>
                  <a:pt x="14" y="0"/>
                </a:lnTo>
                <a:lnTo>
                  <a:pt x="11" y="0"/>
                </a:lnTo>
                <a:lnTo>
                  <a:pt x="5" y="0"/>
                </a:lnTo>
                <a:lnTo>
                  <a:pt x="8" y="3"/>
                </a:lnTo>
                <a:lnTo>
                  <a:pt x="11" y="6"/>
                </a:lnTo>
                <a:lnTo>
                  <a:pt x="5" y="6"/>
                </a:lnTo>
                <a:lnTo>
                  <a:pt x="3" y="3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09" name="Freeform 58"/>
          <p:cNvSpPr>
            <a:spLocks/>
          </p:cNvSpPr>
          <p:nvPr/>
        </p:nvSpPr>
        <p:spPr bwMode="auto">
          <a:xfrm>
            <a:off x="8164513" y="5240338"/>
            <a:ext cx="33337" cy="23812"/>
          </a:xfrm>
          <a:custGeom>
            <a:avLst/>
            <a:gdLst>
              <a:gd name="T0" fmla="*/ 2147483647 w 20"/>
              <a:gd name="T1" fmla="*/ 2147483647 h 18"/>
              <a:gd name="T2" fmla="*/ 2147483647 w 20"/>
              <a:gd name="T3" fmla="*/ 2147483647 h 18"/>
              <a:gd name="T4" fmla="*/ 2147483647 w 20"/>
              <a:gd name="T5" fmla="*/ 0 h 18"/>
              <a:gd name="T6" fmla="*/ 2147483647 w 20"/>
              <a:gd name="T7" fmla="*/ 2147483647 h 18"/>
              <a:gd name="T8" fmla="*/ 0 w 20"/>
              <a:gd name="T9" fmla="*/ 2147483647 h 18"/>
              <a:gd name="T10" fmla="*/ 2147483647 w 20"/>
              <a:gd name="T11" fmla="*/ 2147483647 h 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"/>
              <a:gd name="T19" fmla="*/ 0 h 18"/>
              <a:gd name="T20" fmla="*/ 20 w 20"/>
              <a:gd name="T21" fmla="*/ 18 h 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" h="18">
                <a:moveTo>
                  <a:pt x="3" y="18"/>
                </a:moveTo>
                <a:lnTo>
                  <a:pt x="20" y="3"/>
                </a:lnTo>
                <a:lnTo>
                  <a:pt x="14" y="0"/>
                </a:lnTo>
                <a:lnTo>
                  <a:pt x="11" y="3"/>
                </a:lnTo>
                <a:lnTo>
                  <a:pt x="0" y="18"/>
                </a:lnTo>
                <a:lnTo>
                  <a:pt x="3" y="18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10" name="Freeform 59"/>
          <p:cNvSpPr>
            <a:spLocks/>
          </p:cNvSpPr>
          <p:nvPr/>
        </p:nvSpPr>
        <p:spPr bwMode="auto">
          <a:xfrm>
            <a:off x="8040688" y="4818063"/>
            <a:ext cx="30162" cy="15875"/>
          </a:xfrm>
          <a:custGeom>
            <a:avLst/>
            <a:gdLst>
              <a:gd name="T0" fmla="*/ 0 w 17"/>
              <a:gd name="T1" fmla="*/ 2147483647 h 12"/>
              <a:gd name="T2" fmla="*/ 2147483647 w 17"/>
              <a:gd name="T3" fmla="*/ 2147483647 h 12"/>
              <a:gd name="T4" fmla="*/ 2147483647 w 17"/>
              <a:gd name="T5" fmla="*/ 2147483647 h 12"/>
              <a:gd name="T6" fmla="*/ 2147483647 w 17"/>
              <a:gd name="T7" fmla="*/ 2147483647 h 12"/>
              <a:gd name="T8" fmla="*/ 2147483647 w 17"/>
              <a:gd name="T9" fmla="*/ 0 h 12"/>
              <a:gd name="T10" fmla="*/ 0 w 17"/>
              <a:gd name="T11" fmla="*/ 2147483647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"/>
              <a:gd name="T19" fmla="*/ 0 h 12"/>
              <a:gd name="T20" fmla="*/ 17 w 17"/>
              <a:gd name="T21" fmla="*/ 12 h 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" h="12">
                <a:moveTo>
                  <a:pt x="0" y="6"/>
                </a:moveTo>
                <a:lnTo>
                  <a:pt x="8" y="12"/>
                </a:lnTo>
                <a:lnTo>
                  <a:pt x="17" y="6"/>
                </a:lnTo>
                <a:lnTo>
                  <a:pt x="17" y="3"/>
                </a:lnTo>
                <a:lnTo>
                  <a:pt x="11" y="0"/>
                </a:lnTo>
                <a:lnTo>
                  <a:pt x="0" y="6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11" name="Freeform 60"/>
          <p:cNvSpPr>
            <a:spLocks/>
          </p:cNvSpPr>
          <p:nvPr/>
        </p:nvSpPr>
        <p:spPr bwMode="auto">
          <a:xfrm>
            <a:off x="7975600" y="5172075"/>
            <a:ext cx="15875" cy="20638"/>
          </a:xfrm>
          <a:custGeom>
            <a:avLst/>
            <a:gdLst>
              <a:gd name="T0" fmla="*/ 2147483647 w 9"/>
              <a:gd name="T1" fmla="*/ 0 h 15"/>
              <a:gd name="T2" fmla="*/ 2147483647 w 9"/>
              <a:gd name="T3" fmla="*/ 0 h 15"/>
              <a:gd name="T4" fmla="*/ 0 w 9"/>
              <a:gd name="T5" fmla="*/ 2147483647 h 15"/>
              <a:gd name="T6" fmla="*/ 2147483647 w 9"/>
              <a:gd name="T7" fmla="*/ 2147483647 h 15"/>
              <a:gd name="T8" fmla="*/ 2147483647 w 9"/>
              <a:gd name="T9" fmla="*/ 2147483647 h 15"/>
              <a:gd name="T10" fmla="*/ 2147483647 w 9"/>
              <a:gd name="T11" fmla="*/ 2147483647 h 15"/>
              <a:gd name="T12" fmla="*/ 2147483647 w 9"/>
              <a:gd name="T13" fmla="*/ 0 h 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15"/>
              <a:gd name="T23" fmla="*/ 9 w 9"/>
              <a:gd name="T24" fmla="*/ 15 h 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15">
                <a:moveTo>
                  <a:pt x="6" y="0"/>
                </a:moveTo>
                <a:lnTo>
                  <a:pt x="3" y="0"/>
                </a:lnTo>
                <a:lnTo>
                  <a:pt x="0" y="9"/>
                </a:lnTo>
                <a:lnTo>
                  <a:pt x="3" y="15"/>
                </a:lnTo>
                <a:lnTo>
                  <a:pt x="9" y="9"/>
                </a:lnTo>
                <a:lnTo>
                  <a:pt x="9" y="3"/>
                </a:lnTo>
                <a:lnTo>
                  <a:pt x="6" y="0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12" name="Freeform 61"/>
          <p:cNvSpPr>
            <a:spLocks/>
          </p:cNvSpPr>
          <p:nvPr/>
        </p:nvSpPr>
        <p:spPr bwMode="auto">
          <a:xfrm>
            <a:off x="7551738" y="5121275"/>
            <a:ext cx="19050" cy="19050"/>
          </a:xfrm>
          <a:custGeom>
            <a:avLst/>
            <a:gdLst>
              <a:gd name="T0" fmla="*/ 2147483647 w 11"/>
              <a:gd name="T1" fmla="*/ 2147483647 h 14"/>
              <a:gd name="T2" fmla="*/ 2147483647 w 11"/>
              <a:gd name="T3" fmla="*/ 2147483647 h 14"/>
              <a:gd name="T4" fmla="*/ 2147483647 w 11"/>
              <a:gd name="T5" fmla="*/ 0 h 14"/>
              <a:gd name="T6" fmla="*/ 0 w 11"/>
              <a:gd name="T7" fmla="*/ 2147483647 h 14"/>
              <a:gd name="T8" fmla="*/ 2147483647 w 11"/>
              <a:gd name="T9" fmla="*/ 2147483647 h 14"/>
              <a:gd name="T10" fmla="*/ 2147483647 w 11"/>
              <a:gd name="T11" fmla="*/ 2147483647 h 14"/>
              <a:gd name="T12" fmla="*/ 2147483647 w 11"/>
              <a:gd name="T13" fmla="*/ 2147483647 h 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"/>
              <a:gd name="T22" fmla="*/ 0 h 14"/>
              <a:gd name="T23" fmla="*/ 11 w 11"/>
              <a:gd name="T24" fmla="*/ 14 h 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" h="14">
                <a:moveTo>
                  <a:pt x="8" y="9"/>
                </a:moveTo>
                <a:lnTo>
                  <a:pt x="5" y="3"/>
                </a:lnTo>
                <a:lnTo>
                  <a:pt x="3" y="0"/>
                </a:lnTo>
                <a:lnTo>
                  <a:pt x="0" y="3"/>
                </a:lnTo>
                <a:lnTo>
                  <a:pt x="5" y="14"/>
                </a:lnTo>
                <a:lnTo>
                  <a:pt x="11" y="14"/>
                </a:lnTo>
                <a:lnTo>
                  <a:pt x="8" y="9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13" name="Freeform 62"/>
          <p:cNvSpPr>
            <a:spLocks/>
          </p:cNvSpPr>
          <p:nvPr/>
        </p:nvSpPr>
        <p:spPr bwMode="auto">
          <a:xfrm>
            <a:off x="8108950" y="5267325"/>
            <a:ext cx="20638" cy="17463"/>
          </a:xfrm>
          <a:custGeom>
            <a:avLst/>
            <a:gdLst>
              <a:gd name="T0" fmla="*/ 2147483647 w 12"/>
              <a:gd name="T1" fmla="*/ 2147483647 h 12"/>
              <a:gd name="T2" fmla="*/ 2147483647 w 12"/>
              <a:gd name="T3" fmla="*/ 2147483647 h 12"/>
              <a:gd name="T4" fmla="*/ 0 w 12"/>
              <a:gd name="T5" fmla="*/ 0 h 12"/>
              <a:gd name="T6" fmla="*/ 0 w 12"/>
              <a:gd name="T7" fmla="*/ 2147483647 h 12"/>
              <a:gd name="T8" fmla="*/ 2147483647 w 12"/>
              <a:gd name="T9" fmla="*/ 2147483647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"/>
              <a:gd name="T16" fmla="*/ 0 h 12"/>
              <a:gd name="T17" fmla="*/ 12 w 12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" h="12">
                <a:moveTo>
                  <a:pt x="9" y="12"/>
                </a:moveTo>
                <a:lnTo>
                  <a:pt x="12" y="6"/>
                </a:lnTo>
                <a:lnTo>
                  <a:pt x="0" y="0"/>
                </a:lnTo>
                <a:lnTo>
                  <a:pt x="0" y="6"/>
                </a:lnTo>
                <a:lnTo>
                  <a:pt x="9" y="12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14" name="Freeform 63"/>
          <p:cNvSpPr>
            <a:spLocks/>
          </p:cNvSpPr>
          <p:nvPr/>
        </p:nvSpPr>
        <p:spPr bwMode="auto">
          <a:xfrm>
            <a:off x="8007350" y="5229225"/>
            <a:ext cx="12700" cy="14288"/>
          </a:xfrm>
          <a:custGeom>
            <a:avLst/>
            <a:gdLst>
              <a:gd name="T0" fmla="*/ 2147483647 w 8"/>
              <a:gd name="T1" fmla="*/ 0 h 11"/>
              <a:gd name="T2" fmla="*/ 0 w 8"/>
              <a:gd name="T3" fmla="*/ 2147483647 h 11"/>
              <a:gd name="T4" fmla="*/ 0 w 8"/>
              <a:gd name="T5" fmla="*/ 2147483647 h 11"/>
              <a:gd name="T6" fmla="*/ 2147483647 w 8"/>
              <a:gd name="T7" fmla="*/ 2147483647 h 11"/>
              <a:gd name="T8" fmla="*/ 2147483647 w 8"/>
              <a:gd name="T9" fmla="*/ 2147483647 h 11"/>
              <a:gd name="T10" fmla="*/ 2147483647 w 8"/>
              <a:gd name="T11" fmla="*/ 2147483647 h 11"/>
              <a:gd name="T12" fmla="*/ 2147483647 w 8"/>
              <a:gd name="T13" fmla="*/ 0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11"/>
              <a:gd name="T23" fmla="*/ 8 w 8"/>
              <a:gd name="T24" fmla="*/ 11 h 1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11">
                <a:moveTo>
                  <a:pt x="2" y="0"/>
                </a:moveTo>
                <a:lnTo>
                  <a:pt x="0" y="3"/>
                </a:lnTo>
                <a:lnTo>
                  <a:pt x="0" y="8"/>
                </a:lnTo>
                <a:lnTo>
                  <a:pt x="5" y="11"/>
                </a:lnTo>
                <a:lnTo>
                  <a:pt x="8" y="5"/>
                </a:lnTo>
                <a:lnTo>
                  <a:pt x="5" y="3"/>
                </a:lnTo>
                <a:lnTo>
                  <a:pt x="2" y="0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15" name="Freeform 64"/>
          <p:cNvSpPr>
            <a:spLocks/>
          </p:cNvSpPr>
          <p:nvPr/>
        </p:nvSpPr>
        <p:spPr bwMode="auto">
          <a:xfrm>
            <a:off x="7991475" y="5195888"/>
            <a:ext cx="15875" cy="25400"/>
          </a:xfrm>
          <a:custGeom>
            <a:avLst/>
            <a:gdLst>
              <a:gd name="T0" fmla="*/ 2147483647 w 9"/>
              <a:gd name="T1" fmla="*/ 0 h 17"/>
              <a:gd name="T2" fmla="*/ 0 w 9"/>
              <a:gd name="T3" fmla="*/ 2147483647 h 17"/>
              <a:gd name="T4" fmla="*/ 2147483647 w 9"/>
              <a:gd name="T5" fmla="*/ 2147483647 h 17"/>
              <a:gd name="T6" fmla="*/ 2147483647 w 9"/>
              <a:gd name="T7" fmla="*/ 2147483647 h 17"/>
              <a:gd name="T8" fmla="*/ 2147483647 w 9"/>
              <a:gd name="T9" fmla="*/ 2147483647 h 17"/>
              <a:gd name="T10" fmla="*/ 2147483647 w 9"/>
              <a:gd name="T11" fmla="*/ 2147483647 h 17"/>
              <a:gd name="T12" fmla="*/ 2147483647 w 9"/>
              <a:gd name="T13" fmla="*/ 2147483647 h 17"/>
              <a:gd name="T14" fmla="*/ 2147483647 w 9"/>
              <a:gd name="T15" fmla="*/ 0 h 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"/>
              <a:gd name="T25" fmla="*/ 0 h 17"/>
              <a:gd name="T26" fmla="*/ 9 w 9"/>
              <a:gd name="T27" fmla="*/ 17 h 1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" h="17">
                <a:moveTo>
                  <a:pt x="6" y="0"/>
                </a:moveTo>
                <a:lnTo>
                  <a:pt x="0" y="5"/>
                </a:lnTo>
                <a:lnTo>
                  <a:pt x="3" y="11"/>
                </a:lnTo>
                <a:lnTo>
                  <a:pt x="3" y="17"/>
                </a:lnTo>
                <a:lnTo>
                  <a:pt x="6" y="11"/>
                </a:lnTo>
                <a:lnTo>
                  <a:pt x="9" y="8"/>
                </a:lnTo>
                <a:lnTo>
                  <a:pt x="6" y="5"/>
                </a:lnTo>
                <a:lnTo>
                  <a:pt x="6" y="0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16" name="Freeform 65"/>
          <p:cNvSpPr>
            <a:spLocks/>
          </p:cNvSpPr>
          <p:nvPr/>
        </p:nvSpPr>
        <p:spPr bwMode="auto">
          <a:xfrm>
            <a:off x="8051800" y="5187950"/>
            <a:ext cx="7938" cy="17463"/>
          </a:xfrm>
          <a:custGeom>
            <a:avLst/>
            <a:gdLst>
              <a:gd name="T0" fmla="*/ 0 w 5"/>
              <a:gd name="T1" fmla="*/ 0 h 11"/>
              <a:gd name="T2" fmla="*/ 0 w 5"/>
              <a:gd name="T3" fmla="*/ 2147483647 h 11"/>
              <a:gd name="T4" fmla="*/ 0 w 5"/>
              <a:gd name="T5" fmla="*/ 2147483647 h 11"/>
              <a:gd name="T6" fmla="*/ 2147483647 w 5"/>
              <a:gd name="T7" fmla="*/ 2147483647 h 11"/>
              <a:gd name="T8" fmla="*/ 2147483647 w 5"/>
              <a:gd name="T9" fmla="*/ 0 h 11"/>
              <a:gd name="T10" fmla="*/ 0 w 5"/>
              <a:gd name="T11" fmla="*/ 0 h 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11"/>
              <a:gd name="T20" fmla="*/ 5 w 5"/>
              <a:gd name="T21" fmla="*/ 11 h 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11">
                <a:moveTo>
                  <a:pt x="0" y="0"/>
                </a:moveTo>
                <a:lnTo>
                  <a:pt x="0" y="6"/>
                </a:lnTo>
                <a:lnTo>
                  <a:pt x="0" y="11"/>
                </a:lnTo>
                <a:lnTo>
                  <a:pt x="5" y="9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17" name="Freeform 66"/>
          <p:cNvSpPr>
            <a:spLocks/>
          </p:cNvSpPr>
          <p:nvPr/>
        </p:nvSpPr>
        <p:spPr bwMode="auto">
          <a:xfrm>
            <a:off x="8031163" y="5248275"/>
            <a:ext cx="20637" cy="15875"/>
          </a:xfrm>
          <a:custGeom>
            <a:avLst/>
            <a:gdLst>
              <a:gd name="T0" fmla="*/ 0 w 12"/>
              <a:gd name="T1" fmla="*/ 0 h 12"/>
              <a:gd name="T2" fmla="*/ 2147483647 w 12"/>
              <a:gd name="T3" fmla="*/ 2147483647 h 12"/>
              <a:gd name="T4" fmla="*/ 2147483647 w 12"/>
              <a:gd name="T5" fmla="*/ 2147483647 h 12"/>
              <a:gd name="T6" fmla="*/ 2147483647 w 12"/>
              <a:gd name="T7" fmla="*/ 0 h 12"/>
              <a:gd name="T8" fmla="*/ 0 w 12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"/>
              <a:gd name="T16" fmla="*/ 0 h 12"/>
              <a:gd name="T17" fmla="*/ 12 w 12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" h="12">
                <a:moveTo>
                  <a:pt x="0" y="0"/>
                </a:moveTo>
                <a:lnTo>
                  <a:pt x="6" y="12"/>
                </a:lnTo>
                <a:lnTo>
                  <a:pt x="12" y="6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18" name="Freeform 67"/>
          <p:cNvSpPr>
            <a:spLocks/>
          </p:cNvSpPr>
          <p:nvPr/>
        </p:nvSpPr>
        <p:spPr bwMode="auto">
          <a:xfrm>
            <a:off x="7877175" y="5172075"/>
            <a:ext cx="14288" cy="15875"/>
          </a:xfrm>
          <a:custGeom>
            <a:avLst/>
            <a:gdLst>
              <a:gd name="T0" fmla="*/ 2147483647 w 8"/>
              <a:gd name="T1" fmla="*/ 0 h 12"/>
              <a:gd name="T2" fmla="*/ 0 w 8"/>
              <a:gd name="T3" fmla="*/ 2147483647 h 12"/>
              <a:gd name="T4" fmla="*/ 2147483647 w 8"/>
              <a:gd name="T5" fmla="*/ 2147483647 h 12"/>
              <a:gd name="T6" fmla="*/ 2147483647 w 8"/>
              <a:gd name="T7" fmla="*/ 2147483647 h 12"/>
              <a:gd name="T8" fmla="*/ 2147483647 w 8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12"/>
              <a:gd name="T17" fmla="*/ 8 w 8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12">
                <a:moveTo>
                  <a:pt x="8" y="0"/>
                </a:moveTo>
                <a:lnTo>
                  <a:pt x="0" y="3"/>
                </a:lnTo>
                <a:lnTo>
                  <a:pt x="5" y="12"/>
                </a:lnTo>
                <a:lnTo>
                  <a:pt x="8" y="6"/>
                </a:lnTo>
                <a:lnTo>
                  <a:pt x="8" y="0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19" name="Freeform 68"/>
          <p:cNvSpPr>
            <a:spLocks/>
          </p:cNvSpPr>
          <p:nvPr/>
        </p:nvSpPr>
        <p:spPr bwMode="auto">
          <a:xfrm>
            <a:off x="7877175" y="5224463"/>
            <a:ext cx="25400" cy="9525"/>
          </a:xfrm>
          <a:custGeom>
            <a:avLst/>
            <a:gdLst>
              <a:gd name="T0" fmla="*/ 2147483647 w 14"/>
              <a:gd name="T1" fmla="*/ 0 h 6"/>
              <a:gd name="T2" fmla="*/ 2147483647 w 14"/>
              <a:gd name="T3" fmla="*/ 0 h 6"/>
              <a:gd name="T4" fmla="*/ 0 w 14"/>
              <a:gd name="T5" fmla="*/ 2147483647 h 6"/>
              <a:gd name="T6" fmla="*/ 2147483647 w 14"/>
              <a:gd name="T7" fmla="*/ 2147483647 h 6"/>
              <a:gd name="T8" fmla="*/ 2147483647 w 14"/>
              <a:gd name="T9" fmla="*/ 0 h 6"/>
              <a:gd name="T10" fmla="*/ 2147483647 w 14"/>
              <a:gd name="T11" fmla="*/ 0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"/>
              <a:gd name="T19" fmla="*/ 0 h 6"/>
              <a:gd name="T20" fmla="*/ 14 w 14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" h="6">
                <a:moveTo>
                  <a:pt x="14" y="0"/>
                </a:moveTo>
                <a:lnTo>
                  <a:pt x="11" y="0"/>
                </a:lnTo>
                <a:lnTo>
                  <a:pt x="0" y="6"/>
                </a:lnTo>
                <a:lnTo>
                  <a:pt x="11" y="3"/>
                </a:lnTo>
                <a:lnTo>
                  <a:pt x="11" y="0"/>
                </a:lnTo>
                <a:lnTo>
                  <a:pt x="14" y="0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20" name="Freeform 69"/>
          <p:cNvSpPr>
            <a:spLocks/>
          </p:cNvSpPr>
          <p:nvPr/>
        </p:nvSpPr>
        <p:spPr bwMode="auto">
          <a:xfrm>
            <a:off x="6843713" y="5459413"/>
            <a:ext cx="39687" cy="28575"/>
          </a:xfrm>
          <a:custGeom>
            <a:avLst/>
            <a:gdLst>
              <a:gd name="T0" fmla="*/ 2147483647 w 23"/>
              <a:gd name="T1" fmla="*/ 0 h 20"/>
              <a:gd name="T2" fmla="*/ 2147483647 w 23"/>
              <a:gd name="T3" fmla="*/ 0 h 20"/>
              <a:gd name="T4" fmla="*/ 2147483647 w 23"/>
              <a:gd name="T5" fmla="*/ 2147483647 h 20"/>
              <a:gd name="T6" fmla="*/ 2147483647 w 23"/>
              <a:gd name="T7" fmla="*/ 2147483647 h 20"/>
              <a:gd name="T8" fmla="*/ 2147483647 w 23"/>
              <a:gd name="T9" fmla="*/ 2147483647 h 20"/>
              <a:gd name="T10" fmla="*/ 2147483647 w 23"/>
              <a:gd name="T11" fmla="*/ 2147483647 h 20"/>
              <a:gd name="T12" fmla="*/ 2147483647 w 23"/>
              <a:gd name="T13" fmla="*/ 2147483647 h 20"/>
              <a:gd name="T14" fmla="*/ 2147483647 w 23"/>
              <a:gd name="T15" fmla="*/ 2147483647 h 20"/>
              <a:gd name="T16" fmla="*/ 2147483647 w 23"/>
              <a:gd name="T17" fmla="*/ 2147483647 h 20"/>
              <a:gd name="T18" fmla="*/ 2147483647 w 23"/>
              <a:gd name="T19" fmla="*/ 2147483647 h 20"/>
              <a:gd name="T20" fmla="*/ 2147483647 w 23"/>
              <a:gd name="T21" fmla="*/ 2147483647 h 20"/>
              <a:gd name="T22" fmla="*/ 0 w 23"/>
              <a:gd name="T23" fmla="*/ 2147483647 h 20"/>
              <a:gd name="T24" fmla="*/ 2147483647 w 23"/>
              <a:gd name="T25" fmla="*/ 0 h 2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"/>
              <a:gd name="T40" fmla="*/ 0 h 20"/>
              <a:gd name="T41" fmla="*/ 23 w 23"/>
              <a:gd name="T42" fmla="*/ 20 h 2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" h="20">
                <a:moveTo>
                  <a:pt x="3" y="0"/>
                </a:moveTo>
                <a:lnTo>
                  <a:pt x="6" y="0"/>
                </a:lnTo>
                <a:lnTo>
                  <a:pt x="14" y="5"/>
                </a:lnTo>
                <a:lnTo>
                  <a:pt x="23" y="8"/>
                </a:lnTo>
                <a:lnTo>
                  <a:pt x="23" y="14"/>
                </a:lnTo>
                <a:lnTo>
                  <a:pt x="23" y="17"/>
                </a:lnTo>
                <a:lnTo>
                  <a:pt x="20" y="17"/>
                </a:lnTo>
                <a:lnTo>
                  <a:pt x="23" y="17"/>
                </a:lnTo>
                <a:lnTo>
                  <a:pt x="20" y="20"/>
                </a:lnTo>
                <a:lnTo>
                  <a:pt x="11" y="17"/>
                </a:lnTo>
                <a:lnTo>
                  <a:pt x="6" y="11"/>
                </a:lnTo>
                <a:lnTo>
                  <a:pt x="0" y="3"/>
                </a:lnTo>
                <a:lnTo>
                  <a:pt x="3" y="0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21" name="Freeform 70"/>
          <p:cNvSpPr>
            <a:spLocks/>
          </p:cNvSpPr>
          <p:nvPr/>
        </p:nvSpPr>
        <p:spPr bwMode="auto">
          <a:xfrm>
            <a:off x="6821488" y="5432425"/>
            <a:ext cx="26987" cy="15875"/>
          </a:xfrm>
          <a:custGeom>
            <a:avLst/>
            <a:gdLst>
              <a:gd name="T0" fmla="*/ 0 w 15"/>
              <a:gd name="T1" fmla="*/ 2147483647 h 11"/>
              <a:gd name="T2" fmla="*/ 2147483647 w 15"/>
              <a:gd name="T3" fmla="*/ 0 h 11"/>
              <a:gd name="T4" fmla="*/ 2147483647 w 15"/>
              <a:gd name="T5" fmla="*/ 2147483647 h 11"/>
              <a:gd name="T6" fmla="*/ 2147483647 w 15"/>
              <a:gd name="T7" fmla="*/ 2147483647 h 11"/>
              <a:gd name="T8" fmla="*/ 2147483647 w 15"/>
              <a:gd name="T9" fmla="*/ 2147483647 h 11"/>
              <a:gd name="T10" fmla="*/ 2147483647 w 15"/>
              <a:gd name="T11" fmla="*/ 2147483647 h 11"/>
              <a:gd name="T12" fmla="*/ 2147483647 w 15"/>
              <a:gd name="T13" fmla="*/ 2147483647 h 11"/>
              <a:gd name="T14" fmla="*/ 0 w 15"/>
              <a:gd name="T15" fmla="*/ 2147483647 h 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"/>
              <a:gd name="T25" fmla="*/ 0 h 11"/>
              <a:gd name="T26" fmla="*/ 15 w 15"/>
              <a:gd name="T27" fmla="*/ 11 h 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" h="11">
                <a:moveTo>
                  <a:pt x="0" y="5"/>
                </a:moveTo>
                <a:lnTo>
                  <a:pt x="9" y="0"/>
                </a:lnTo>
                <a:lnTo>
                  <a:pt x="9" y="2"/>
                </a:lnTo>
                <a:lnTo>
                  <a:pt x="15" y="5"/>
                </a:lnTo>
                <a:lnTo>
                  <a:pt x="15" y="8"/>
                </a:lnTo>
                <a:lnTo>
                  <a:pt x="9" y="11"/>
                </a:lnTo>
                <a:lnTo>
                  <a:pt x="6" y="8"/>
                </a:lnTo>
                <a:lnTo>
                  <a:pt x="0" y="5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22" name="Freeform 71"/>
          <p:cNvSpPr>
            <a:spLocks/>
          </p:cNvSpPr>
          <p:nvPr/>
        </p:nvSpPr>
        <p:spPr bwMode="auto">
          <a:xfrm>
            <a:off x="5465763" y="4598988"/>
            <a:ext cx="30162" cy="23812"/>
          </a:xfrm>
          <a:custGeom>
            <a:avLst/>
            <a:gdLst>
              <a:gd name="T0" fmla="*/ 2147483647 w 17"/>
              <a:gd name="T1" fmla="*/ 2147483647 h 17"/>
              <a:gd name="T2" fmla="*/ 0 w 17"/>
              <a:gd name="T3" fmla="*/ 2147483647 h 17"/>
              <a:gd name="T4" fmla="*/ 2147483647 w 17"/>
              <a:gd name="T5" fmla="*/ 2147483647 h 17"/>
              <a:gd name="T6" fmla="*/ 0 w 17"/>
              <a:gd name="T7" fmla="*/ 2147483647 h 17"/>
              <a:gd name="T8" fmla="*/ 0 w 17"/>
              <a:gd name="T9" fmla="*/ 2147483647 h 17"/>
              <a:gd name="T10" fmla="*/ 2147483647 w 17"/>
              <a:gd name="T11" fmla="*/ 2147483647 h 17"/>
              <a:gd name="T12" fmla="*/ 2147483647 w 17"/>
              <a:gd name="T13" fmla="*/ 2147483647 h 17"/>
              <a:gd name="T14" fmla="*/ 0 w 17"/>
              <a:gd name="T15" fmla="*/ 2147483647 h 17"/>
              <a:gd name="T16" fmla="*/ 0 w 17"/>
              <a:gd name="T17" fmla="*/ 2147483647 h 17"/>
              <a:gd name="T18" fmla="*/ 0 w 17"/>
              <a:gd name="T19" fmla="*/ 2147483647 h 17"/>
              <a:gd name="T20" fmla="*/ 2147483647 w 17"/>
              <a:gd name="T21" fmla="*/ 2147483647 h 17"/>
              <a:gd name="T22" fmla="*/ 2147483647 w 17"/>
              <a:gd name="T23" fmla="*/ 2147483647 h 17"/>
              <a:gd name="T24" fmla="*/ 2147483647 w 17"/>
              <a:gd name="T25" fmla="*/ 2147483647 h 17"/>
              <a:gd name="T26" fmla="*/ 2147483647 w 17"/>
              <a:gd name="T27" fmla="*/ 2147483647 h 17"/>
              <a:gd name="T28" fmla="*/ 2147483647 w 17"/>
              <a:gd name="T29" fmla="*/ 2147483647 h 17"/>
              <a:gd name="T30" fmla="*/ 2147483647 w 17"/>
              <a:gd name="T31" fmla="*/ 2147483647 h 17"/>
              <a:gd name="T32" fmla="*/ 2147483647 w 17"/>
              <a:gd name="T33" fmla="*/ 2147483647 h 17"/>
              <a:gd name="T34" fmla="*/ 2147483647 w 17"/>
              <a:gd name="T35" fmla="*/ 2147483647 h 17"/>
              <a:gd name="T36" fmla="*/ 2147483647 w 17"/>
              <a:gd name="T37" fmla="*/ 0 h 17"/>
              <a:gd name="T38" fmla="*/ 2147483647 w 17"/>
              <a:gd name="T39" fmla="*/ 0 h 17"/>
              <a:gd name="T40" fmla="*/ 2147483647 w 17"/>
              <a:gd name="T41" fmla="*/ 0 h 17"/>
              <a:gd name="T42" fmla="*/ 2147483647 w 17"/>
              <a:gd name="T43" fmla="*/ 2147483647 h 1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7"/>
              <a:gd name="T67" fmla="*/ 0 h 17"/>
              <a:gd name="T68" fmla="*/ 17 w 17"/>
              <a:gd name="T69" fmla="*/ 17 h 1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7" h="17">
                <a:moveTo>
                  <a:pt x="3" y="3"/>
                </a:moveTo>
                <a:lnTo>
                  <a:pt x="0" y="5"/>
                </a:lnTo>
                <a:lnTo>
                  <a:pt x="3" y="5"/>
                </a:lnTo>
                <a:lnTo>
                  <a:pt x="0" y="5"/>
                </a:lnTo>
                <a:lnTo>
                  <a:pt x="0" y="8"/>
                </a:lnTo>
                <a:lnTo>
                  <a:pt x="3" y="8"/>
                </a:lnTo>
                <a:lnTo>
                  <a:pt x="3" y="11"/>
                </a:lnTo>
                <a:lnTo>
                  <a:pt x="0" y="11"/>
                </a:lnTo>
                <a:lnTo>
                  <a:pt x="0" y="14"/>
                </a:lnTo>
                <a:lnTo>
                  <a:pt x="0" y="17"/>
                </a:lnTo>
                <a:lnTo>
                  <a:pt x="3" y="17"/>
                </a:lnTo>
                <a:lnTo>
                  <a:pt x="6" y="17"/>
                </a:lnTo>
                <a:lnTo>
                  <a:pt x="9" y="17"/>
                </a:lnTo>
                <a:lnTo>
                  <a:pt x="12" y="14"/>
                </a:lnTo>
                <a:lnTo>
                  <a:pt x="15" y="17"/>
                </a:lnTo>
                <a:lnTo>
                  <a:pt x="15" y="14"/>
                </a:lnTo>
                <a:lnTo>
                  <a:pt x="17" y="14"/>
                </a:lnTo>
                <a:lnTo>
                  <a:pt x="17" y="5"/>
                </a:lnTo>
                <a:lnTo>
                  <a:pt x="12" y="0"/>
                </a:lnTo>
                <a:lnTo>
                  <a:pt x="9" y="0"/>
                </a:lnTo>
                <a:lnTo>
                  <a:pt x="6" y="0"/>
                </a:lnTo>
                <a:lnTo>
                  <a:pt x="3" y="3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23" name="Freeform 72"/>
          <p:cNvSpPr>
            <a:spLocks/>
          </p:cNvSpPr>
          <p:nvPr/>
        </p:nvSpPr>
        <p:spPr bwMode="auto">
          <a:xfrm>
            <a:off x="6332538" y="4084638"/>
            <a:ext cx="15875" cy="26987"/>
          </a:xfrm>
          <a:custGeom>
            <a:avLst/>
            <a:gdLst>
              <a:gd name="T0" fmla="*/ 2147483647 w 9"/>
              <a:gd name="T1" fmla="*/ 0 h 20"/>
              <a:gd name="T2" fmla="*/ 2147483647 w 9"/>
              <a:gd name="T3" fmla="*/ 2147483647 h 20"/>
              <a:gd name="T4" fmla="*/ 0 w 9"/>
              <a:gd name="T5" fmla="*/ 2147483647 h 20"/>
              <a:gd name="T6" fmla="*/ 0 w 9"/>
              <a:gd name="T7" fmla="*/ 2147483647 h 20"/>
              <a:gd name="T8" fmla="*/ 0 w 9"/>
              <a:gd name="T9" fmla="*/ 2147483647 h 20"/>
              <a:gd name="T10" fmla="*/ 2147483647 w 9"/>
              <a:gd name="T11" fmla="*/ 2147483647 h 20"/>
              <a:gd name="T12" fmla="*/ 2147483647 w 9"/>
              <a:gd name="T13" fmla="*/ 2147483647 h 20"/>
              <a:gd name="T14" fmla="*/ 0 w 9"/>
              <a:gd name="T15" fmla="*/ 2147483647 h 20"/>
              <a:gd name="T16" fmla="*/ 2147483647 w 9"/>
              <a:gd name="T17" fmla="*/ 2147483647 h 20"/>
              <a:gd name="T18" fmla="*/ 2147483647 w 9"/>
              <a:gd name="T19" fmla="*/ 2147483647 h 20"/>
              <a:gd name="T20" fmla="*/ 2147483647 w 9"/>
              <a:gd name="T21" fmla="*/ 2147483647 h 20"/>
              <a:gd name="T22" fmla="*/ 2147483647 w 9"/>
              <a:gd name="T23" fmla="*/ 2147483647 h 20"/>
              <a:gd name="T24" fmla="*/ 2147483647 w 9"/>
              <a:gd name="T25" fmla="*/ 2147483647 h 20"/>
              <a:gd name="T26" fmla="*/ 2147483647 w 9"/>
              <a:gd name="T27" fmla="*/ 2147483647 h 20"/>
              <a:gd name="T28" fmla="*/ 2147483647 w 9"/>
              <a:gd name="T29" fmla="*/ 2147483647 h 20"/>
              <a:gd name="T30" fmla="*/ 2147483647 w 9"/>
              <a:gd name="T31" fmla="*/ 2147483647 h 20"/>
              <a:gd name="T32" fmla="*/ 2147483647 w 9"/>
              <a:gd name="T33" fmla="*/ 2147483647 h 20"/>
              <a:gd name="T34" fmla="*/ 2147483647 w 9"/>
              <a:gd name="T35" fmla="*/ 2147483647 h 20"/>
              <a:gd name="T36" fmla="*/ 2147483647 w 9"/>
              <a:gd name="T37" fmla="*/ 2147483647 h 20"/>
              <a:gd name="T38" fmla="*/ 2147483647 w 9"/>
              <a:gd name="T39" fmla="*/ 2147483647 h 20"/>
              <a:gd name="T40" fmla="*/ 2147483647 w 9"/>
              <a:gd name="T41" fmla="*/ 0 h 2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"/>
              <a:gd name="T64" fmla="*/ 0 h 20"/>
              <a:gd name="T65" fmla="*/ 9 w 9"/>
              <a:gd name="T66" fmla="*/ 20 h 2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" h="20">
                <a:moveTo>
                  <a:pt x="3" y="0"/>
                </a:moveTo>
                <a:lnTo>
                  <a:pt x="3" y="3"/>
                </a:lnTo>
                <a:lnTo>
                  <a:pt x="0" y="6"/>
                </a:lnTo>
                <a:lnTo>
                  <a:pt x="0" y="9"/>
                </a:lnTo>
                <a:lnTo>
                  <a:pt x="0" y="12"/>
                </a:lnTo>
                <a:lnTo>
                  <a:pt x="3" y="12"/>
                </a:lnTo>
                <a:lnTo>
                  <a:pt x="3" y="15"/>
                </a:lnTo>
                <a:lnTo>
                  <a:pt x="0" y="17"/>
                </a:lnTo>
                <a:lnTo>
                  <a:pt x="3" y="17"/>
                </a:lnTo>
                <a:lnTo>
                  <a:pt x="3" y="20"/>
                </a:lnTo>
                <a:lnTo>
                  <a:pt x="6" y="20"/>
                </a:lnTo>
                <a:lnTo>
                  <a:pt x="6" y="17"/>
                </a:lnTo>
                <a:lnTo>
                  <a:pt x="9" y="17"/>
                </a:lnTo>
                <a:lnTo>
                  <a:pt x="9" y="15"/>
                </a:lnTo>
                <a:lnTo>
                  <a:pt x="9" y="12"/>
                </a:lnTo>
                <a:lnTo>
                  <a:pt x="9" y="9"/>
                </a:lnTo>
                <a:lnTo>
                  <a:pt x="9" y="12"/>
                </a:lnTo>
                <a:lnTo>
                  <a:pt x="6" y="9"/>
                </a:lnTo>
                <a:lnTo>
                  <a:pt x="6" y="6"/>
                </a:lnTo>
                <a:lnTo>
                  <a:pt x="6" y="3"/>
                </a:lnTo>
                <a:lnTo>
                  <a:pt x="3" y="0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24" name="Freeform 73"/>
          <p:cNvSpPr>
            <a:spLocks/>
          </p:cNvSpPr>
          <p:nvPr/>
        </p:nvSpPr>
        <p:spPr bwMode="auto">
          <a:xfrm>
            <a:off x="6715125" y="4129088"/>
            <a:ext cx="315913" cy="177800"/>
          </a:xfrm>
          <a:custGeom>
            <a:avLst/>
            <a:gdLst>
              <a:gd name="T0" fmla="*/ 2147483647 w 184"/>
              <a:gd name="T1" fmla="*/ 2147483647 h 129"/>
              <a:gd name="T2" fmla="*/ 2147483647 w 184"/>
              <a:gd name="T3" fmla="*/ 2147483647 h 129"/>
              <a:gd name="T4" fmla="*/ 2147483647 w 184"/>
              <a:gd name="T5" fmla="*/ 2147483647 h 129"/>
              <a:gd name="T6" fmla="*/ 2147483647 w 184"/>
              <a:gd name="T7" fmla="*/ 2147483647 h 129"/>
              <a:gd name="T8" fmla="*/ 2147483647 w 184"/>
              <a:gd name="T9" fmla="*/ 2147483647 h 129"/>
              <a:gd name="T10" fmla="*/ 2147483647 w 184"/>
              <a:gd name="T11" fmla="*/ 2147483647 h 129"/>
              <a:gd name="T12" fmla="*/ 2147483647 w 184"/>
              <a:gd name="T13" fmla="*/ 2147483647 h 129"/>
              <a:gd name="T14" fmla="*/ 2147483647 w 184"/>
              <a:gd name="T15" fmla="*/ 2147483647 h 129"/>
              <a:gd name="T16" fmla="*/ 2147483647 w 184"/>
              <a:gd name="T17" fmla="*/ 2147483647 h 129"/>
              <a:gd name="T18" fmla="*/ 2147483647 w 184"/>
              <a:gd name="T19" fmla="*/ 2147483647 h 129"/>
              <a:gd name="T20" fmla="*/ 2147483647 w 184"/>
              <a:gd name="T21" fmla="*/ 2147483647 h 129"/>
              <a:gd name="T22" fmla="*/ 2147483647 w 184"/>
              <a:gd name="T23" fmla="*/ 2147483647 h 129"/>
              <a:gd name="T24" fmla="*/ 2147483647 w 184"/>
              <a:gd name="T25" fmla="*/ 2147483647 h 129"/>
              <a:gd name="T26" fmla="*/ 2147483647 w 184"/>
              <a:gd name="T27" fmla="*/ 2147483647 h 129"/>
              <a:gd name="T28" fmla="*/ 2147483647 w 184"/>
              <a:gd name="T29" fmla="*/ 2147483647 h 129"/>
              <a:gd name="T30" fmla="*/ 2147483647 w 184"/>
              <a:gd name="T31" fmla="*/ 2147483647 h 129"/>
              <a:gd name="T32" fmla="*/ 2147483647 w 184"/>
              <a:gd name="T33" fmla="*/ 2147483647 h 129"/>
              <a:gd name="T34" fmla="*/ 2147483647 w 184"/>
              <a:gd name="T35" fmla="*/ 2147483647 h 129"/>
              <a:gd name="T36" fmla="*/ 2147483647 w 184"/>
              <a:gd name="T37" fmla="*/ 2147483647 h 129"/>
              <a:gd name="T38" fmla="*/ 2147483647 w 184"/>
              <a:gd name="T39" fmla="*/ 2147483647 h 129"/>
              <a:gd name="T40" fmla="*/ 2147483647 w 184"/>
              <a:gd name="T41" fmla="*/ 2147483647 h 129"/>
              <a:gd name="T42" fmla="*/ 2147483647 w 184"/>
              <a:gd name="T43" fmla="*/ 2147483647 h 129"/>
              <a:gd name="T44" fmla="*/ 2147483647 w 184"/>
              <a:gd name="T45" fmla="*/ 2147483647 h 129"/>
              <a:gd name="T46" fmla="*/ 2147483647 w 184"/>
              <a:gd name="T47" fmla="*/ 2147483647 h 129"/>
              <a:gd name="T48" fmla="*/ 2147483647 w 184"/>
              <a:gd name="T49" fmla="*/ 2147483647 h 129"/>
              <a:gd name="T50" fmla="*/ 2147483647 w 184"/>
              <a:gd name="T51" fmla="*/ 2147483647 h 129"/>
              <a:gd name="T52" fmla="*/ 2147483647 w 184"/>
              <a:gd name="T53" fmla="*/ 2147483647 h 129"/>
              <a:gd name="T54" fmla="*/ 2147483647 w 184"/>
              <a:gd name="T55" fmla="*/ 2147483647 h 129"/>
              <a:gd name="T56" fmla="*/ 2147483647 w 184"/>
              <a:gd name="T57" fmla="*/ 2147483647 h 129"/>
              <a:gd name="T58" fmla="*/ 2147483647 w 184"/>
              <a:gd name="T59" fmla="*/ 2147483647 h 129"/>
              <a:gd name="T60" fmla="*/ 0 w 184"/>
              <a:gd name="T61" fmla="*/ 2147483647 h 129"/>
              <a:gd name="T62" fmla="*/ 2147483647 w 184"/>
              <a:gd name="T63" fmla="*/ 2147483647 h 129"/>
              <a:gd name="T64" fmla="*/ 2147483647 w 184"/>
              <a:gd name="T65" fmla="*/ 2147483647 h 129"/>
              <a:gd name="T66" fmla="*/ 2147483647 w 184"/>
              <a:gd name="T67" fmla="*/ 2147483647 h 129"/>
              <a:gd name="T68" fmla="*/ 2147483647 w 184"/>
              <a:gd name="T69" fmla="*/ 2147483647 h 129"/>
              <a:gd name="T70" fmla="*/ 2147483647 w 184"/>
              <a:gd name="T71" fmla="*/ 2147483647 h 129"/>
              <a:gd name="T72" fmla="*/ 2147483647 w 184"/>
              <a:gd name="T73" fmla="*/ 2147483647 h 129"/>
              <a:gd name="T74" fmla="*/ 2147483647 w 184"/>
              <a:gd name="T75" fmla="*/ 2147483647 h 129"/>
              <a:gd name="T76" fmla="*/ 2147483647 w 184"/>
              <a:gd name="T77" fmla="*/ 2147483647 h 129"/>
              <a:gd name="T78" fmla="*/ 2147483647 w 184"/>
              <a:gd name="T79" fmla="*/ 2147483647 h 129"/>
              <a:gd name="T80" fmla="*/ 2147483647 w 184"/>
              <a:gd name="T81" fmla="*/ 2147483647 h 129"/>
              <a:gd name="T82" fmla="*/ 2147483647 w 184"/>
              <a:gd name="T83" fmla="*/ 2147483647 h 129"/>
              <a:gd name="T84" fmla="*/ 2147483647 w 184"/>
              <a:gd name="T85" fmla="*/ 2147483647 h 129"/>
              <a:gd name="T86" fmla="*/ 2147483647 w 184"/>
              <a:gd name="T87" fmla="*/ 2147483647 h 129"/>
              <a:gd name="T88" fmla="*/ 2147483647 w 184"/>
              <a:gd name="T89" fmla="*/ 2147483647 h 129"/>
              <a:gd name="T90" fmla="*/ 2147483647 w 184"/>
              <a:gd name="T91" fmla="*/ 2147483647 h 129"/>
              <a:gd name="T92" fmla="*/ 2147483647 w 184"/>
              <a:gd name="T93" fmla="*/ 2147483647 h 129"/>
              <a:gd name="T94" fmla="*/ 2147483647 w 184"/>
              <a:gd name="T95" fmla="*/ 2147483647 h 129"/>
              <a:gd name="T96" fmla="*/ 2147483647 w 184"/>
              <a:gd name="T97" fmla="*/ 2147483647 h 129"/>
              <a:gd name="T98" fmla="*/ 2147483647 w 184"/>
              <a:gd name="T99" fmla="*/ 2147483647 h 129"/>
              <a:gd name="T100" fmla="*/ 2147483647 w 184"/>
              <a:gd name="T101" fmla="*/ 2147483647 h 129"/>
              <a:gd name="T102" fmla="*/ 2147483647 w 184"/>
              <a:gd name="T103" fmla="*/ 2147483647 h 129"/>
              <a:gd name="T104" fmla="*/ 2147483647 w 184"/>
              <a:gd name="T105" fmla="*/ 0 h 129"/>
              <a:gd name="T106" fmla="*/ 2147483647 w 184"/>
              <a:gd name="T107" fmla="*/ 2147483647 h 12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84"/>
              <a:gd name="T163" fmla="*/ 0 h 129"/>
              <a:gd name="T164" fmla="*/ 184 w 184"/>
              <a:gd name="T165" fmla="*/ 129 h 12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84" h="129">
                <a:moveTo>
                  <a:pt x="150" y="3"/>
                </a:moveTo>
                <a:lnTo>
                  <a:pt x="147" y="3"/>
                </a:lnTo>
                <a:lnTo>
                  <a:pt x="150" y="6"/>
                </a:lnTo>
                <a:lnTo>
                  <a:pt x="147" y="6"/>
                </a:lnTo>
                <a:lnTo>
                  <a:pt x="150" y="9"/>
                </a:lnTo>
                <a:lnTo>
                  <a:pt x="147" y="11"/>
                </a:lnTo>
                <a:lnTo>
                  <a:pt x="150" y="11"/>
                </a:lnTo>
                <a:lnTo>
                  <a:pt x="150" y="14"/>
                </a:lnTo>
                <a:lnTo>
                  <a:pt x="153" y="17"/>
                </a:lnTo>
                <a:lnTo>
                  <a:pt x="150" y="17"/>
                </a:lnTo>
                <a:lnTo>
                  <a:pt x="147" y="17"/>
                </a:lnTo>
                <a:lnTo>
                  <a:pt x="144" y="14"/>
                </a:lnTo>
                <a:lnTo>
                  <a:pt x="141" y="14"/>
                </a:lnTo>
                <a:lnTo>
                  <a:pt x="138" y="14"/>
                </a:lnTo>
                <a:lnTo>
                  <a:pt x="135" y="14"/>
                </a:lnTo>
                <a:lnTo>
                  <a:pt x="132" y="17"/>
                </a:lnTo>
                <a:lnTo>
                  <a:pt x="132" y="14"/>
                </a:lnTo>
                <a:lnTo>
                  <a:pt x="130" y="14"/>
                </a:lnTo>
                <a:lnTo>
                  <a:pt x="130" y="17"/>
                </a:lnTo>
                <a:lnTo>
                  <a:pt x="127" y="17"/>
                </a:lnTo>
                <a:lnTo>
                  <a:pt x="124" y="17"/>
                </a:lnTo>
                <a:lnTo>
                  <a:pt x="124" y="20"/>
                </a:lnTo>
                <a:lnTo>
                  <a:pt x="124" y="23"/>
                </a:lnTo>
                <a:lnTo>
                  <a:pt x="121" y="23"/>
                </a:lnTo>
                <a:lnTo>
                  <a:pt x="118" y="23"/>
                </a:lnTo>
                <a:lnTo>
                  <a:pt x="118" y="20"/>
                </a:lnTo>
                <a:lnTo>
                  <a:pt x="115" y="20"/>
                </a:lnTo>
                <a:lnTo>
                  <a:pt x="112" y="20"/>
                </a:lnTo>
                <a:lnTo>
                  <a:pt x="109" y="20"/>
                </a:lnTo>
                <a:lnTo>
                  <a:pt x="109" y="23"/>
                </a:lnTo>
                <a:lnTo>
                  <a:pt x="106" y="20"/>
                </a:lnTo>
                <a:lnTo>
                  <a:pt x="106" y="23"/>
                </a:lnTo>
                <a:lnTo>
                  <a:pt x="104" y="23"/>
                </a:lnTo>
                <a:lnTo>
                  <a:pt x="104" y="20"/>
                </a:lnTo>
                <a:lnTo>
                  <a:pt x="101" y="20"/>
                </a:lnTo>
                <a:lnTo>
                  <a:pt x="98" y="20"/>
                </a:lnTo>
                <a:lnTo>
                  <a:pt x="98" y="23"/>
                </a:lnTo>
                <a:lnTo>
                  <a:pt x="95" y="20"/>
                </a:lnTo>
                <a:lnTo>
                  <a:pt x="92" y="23"/>
                </a:lnTo>
                <a:lnTo>
                  <a:pt x="92" y="26"/>
                </a:lnTo>
                <a:lnTo>
                  <a:pt x="92" y="23"/>
                </a:lnTo>
                <a:lnTo>
                  <a:pt x="89" y="23"/>
                </a:lnTo>
                <a:lnTo>
                  <a:pt x="89" y="26"/>
                </a:lnTo>
                <a:lnTo>
                  <a:pt x="89" y="23"/>
                </a:lnTo>
                <a:lnTo>
                  <a:pt x="89" y="26"/>
                </a:lnTo>
                <a:lnTo>
                  <a:pt x="86" y="26"/>
                </a:lnTo>
                <a:lnTo>
                  <a:pt x="83" y="26"/>
                </a:lnTo>
                <a:lnTo>
                  <a:pt x="83" y="29"/>
                </a:lnTo>
                <a:lnTo>
                  <a:pt x="83" y="32"/>
                </a:lnTo>
                <a:lnTo>
                  <a:pt x="83" y="34"/>
                </a:lnTo>
                <a:lnTo>
                  <a:pt x="81" y="34"/>
                </a:lnTo>
                <a:lnTo>
                  <a:pt x="78" y="34"/>
                </a:lnTo>
                <a:lnTo>
                  <a:pt x="78" y="37"/>
                </a:lnTo>
                <a:lnTo>
                  <a:pt x="78" y="34"/>
                </a:lnTo>
                <a:lnTo>
                  <a:pt x="75" y="37"/>
                </a:lnTo>
                <a:lnTo>
                  <a:pt x="75" y="40"/>
                </a:lnTo>
                <a:lnTo>
                  <a:pt x="72" y="40"/>
                </a:lnTo>
                <a:lnTo>
                  <a:pt x="69" y="40"/>
                </a:lnTo>
                <a:lnTo>
                  <a:pt x="69" y="43"/>
                </a:lnTo>
                <a:lnTo>
                  <a:pt x="69" y="46"/>
                </a:lnTo>
                <a:lnTo>
                  <a:pt x="66" y="43"/>
                </a:lnTo>
                <a:lnTo>
                  <a:pt x="63" y="43"/>
                </a:lnTo>
                <a:lnTo>
                  <a:pt x="60" y="43"/>
                </a:lnTo>
                <a:lnTo>
                  <a:pt x="60" y="40"/>
                </a:lnTo>
                <a:lnTo>
                  <a:pt x="55" y="43"/>
                </a:lnTo>
                <a:lnTo>
                  <a:pt x="52" y="40"/>
                </a:lnTo>
                <a:lnTo>
                  <a:pt x="49" y="43"/>
                </a:lnTo>
                <a:lnTo>
                  <a:pt x="49" y="40"/>
                </a:lnTo>
                <a:lnTo>
                  <a:pt x="46" y="40"/>
                </a:lnTo>
                <a:lnTo>
                  <a:pt x="46" y="43"/>
                </a:lnTo>
                <a:lnTo>
                  <a:pt x="43" y="43"/>
                </a:lnTo>
                <a:lnTo>
                  <a:pt x="43" y="40"/>
                </a:lnTo>
                <a:lnTo>
                  <a:pt x="43" y="37"/>
                </a:lnTo>
                <a:lnTo>
                  <a:pt x="37" y="37"/>
                </a:lnTo>
                <a:lnTo>
                  <a:pt x="34" y="37"/>
                </a:lnTo>
                <a:lnTo>
                  <a:pt x="32" y="34"/>
                </a:lnTo>
                <a:lnTo>
                  <a:pt x="29" y="34"/>
                </a:lnTo>
                <a:lnTo>
                  <a:pt x="26" y="34"/>
                </a:lnTo>
                <a:lnTo>
                  <a:pt x="26" y="37"/>
                </a:lnTo>
                <a:lnTo>
                  <a:pt x="23" y="37"/>
                </a:lnTo>
                <a:lnTo>
                  <a:pt x="23" y="34"/>
                </a:lnTo>
                <a:lnTo>
                  <a:pt x="20" y="34"/>
                </a:lnTo>
                <a:lnTo>
                  <a:pt x="17" y="34"/>
                </a:lnTo>
                <a:lnTo>
                  <a:pt x="14" y="34"/>
                </a:lnTo>
                <a:lnTo>
                  <a:pt x="17" y="37"/>
                </a:lnTo>
                <a:lnTo>
                  <a:pt x="17" y="40"/>
                </a:lnTo>
                <a:lnTo>
                  <a:pt x="14" y="46"/>
                </a:lnTo>
                <a:lnTo>
                  <a:pt x="11" y="46"/>
                </a:lnTo>
                <a:lnTo>
                  <a:pt x="9" y="49"/>
                </a:lnTo>
                <a:lnTo>
                  <a:pt x="6" y="55"/>
                </a:lnTo>
                <a:lnTo>
                  <a:pt x="0" y="57"/>
                </a:lnTo>
                <a:lnTo>
                  <a:pt x="0" y="60"/>
                </a:lnTo>
                <a:lnTo>
                  <a:pt x="0" y="63"/>
                </a:lnTo>
                <a:lnTo>
                  <a:pt x="6" y="63"/>
                </a:lnTo>
                <a:lnTo>
                  <a:pt x="9" y="63"/>
                </a:lnTo>
                <a:lnTo>
                  <a:pt x="9" y="66"/>
                </a:lnTo>
                <a:lnTo>
                  <a:pt x="11" y="69"/>
                </a:lnTo>
                <a:lnTo>
                  <a:pt x="14" y="72"/>
                </a:lnTo>
                <a:lnTo>
                  <a:pt x="11" y="75"/>
                </a:lnTo>
                <a:lnTo>
                  <a:pt x="6" y="81"/>
                </a:lnTo>
                <a:lnTo>
                  <a:pt x="9" y="83"/>
                </a:lnTo>
                <a:lnTo>
                  <a:pt x="11" y="83"/>
                </a:lnTo>
                <a:lnTo>
                  <a:pt x="17" y="89"/>
                </a:lnTo>
                <a:lnTo>
                  <a:pt x="17" y="92"/>
                </a:lnTo>
                <a:lnTo>
                  <a:pt x="11" y="95"/>
                </a:lnTo>
                <a:lnTo>
                  <a:pt x="14" y="98"/>
                </a:lnTo>
                <a:lnTo>
                  <a:pt x="20" y="104"/>
                </a:lnTo>
                <a:lnTo>
                  <a:pt x="23" y="106"/>
                </a:lnTo>
                <a:lnTo>
                  <a:pt x="26" y="106"/>
                </a:lnTo>
                <a:lnTo>
                  <a:pt x="32" y="112"/>
                </a:lnTo>
                <a:lnTo>
                  <a:pt x="32" y="118"/>
                </a:lnTo>
                <a:lnTo>
                  <a:pt x="29" y="121"/>
                </a:lnTo>
                <a:lnTo>
                  <a:pt x="26" y="121"/>
                </a:lnTo>
                <a:lnTo>
                  <a:pt x="23" y="121"/>
                </a:lnTo>
                <a:lnTo>
                  <a:pt x="20" y="118"/>
                </a:lnTo>
                <a:lnTo>
                  <a:pt x="23" y="121"/>
                </a:lnTo>
                <a:lnTo>
                  <a:pt x="11" y="124"/>
                </a:lnTo>
                <a:lnTo>
                  <a:pt x="14" y="127"/>
                </a:lnTo>
                <a:lnTo>
                  <a:pt x="20" y="129"/>
                </a:lnTo>
                <a:lnTo>
                  <a:pt x="29" y="127"/>
                </a:lnTo>
                <a:lnTo>
                  <a:pt x="37" y="129"/>
                </a:lnTo>
                <a:lnTo>
                  <a:pt x="37" y="124"/>
                </a:lnTo>
                <a:lnTo>
                  <a:pt x="46" y="127"/>
                </a:lnTo>
                <a:lnTo>
                  <a:pt x="52" y="124"/>
                </a:lnTo>
                <a:lnTo>
                  <a:pt x="60" y="127"/>
                </a:lnTo>
                <a:lnTo>
                  <a:pt x="66" y="121"/>
                </a:lnTo>
                <a:lnTo>
                  <a:pt x="72" y="109"/>
                </a:lnTo>
                <a:lnTo>
                  <a:pt x="78" y="121"/>
                </a:lnTo>
                <a:lnTo>
                  <a:pt x="86" y="127"/>
                </a:lnTo>
                <a:lnTo>
                  <a:pt x="92" y="127"/>
                </a:lnTo>
                <a:lnTo>
                  <a:pt x="92" y="121"/>
                </a:lnTo>
                <a:lnTo>
                  <a:pt x="106" y="129"/>
                </a:lnTo>
                <a:lnTo>
                  <a:pt x="115" y="127"/>
                </a:lnTo>
                <a:lnTo>
                  <a:pt x="112" y="112"/>
                </a:lnTo>
                <a:lnTo>
                  <a:pt x="118" y="109"/>
                </a:lnTo>
                <a:lnTo>
                  <a:pt x="115" y="104"/>
                </a:lnTo>
                <a:lnTo>
                  <a:pt x="112" y="106"/>
                </a:lnTo>
                <a:lnTo>
                  <a:pt x="112" y="101"/>
                </a:lnTo>
                <a:lnTo>
                  <a:pt x="124" y="92"/>
                </a:lnTo>
                <a:lnTo>
                  <a:pt x="135" y="92"/>
                </a:lnTo>
                <a:lnTo>
                  <a:pt x="135" y="75"/>
                </a:lnTo>
                <a:lnTo>
                  <a:pt x="130" y="66"/>
                </a:lnTo>
                <a:lnTo>
                  <a:pt x="130" y="57"/>
                </a:lnTo>
                <a:lnTo>
                  <a:pt x="138" y="57"/>
                </a:lnTo>
                <a:lnTo>
                  <a:pt x="141" y="55"/>
                </a:lnTo>
                <a:lnTo>
                  <a:pt x="153" y="52"/>
                </a:lnTo>
                <a:lnTo>
                  <a:pt x="155" y="46"/>
                </a:lnTo>
                <a:lnTo>
                  <a:pt x="155" y="43"/>
                </a:lnTo>
                <a:lnTo>
                  <a:pt x="158" y="40"/>
                </a:lnTo>
                <a:lnTo>
                  <a:pt x="167" y="43"/>
                </a:lnTo>
                <a:lnTo>
                  <a:pt x="164" y="32"/>
                </a:lnTo>
                <a:lnTo>
                  <a:pt x="170" y="29"/>
                </a:lnTo>
                <a:lnTo>
                  <a:pt x="184" y="32"/>
                </a:lnTo>
                <a:lnTo>
                  <a:pt x="173" y="20"/>
                </a:lnTo>
                <a:lnTo>
                  <a:pt x="173" y="14"/>
                </a:lnTo>
                <a:lnTo>
                  <a:pt x="170" y="11"/>
                </a:lnTo>
                <a:lnTo>
                  <a:pt x="167" y="6"/>
                </a:lnTo>
                <a:lnTo>
                  <a:pt x="167" y="0"/>
                </a:lnTo>
                <a:lnTo>
                  <a:pt x="155" y="0"/>
                </a:lnTo>
                <a:lnTo>
                  <a:pt x="153" y="0"/>
                </a:lnTo>
                <a:lnTo>
                  <a:pt x="153" y="3"/>
                </a:lnTo>
                <a:lnTo>
                  <a:pt x="150" y="3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25" name="Freeform 74"/>
          <p:cNvSpPr>
            <a:spLocks/>
          </p:cNvSpPr>
          <p:nvPr/>
        </p:nvSpPr>
        <p:spPr bwMode="auto">
          <a:xfrm>
            <a:off x="6338888" y="3865563"/>
            <a:ext cx="731837" cy="327025"/>
          </a:xfrm>
          <a:custGeom>
            <a:avLst/>
            <a:gdLst>
              <a:gd name="T0" fmla="*/ 2147483647 w 426"/>
              <a:gd name="T1" fmla="*/ 2147483647 h 236"/>
              <a:gd name="T2" fmla="*/ 2147483647 w 426"/>
              <a:gd name="T3" fmla="*/ 2147483647 h 236"/>
              <a:gd name="T4" fmla="*/ 2147483647 w 426"/>
              <a:gd name="T5" fmla="*/ 2147483647 h 236"/>
              <a:gd name="T6" fmla="*/ 2147483647 w 426"/>
              <a:gd name="T7" fmla="*/ 2147483647 h 236"/>
              <a:gd name="T8" fmla="*/ 2147483647 w 426"/>
              <a:gd name="T9" fmla="*/ 2147483647 h 236"/>
              <a:gd name="T10" fmla="*/ 2147483647 w 426"/>
              <a:gd name="T11" fmla="*/ 2147483647 h 236"/>
              <a:gd name="T12" fmla="*/ 0 w 426"/>
              <a:gd name="T13" fmla="*/ 2147483647 h 236"/>
              <a:gd name="T14" fmla="*/ 2147483647 w 426"/>
              <a:gd name="T15" fmla="*/ 2147483647 h 236"/>
              <a:gd name="T16" fmla="*/ 2147483647 w 426"/>
              <a:gd name="T17" fmla="*/ 2147483647 h 236"/>
              <a:gd name="T18" fmla="*/ 2147483647 w 426"/>
              <a:gd name="T19" fmla="*/ 2147483647 h 236"/>
              <a:gd name="T20" fmla="*/ 2147483647 w 426"/>
              <a:gd name="T21" fmla="*/ 2147483647 h 236"/>
              <a:gd name="T22" fmla="*/ 2147483647 w 426"/>
              <a:gd name="T23" fmla="*/ 2147483647 h 236"/>
              <a:gd name="T24" fmla="*/ 2147483647 w 426"/>
              <a:gd name="T25" fmla="*/ 2147483647 h 236"/>
              <a:gd name="T26" fmla="*/ 2147483647 w 426"/>
              <a:gd name="T27" fmla="*/ 2147483647 h 236"/>
              <a:gd name="T28" fmla="*/ 2147483647 w 426"/>
              <a:gd name="T29" fmla="*/ 2147483647 h 236"/>
              <a:gd name="T30" fmla="*/ 2147483647 w 426"/>
              <a:gd name="T31" fmla="*/ 2147483647 h 236"/>
              <a:gd name="T32" fmla="*/ 2147483647 w 426"/>
              <a:gd name="T33" fmla="*/ 2147483647 h 236"/>
              <a:gd name="T34" fmla="*/ 2147483647 w 426"/>
              <a:gd name="T35" fmla="*/ 2147483647 h 236"/>
              <a:gd name="T36" fmla="*/ 2147483647 w 426"/>
              <a:gd name="T37" fmla="*/ 2147483647 h 236"/>
              <a:gd name="T38" fmla="*/ 2147483647 w 426"/>
              <a:gd name="T39" fmla="*/ 2147483647 h 236"/>
              <a:gd name="T40" fmla="*/ 2147483647 w 426"/>
              <a:gd name="T41" fmla="*/ 2147483647 h 236"/>
              <a:gd name="T42" fmla="*/ 2147483647 w 426"/>
              <a:gd name="T43" fmla="*/ 2147483647 h 236"/>
              <a:gd name="T44" fmla="*/ 2147483647 w 426"/>
              <a:gd name="T45" fmla="*/ 2147483647 h 236"/>
              <a:gd name="T46" fmla="*/ 2147483647 w 426"/>
              <a:gd name="T47" fmla="*/ 2147483647 h 236"/>
              <a:gd name="T48" fmla="*/ 2147483647 w 426"/>
              <a:gd name="T49" fmla="*/ 2147483647 h 236"/>
              <a:gd name="T50" fmla="*/ 2147483647 w 426"/>
              <a:gd name="T51" fmla="*/ 2147483647 h 236"/>
              <a:gd name="T52" fmla="*/ 2147483647 w 426"/>
              <a:gd name="T53" fmla="*/ 2147483647 h 236"/>
              <a:gd name="T54" fmla="*/ 2147483647 w 426"/>
              <a:gd name="T55" fmla="*/ 2147483647 h 236"/>
              <a:gd name="T56" fmla="*/ 2147483647 w 426"/>
              <a:gd name="T57" fmla="*/ 2147483647 h 236"/>
              <a:gd name="T58" fmla="*/ 2147483647 w 426"/>
              <a:gd name="T59" fmla="*/ 2147483647 h 236"/>
              <a:gd name="T60" fmla="*/ 2147483647 w 426"/>
              <a:gd name="T61" fmla="*/ 2147483647 h 236"/>
              <a:gd name="T62" fmla="*/ 2147483647 w 426"/>
              <a:gd name="T63" fmla="*/ 2147483647 h 236"/>
              <a:gd name="T64" fmla="*/ 2147483647 w 426"/>
              <a:gd name="T65" fmla="*/ 2147483647 h 236"/>
              <a:gd name="T66" fmla="*/ 2147483647 w 426"/>
              <a:gd name="T67" fmla="*/ 2147483647 h 236"/>
              <a:gd name="T68" fmla="*/ 2147483647 w 426"/>
              <a:gd name="T69" fmla="*/ 2147483647 h 236"/>
              <a:gd name="T70" fmla="*/ 2147483647 w 426"/>
              <a:gd name="T71" fmla="*/ 2147483647 h 236"/>
              <a:gd name="T72" fmla="*/ 2147483647 w 426"/>
              <a:gd name="T73" fmla="*/ 2147483647 h 236"/>
              <a:gd name="T74" fmla="*/ 2147483647 w 426"/>
              <a:gd name="T75" fmla="*/ 2147483647 h 236"/>
              <a:gd name="T76" fmla="*/ 2147483647 w 426"/>
              <a:gd name="T77" fmla="*/ 2147483647 h 236"/>
              <a:gd name="T78" fmla="*/ 2147483647 w 426"/>
              <a:gd name="T79" fmla="*/ 2147483647 h 236"/>
              <a:gd name="T80" fmla="*/ 2147483647 w 426"/>
              <a:gd name="T81" fmla="*/ 2147483647 h 236"/>
              <a:gd name="T82" fmla="*/ 2147483647 w 426"/>
              <a:gd name="T83" fmla="*/ 2147483647 h 236"/>
              <a:gd name="T84" fmla="*/ 2147483647 w 426"/>
              <a:gd name="T85" fmla="*/ 2147483647 h 236"/>
              <a:gd name="T86" fmla="*/ 2147483647 w 426"/>
              <a:gd name="T87" fmla="*/ 2147483647 h 236"/>
              <a:gd name="T88" fmla="*/ 2147483647 w 426"/>
              <a:gd name="T89" fmla="*/ 2147483647 h 236"/>
              <a:gd name="T90" fmla="*/ 2147483647 w 426"/>
              <a:gd name="T91" fmla="*/ 2147483647 h 236"/>
              <a:gd name="T92" fmla="*/ 2147483647 w 426"/>
              <a:gd name="T93" fmla="*/ 2147483647 h 236"/>
              <a:gd name="T94" fmla="*/ 2147483647 w 426"/>
              <a:gd name="T95" fmla="*/ 2147483647 h 236"/>
              <a:gd name="T96" fmla="*/ 2147483647 w 426"/>
              <a:gd name="T97" fmla="*/ 2147483647 h 236"/>
              <a:gd name="T98" fmla="*/ 2147483647 w 426"/>
              <a:gd name="T99" fmla="*/ 2147483647 h 236"/>
              <a:gd name="T100" fmla="*/ 2147483647 w 426"/>
              <a:gd name="T101" fmla="*/ 2147483647 h 236"/>
              <a:gd name="T102" fmla="*/ 2147483647 w 426"/>
              <a:gd name="T103" fmla="*/ 2147483647 h 236"/>
              <a:gd name="T104" fmla="*/ 2147483647 w 426"/>
              <a:gd name="T105" fmla="*/ 2147483647 h 236"/>
              <a:gd name="T106" fmla="*/ 2147483647 w 426"/>
              <a:gd name="T107" fmla="*/ 2147483647 h 236"/>
              <a:gd name="T108" fmla="*/ 2147483647 w 426"/>
              <a:gd name="T109" fmla="*/ 2147483647 h 236"/>
              <a:gd name="T110" fmla="*/ 2147483647 w 426"/>
              <a:gd name="T111" fmla="*/ 2147483647 h 236"/>
              <a:gd name="T112" fmla="*/ 2147483647 w 426"/>
              <a:gd name="T113" fmla="*/ 2147483647 h 236"/>
              <a:gd name="T114" fmla="*/ 2147483647 w 426"/>
              <a:gd name="T115" fmla="*/ 2147483647 h 236"/>
              <a:gd name="T116" fmla="*/ 2147483647 w 426"/>
              <a:gd name="T117" fmla="*/ 2147483647 h 2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26"/>
              <a:gd name="T178" fmla="*/ 0 h 236"/>
              <a:gd name="T179" fmla="*/ 426 w 426"/>
              <a:gd name="T180" fmla="*/ 236 h 2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26" h="236">
                <a:moveTo>
                  <a:pt x="153" y="178"/>
                </a:moveTo>
                <a:lnTo>
                  <a:pt x="153" y="175"/>
                </a:lnTo>
                <a:lnTo>
                  <a:pt x="150" y="175"/>
                </a:lnTo>
                <a:lnTo>
                  <a:pt x="147" y="175"/>
                </a:lnTo>
                <a:lnTo>
                  <a:pt x="141" y="175"/>
                </a:lnTo>
                <a:lnTo>
                  <a:pt x="135" y="178"/>
                </a:lnTo>
                <a:lnTo>
                  <a:pt x="127" y="187"/>
                </a:lnTo>
                <a:lnTo>
                  <a:pt x="124" y="187"/>
                </a:lnTo>
                <a:lnTo>
                  <a:pt x="118" y="184"/>
                </a:lnTo>
                <a:lnTo>
                  <a:pt x="109" y="181"/>
                </a:lnTo>
                <a:lnTo>
                  <a:pt x="107" y="184"/>
                </a:lnTo>
                <a:lnTo>
                  <a:pt x="104" y="187"/>
                </a:lnTo>
                <a:lnTo>
                  <a:pt x="95" y="187"/>
                </a:lnTo>
                <a:lnTo>
                  <a:pt x="86" y="193"/>
                </a:lnTo>
                <a:lnTo>
                  <a:pt x="84" y="201"/>
                </a:lnTo>
                <a:lnTo>
                  <a:pt x="81" y="201"/>
                </a:lnTo>
                <a:lnTo>
                  <a:pt x="75" y="201"/>
                </a:lnTo>
                <a:lnTo>
                  <a:pt x="69" y="199"/>
                </a:lnTo>
                <a:lnTo>
                  <a:pt x="63" y="196"/>
                </a:lnTo>
                <a:lnTo>
                  <a:pt x="61" y="196"/>
                </a:lnTo>
                <a:lnTo>
                  <a:pt x="52" y="199"/>
                </a:lnTo>
                <a:lnTo>
                  <a:pt x="52" y="196"/>
                </a:lnTo>
                <a:lnTo>
                  <a:pt x="52" y="193"/>
                </a:lnTo>
                <a:lnTo>
                  <a:pt x="52" y="190"/>
                </a:lnTo>
                <a:lnTo>
                  <a:pt x="55" y="190"/>
                </a:lnTo>
                <a:lnTo>
                  <a:pt x="52" y="187"/>
                </a:lnTo>
                <a:lnTo>
                  <a:pt x="49" y="187"/>
                </a:lnTo>
                <a:lnTo>
                  <a:pt x="49" y="184"/>
                </a:lnTo>
                <a:lnTo>
                  <a:pt x="46" y="184"/>
                </a:lnTo>
                <a:lnTo>
                  <a:pt x="46" y="187"/>
                </a:lnTo>
                <a:lnTo>
                  <a:pt x="43" y="187"/>
                </a:lnTo>
                <a:lnTo>
                  <a:pt x="43" y="190"/>
                </a:lnTo>
                <a:lnTo>
                  <a:pt x="40" y="190"/>
                </a:lnTo>
                <a:lnTo>
                  <a:pt x="37" y="193"/>
                </a:lnTo>
                <a:lnTo>
                  <a:pt x="40" y="193"/>
                </a:lnTo>
                <a:lnTo>
                  <a:pt x="37" y="196"/>
                </a:lnTo>
                <a:lnTo>
                  <a:pt x="35" y="196"/>
                </a:lnTo>
                <a:lnTo>
                  <a:pt x="32" y="196"/>
                </a:lnTo>
                <a:lnTo>
                  <a:pt x="29" y="196"/>
                </a:lnTo>
                <a:lnTo>
                  <a:pt x="29" y="193"/>
                </a:lnTo>
                <a:lnTo>
                  <a:pt x="26" y="190"/>
                </a:lnTo>
                <a:lnTo>
                  <a:pt x="23" y="190"/>
                </a:lnTo>
                <a:lnTo>
                  <a:pt x="20" y="187"/>
                </a:lnTo>
                <a:lnTo>
                  <a:pt x="17" y="184"/>
                </a:lnTo>
                <a:lnTo>
                  <a:pt x="20" y="184"/>
                </a:lnTo>
                <a:lnTo>
                  <a:pt x="20" y="181"/>
                </a:lnTo>
                <a:lnTo>
                  <a:pt x="17" y="181"/>
                </a:lnTo>
                <a:lnTo>
                  <a:pt x="14" y="178"/>
                </a:lnTo>
                <a:lnTo>
                  <a:pt x="12" y="178"/>
                </a:lnTo>
                <a:lnTo>
                  <a:pt x="9" y="178"/>
                </a:lnTo>
                <a:lnTo>
                  <a:pt x="9" y="175"/>
                </a:lnTo>
                <a:lnTo>
                  <a:pt x="6" y="175"/>
                </a:lnTo>
                <a:lnTo>
                  <a:pt x="6" y="178"/>
                </a:lnTo>
                <a:lnTo>
                  <a:pt x="3" y="175"/>
                </a:lnTo>
                <a:lnTo>
                  <a:pt x="6" y="175"/>
                </a:lnTo>
                <a:lnTo>
                  <a:pt x="6" y="173"/>
                </a:lnTo>
                <a:lnTo>
                  <a:pt x="6" y="170"/>
                </a:lnTo>
                <a:lnTo>
                  <a:pt x="6" y="167"/>
                </a:lnTo>
                <a:lnTo>
                  <a:pt x="6" y="170"/>
                </a:lnTo>
                <a:lnTo>
                  <a:pt x="3" y="167"/>
                </a:lnTo>
                <a:lnTo>
                  <a:pt x="3" y="164"/>
                </a:lnTo>
                <a:lnTo>
                  <a:pt x="3" y="161"/>
                </a:lnTo>
                <a:lnTo>
                  <a:pt x="0" y="158"/>
                </a:lnTo>
                <a:lnTo>
                  <a:pt x="3" y="155"/>
                </a:lnTo>
                <a:lnTo>
                  <a:pt x="6" y="152"/>
                </a:lnTo>
                <a:lnTo>
                  <a:pt x="6" y="150"/>
                </a:lnTo>
                <a:lnTo>
                  <a:pt x="9" y="150"/>
                </a:lnTo>
                <a:lnTo>
                  <a:pt x="9" y="147"/>
                </a:lnTo>
                <a:lnTo>
                  <a:pt x="9" y="144"/>
                </a:lnTo>
                <a:lnTo>
                  <a:pt x="9" y="141"/>
                </a:lnTo>
                <a:lnTo>
                  <a:pt x="6" y="141"/>
                </a:lnTo>
                <a:lnTo>
                  <a:pt x="3" y="138"/>
                </a:lnTo>
                <a:lnTo>
                  <a:pt x="12" y="135"/>
                </a:lnTo>
                <a:lnTo>
                  <a:pt x="12" y="132"/>
                </a:lnTo>
                <a:lnTo>
                  <a:pt x="14" y="129"/>
                </a:lnTo>
                <a:lnTo>
                  <a:pt x="17" y="129"/>
                </a:lnTo>
                <a:lnTo>
                  <a:pt x="17" y="132"/>
                </a:lnTo>
                <a:lnTo>
                  <a:pt x="20" y="135"/>
                </a:lnTo>
                <a:lnTo>
                  <a:pt x="26" y="135"/>
                </a:lnTo>
                <a:lnTo>
                  <a:pt x="29" y="141"/>
                </a:lnTo>
                <a:lnTo>
                  <a:pt x="32" y="141"/>
                </a:lnTo>
                <a:lnTo>
                  <a:pt x="35" y="144"/>
                </a:lnTo>
                <a:lnTo>
                  <a:pt x="32" y="147"/>
                </a:lnTo>
                <a:lnTo>
                  <a:pt x="35" y="150"/>
                </a:lnTo>
                <a:lnTo>
                  <a:pt x="37" y="147"/>
                </a:lnTo>
                <a:lnTo>
                  <a:pt x="40" y="150"/>
                </a:lnTo>
                <a:lnTo>
                  <a:pt x="40" y="155"/>
                </a:lnTo>
                <a:lnTo>
                  <a:pt x="37" y="158"/>
                </a:lnTo>
                <a:lnTo>
                  <a:pt x="40" y="158"/>
                </a:lnTo>
                <a:lnTo>
                  <a:pt x="46" y="155"/>
                </a:lnTo>
                <a:lnTo>
                  <a:pt x="55" y="144"/>
                </a:lnTo>
                <a:lnTo>
                  <a:pt x="52" y="138"/>
                </a:lnTo>
                <a:lnTo>
                  <a:pt x="55" y="132"/>
                </a:lnTo>
                <a:lnTo>
                  <a:pt x="55" y="135"/>
                </a:lnTo>
                <a:lnTo>
                  <a:pt x="61" y="138"/>
                </a:lnTo>
                <a:lnTo>
                  <a:pt x="63" y="135"/>
                </a:lnTo>
                <a:lnTo>
                  <a:pt x="66" y="135"/>
                </a:lnTo>
                <a:lnTo>
                  <a:pt x="72" y="138"/>
                </a:lnTo>
                <a:lnTo>
                  <a:pt x="78" y="135"/>
                </a:lnTo>
                <a:lnTo>
                  <a:pt x="81" y="138"/>
                </a:lnTo>
                <a:lnTo>
                  <a:pt x="78" y="138"/>
                </a:lnTo>
                <a:lnTo>
                  <a:pt x="78" y="141"/>
                </a:lnTo>
                <a:lnTo>
                  <a:pt x="81" y="141"/>
                </a:lnTo>
                <a:lnTo>
                  <a:pt x="84" y="144"/>
                </a:lnTo>
                <a:lnTo>
                  <a:pt x="84" y="147"/>
                </a:lnTo>
                <a:lnTo>
                  <a:pt x="89" y="147"/>
                </a:lnTo>
                <a:lnTo>
                  <a:pt x="92" y="144"/>
                </a:lnTo>
                <a:lnTo>
                  <a:pt x="95" y="144"/>
                </a:lnTo>
                <a:lnTo>
                  <a:pt x="98" y="144"/>
                </a:lnTo>
                <a:lnTo>
                  <a:pt x="95" y="147"/>
                </a:lnTo>
                <a:lnTo>
                  <a:pt x="98" y="147"/>
                </a:lnTo>
                <a:lnTo>
                  <a:pt x="101" y="141"/>
                </a:lnTo>
                <a:lnTo>
                  <a:pt x="107" y="144"/>
                </a:lnTo>
                <a:lnTo>
                  <a:pt x="107" y="141"/>
                </a:lnTo>
                <a:lnTo>
                  <a:pt x="107" y="138"/>
                </a:lnTo>
                <a:lnTo>
                  <a:pt x="115" y="135"/>
                </a:lnTo>
                <a:lnTo>
                  <a:pt x="115" y="132"/>
                </a:lnTo>
                <a:lnTo>
                  <a:pt x="118" y="129"/>
                </a:lnTo>
                <a:lnTo>
                  <a:pt x="121" y="132"/>
                </a:lnTo>
                <a:lnTo>
                  <a:pt x="127" y="129"/>
                </a:lnTo>
                <a:lnTo>
                  <a:pt x="133" y="132"/>
                </a:lnTo>
                <a:lnTo>
                  <a:pt x="133" y="129"/>
                </a:lnTo>
                <a:lnTo>
                  <a:pt x="138" y="127"/>
                </a:lnTo>
                <a:lnTo>
                  <a:pt x="144" y="129"/>
                </a:lnTo>
                <a:lnTo>
                  <a:pt x="150" y="129"/>
                </a:lnTo>
                <a:lnTo>
                  <a:pt x="150" y="127"/>
                </a:lnTo>
                <a:lnTo>
                  <a:pt x="150" y="121"/>
                </a:lnTo>
                <a:lnTo>
                  <a:pt x="156" y="118"/>
                </a:lnTo>
                <a:lnTo>
                  <a:pt x="153" y="121"/>
                </a:lnTo>
                <a:lnTo>
                  <a:pt x="156" y="124"/>
                </a:lnTo>
                <a:lnTo>
                  <a:pt x="158" y="121"/>
                </a:lnTo>
                <a:lnTo>
                  <a:pt x="161" y="124"/>
                </a:lnTo>
                <a:lnTo>
                  <a:pt x="164" y="121"/>
                </a:lnTo>
                <a:lnTo>
                  <a:pt x="164" y="124"/>
                </a:lnTo>
                <a:lnTo>
                  <a:pt x="167" y="129"/>
                </a:lnTo>
                <a:lnTo>
                  <a:pt x="170" y="127"/>
                </a:lnTo>
                <a:lnTo>
                  <a:pt x="173" y="127"/>
                </a:lnTo>
                <a:lnTo>
                  <a:pt x="173" y="129"/>
                </a:lnTo>
                <a:lnTo>
                  <a:pt x="173" y="127"/>
                </a:lnTo>
                <a:lnTo>
                  <a:pt x="179" y="127"/>
                </a:lnTo>
                <a:lnTo>
                  <a:pt x="181" y="127"/>
                </a:lnTo>
                <a:lnTo>
                  <a:pt x="184" y="132"/>
                </a:lnTo>
                <a:lnTo>
                  <a:pt x="184" y="135"/>
                </a:lnTo>
                <a:lnTo>
                  <a:pt x="184" y="138"/>
                </a:lnTo>
                <a:lnTo>
                  <a:pt x="187" y="138"/>
                </a:lnTo>
                <a:lnTo>
                  <a:pt x="193" y="141"/>
                </a:lnTo>
                <a:lnTo>
                  <a:pt x="196" y="144"/>
                </a:lnTo>
                <a:lnTo>
                  <a:pt x="199" y="141"/>
                </a:lnTo>
                <a:lnTo>
                  <a:pt x="199" y="132"/>
                </a:lnTo>
                <a:lnTo>
                  <a:pt x="202" y="127"/>
                </a:lnTo>
                <a:lnTo>
                  <a:pt x="199" y="121"/>
                </a:lnTo>
                <a:lnTo>
                  <a:pt x="196" y="121"/>
                </a:lnTo>
                <a:lnTo>
                  <a:pt x="193" y="121"/>
                </a:lnTo>
                <a:lnTo>
                  <a:pt x="190" y="121"/>
                </a:lnTo>
                <a:lnTo>
                  <a:pt x="190" y="118"/>
                </a:lnTo>
                <a:lnTo>
                  <a:pt x="190" y="115"/>
                </a:lnTo>
                <a:lnTo>
                  <a:pt x="196" y="109"/>
                </a:lnTo>
                <a:lnTo>
                  <a:pt x="190" y="98"/>
                </a:lnTo>
                <a:lnTo>
                  <a:pt x="187" y="98"/>
                </a:lnTo>
                <a:lnTo>
                  <a:pt x="187" y="95"/>
                </a:lnTo>
                <a:lnTo>
                  <a:pt x="187" y="92"/>
                </a:lnTo>
                <a:lnTo>
                  <a:pt x="184" y="89"/>
                </a:lnTo>
                <a:lnTo>
                  <a:pt x="181" y="89"/>
                </a:lnTo>
                <a:lnTo>
                  <a:pt x="181" y="83"/>
                </a:lnTo>
                <a:lnTo>
                  <a:pt x="184" y="83"/>
                </a:lnTo>
                <a:lnTo>
                  <a:pt x="187" y="80"/>
                </a:lnTo>
                <a:lnTo>
                  <a:pt x="187" y="78"/>
                </a:lnTo>
                <a:lnTo>
                  <a:pt x="193" y="78"/>
                </a:lnTo>
                <a:lnTo>
                  <a:pt x="196" y="75"/>
                </a:lnTo>
                <a:lnTo>
                  <a:pt x="199" y="72"/>
                </a:lnTo>
                <a:lnTo>
                  <a:pt x="207" y="69"/>
                </a:lnTo>
                <a:lnTo>
                  <a:pt x="213" y="66"/>
                </a:lnTo>
                <a:lnTo>
                  <a:pt x="216" y="60"/>
                </a:lnTo>
                <a:lnTo>
                  <a:pt x="219" y="57"/>
                </a:lnTo>
                <a:lnTo>
                  <a:pt x="222" y="49"/>
                </a:lnTo>
                <a:lnTo>
                  <a:pt x="219" y="43"/>
                </a:lnTo>
                <a:lnTo>
                  <a:pt x="222" y="43"/>
                </a:lnTo>
                <a:lnTo>
                  <a:pt x="225" y="40"/>
                </a:lnTo>
                <a:lnTo>
                  <a:pt x="228" y="43"/>
                </a:lnTo>
                <a:lnTo>
                  <a:pt x="233" y="49"/>
                </a:lnTo>
                <a:lnTo>
                  <a:pt x="236" y="43"/>
                </a:lnTo>
                <a:lnTo>
                  <a:pt x="239" y="43"/>
                </a:lnTo>
                <a:lnTo>
                  <a:pt x="239" y="40"/>
                </a:lnTo>
                <a:lnTo>
                  <a:pt x="242" y="32"/>
                </a:lnTo>
                <a:lnTo>
                  <a:pt x="239" y="29"/>
                </a:lnTo>
                <a:lnTo>
                  <a:pt x="242" y="26"/>
                </a:lnTo>
                <a:lnTo>
                  <a:pt x="245" y="29"/>
                </a:lnTo>
                <a:lnTo>
                  <a:pt x="248" y="29"/>
                </a:lnTo>
                <a:lnTo>
                  <a:pt x="248" y="32"/>
                </a:lnTo>
                <a:lnTo>
                  <a:pt x="251" y="32"/>
                </a:lnTo>
                <a:lnTo>
                  <a:pt x="251" y="34"/>
                </a:lnTo>
                <a:lnTo>
                  <a:pt x="253" y="34"/>
                </a:lnTo>
                <a:lnTo>
                  <a:pt x="251" y="34"/>
                </a:lnTo>
                <a:lnTo>
                  <a:pt x="251" y="37"/>
                </a:lnTo>
                <a:lnTo>
                  <a:pt x="253" y="37"/>
                </a:lnTo>
                <a:lnTo>
                  <a:pt x="253" y="40"/>
                </a:lnTo>
                <a:lnTo>
                  <a:pt x="256" y="40"/>
                </a:lnTo>
                <a:lnTo>
                  <a:pt x="259" y="40"/>
                </a:lnTo>
                <a:lnTo>
                  <a:pt x="262" y="40"/>
                </a:lnTo>
                <a:lnTo>
                  <a:pt x="262" y="43"/>
                </a:lnTo>
                <a:lnTo>
                  <a:pt x="265" y="40"/>
                </a:lnTo>
                <a:lnTo>
                  <a:pt x="268" y="43"/>
                </a:lnTo>
                <a:lnTo>
                  <a:pt x="271" y="43"/>
                </a:lnTo>
                <a:lnTo>
                  <a:pt x="271" y="40"/>
                </a:lnTo>
                <a:lnTo>
                  <a:pt x="274" y="40"/>
                </a:lnTo>
                <a:lnTo>
                  <a:pt x="274" y="37"/>
                </a:lnTo>
                <a:lnTo>
                  <a:pt x="277" y="37"/>
                </a:lnTo>
                <a:lnTo>
                  <a:pt x="274" y="34"/>
                </a:lnTo>
                <a:lnTo>
                  <a:pt x="277" y="34"/>
                </a:lnTo>
                <a:lnTo>
                  <a:pt x="277" y="37"/>
                </a:lnTo>
                <a:lnTo>
                  <a:pt x="279" y="37"/>
                </a:lnTo>
                <a:lnTo>
                  <a:pt x="279" y="40"/>
                </a:lnTo>
                <a:lnTo>
                  <a:pt x="282" y="40"/>
                </a:lnTo>
                <a:lnTo>
                  <a:pt x="282" y="37"/>
                </a:lnTo>
                <a:lnTo>
                  <a:pt x="285" y="37"/>
                </a:lnTo>
                <a:lnTo>
                  <a:pt x="285" y="40"/>
                </a:lnTo>
                <a:lnTo>
                  <a:pt x="285" y="37"/>
                </a:lnTo>
                <a:lnTo>
                  <a:pt x="288" y="40"/>
                </a:lnTo>
                <a:lnTo>
                  <a:pt x="291" y="40"/>
                </a:lnTo>
                <a:lnTo>
                  <a:pt x="288" y="37"/>
                </a:lnTo>
                <a:lnTo>
                  <a:pt x="291" y="34"/>
                </a:lnTo>
                <a:lnTo>
                  <a:pt x="288" y="34"/>
                </a:lnTo>
                <a:lnTo>
                  <a:pt x="291" y="32"/>
                </a:lnTo>
                <a:lnTo>
                  <a:pt x="291" y="29"/>
                </a:lnTo>
                <a:lnTo>
                  <a:pt x="294" y="29"/>
                </a:lnTo>
                <a:lnTo>
                  <a:pt x="294" y="26"/>
                </a:lnTo>
                <a:lnTo>
                  <a:pt x="294" y="23"/>
                </a:lnTo>
                <a:lnTo>
                  <a:pt x="297" y="23"/>
                </a:lnTo>
                <a:lnTo>
                  <a:pt x="300" y="23"/>
                </a:lnTo>
                <a:lnTo>
                  <a:pt x="302" y="26"/>
                </a:lnTo>
                <a:lnTo>
                  <a:pt x="302" y="23"/>
                </a:lnTo>
                <a:lnTo>
                  <a:pt x="302" y="20"/>
                </a:lnTo>
                <a:lnTo>
                  <a:pt x="302" y="17"/>
                </a:lnTo>
                <a:lnTo>
                  <a:pt x="302" y="14"/>
                </a:lnTo>
                <a:lnTo>
                  <a:pt x="302" y="11"/>
                </a:lnTo>
                <a:lnTo>
                  <a:pt x="302" y="8"/>
                </a:lnTo>
                <a:lnTo>
                  <a:pt x="302" y="6"/>
                </a:lnTo>
                <a:lnTo>
                  <a:pt x="302" y="3"/>
                </a:lnTo>
                <a:lnTo>
                  <a:pt x="305" y="3"/>
                </a:lnTo>
                <a:lnTo>
                  <a:pt x="302" y="3"/>
                </a:lnTo>
                <a:lnTo>
                  <a:pt x="305" y="3"/>
                </a:lnTo>
                <a:lnTo>
                  <a:pt x="305" y="0"/>
                </a:lnTo>
                <a:lnTo>
                  <a:pt x="305" y="3"/>
                </a:lnTo>
                <a:lnTo>
                  <a:pt x="308" y="3"/>
                </a:lnTo>
                <a:lnTo>
                  <a:pt x="311" y="3"/>
                </a:lnTo>
                <a:lnTo>
                  <a:pt x="311" y="6"/>
                </a:lnTo>
                <a:lnTo>
                  <a:pt x="314" y="6"/>
                </a:lnTo>
                <a:lnTo>
                  <a:pt x="311" y="8"/>
                </a:lnTo>
                <a:lnTo>
                  <a:pt x="314" y="8"/>
                </a:lnTo>
                <a:lnTo>
                  <a:pt x="317" y="6"/>
                </a:lnTo>
                <a:lnTo>
                  <a:pt x="320" y="6"/>
                </a:lnTo>
                <a:lnTo>
                  <a:pt x="320" y="3"/>
                </a:lnTo>
                <a:lnTo>
                  <a:pt x="320" y="6"/>
                </a:lnTo>
                <a:lnTo>
                  <a:pt x="320" y="3"/>
                </a:lnTo>
                <a:lnTo>
                  <a:pt x="323" y="6"/>
                </a:lnTo>
                <a:lnTo>
                  <a:pt x="323" y="3"/>
                </a:lnTo>
                <a:lnTo>
                  <a:pt x="325" y="6"/>
                </a:lnTo>
                <a:lnTo>
                  <a:pt x="328" y="6"/>
                </a:lnTo>
                <a:lnTo>
                  <a:pt x="331" y="8"/>
                </a:lnTo>
                <a:lnTo>
                  <a:pt x="337" y="11"/>
                </a:lnTo>
                <a:lnTo>
                  <a:pt x="340" y="11"/>
                </a:lnTo>
                <a:lnTo>
                  <a:pt x="343" y="14"/>
                </a:lnTo>
                <a:lnTo>
                  <a:pt x="346" y="14"/>
                </a:lnTo>
                <a:lnTo>
                  <a:pt x="346" y="11"/>
                </a:lnTo>
                <a:lnTo>
                  <a:pt x="349" y="11"/>
                </a:lnTo>
                <a:lnTo>
                  <a:pt x="351" y="11"/>
                </a:lnTo>
                <a:lnTo>
                  <a:pt x="351" y="14"/>
                </a:lnTo>
                <a:lnTo>
                  <a:pt x="354" y="14"/>
                </a:lnTo>
                <a:lnTo>
                  <a:pt x="354" y="17"/>
                </a:lnTo>
                <a:lnTo>
                  <a:pt x="357" y="17"/>
                </a:lnTo>
                <a:lnTo>
                  <a:pt x="357" y="20"/>
                </a:lnTo>
                <a:lnTo>
                  <a:pt x="360" y="20"/>
                </a:lnTo>
                <a:lnTo>
                  <a:pt x="363" y="23"/>
                </a:lnTo>
                <a:lnTo>
                  <a:pt x="366" y="23"/>
                </a:lnTo>
                <a:lnTo>
                  <a:pt x="369" y="23"/>
                </a:lnTo>
                <a:lnTo>
                  <a:pt x="372" y="23"/>
                </a:lnTo>
                <a:lnTo>
                  <a:pt x="374" y="23"/>
                </a:lnTo>
                <a:lnTo>
                  <a:pt x="377" y="23"/>
                </a:lnTo>
                <a:lnTo>
                  <a:pt x="380" y="23"/>
                </a:lnTo>
                <a:lnTo>
                  <a:pt x="383" y="23"/>
                </a:lnTo>
                <a:lnTo>
                  <a:pt x="383" y="20"/>
                </a:lnTo>
                <a:lnTo>
                  <a:pt x="383" y="17"/>
                </a:lnTo>
                <a:lnTo>
                  <a:pt x="386" y="17"/>
                </a:lnTo>
                <a:lnTo>
                  <a:pt x="389" y="17"/>
                </a:lnTo>
                <a:lnTo>
                  <a:pt x="389" y="14"/>
                </a:lnTo>
                <a:lnTo>
                  <a:pt x="389" y="17"/>
                </a:lnTo>
                <a:lnTo>
                  <a:pt x="392" y="17"/>
                </a:lnTo>
                <a:lnTo>
                  <a:pt x="395" y="17"/>
                </a:lnTo>
                <a:lnTo>
                  <a:pt x="397" y="20"/>
                </a:lnTo>
                <a:lnTo>
                  <a:pt x="397" y="23"/>
                </a:lnTo>
                <a:lnTo>
                  <a:pt x="400" y="23"/>
                </a:lnTo>
                <a:lnTo>
                  <a:pt x="403" y="23"/>
                </a:lnTo>
                <a:lnTo>
                  <a:pt x="403" y="26"/>
                </a:lnTo>
                <a:lnTo>
                  <a:pt x="403" y="23"/>
                </a:lnTo>
                <a:lnTo>
                  <a:pt x="406" y="23"/>
                </a:lnTo>
                <a:lnTo>
                  <a:pt x="409" y="23"/>
                </a:lnTo>
                <a:lnTo>
                  <a:pt x="409" y="26"/>
                </a:lnTo>
                <a:lnTo>
                  <a:pt x="412" y="26"/>
                </a:lnTo>
                <a:lnTo>
                  <a:pt x="409" y="29"/>
                </a:lnTo>
                <a:lnTo>
                  <a:pt x="412" y="29"/>
                </a:lnTo>
                <a:lnTo>
                  <a:pt x="409" y="32"/>
                </a:lnTo>
                <a:lnTo>
                  <a:pt x="412" y="32"/>
                </a:lnTo>
                <a:lnTo>
                  <a:pt x="412" y="34"/>
                </a:lnTo>
                <a:lnTo>
                  <a:pt x="412" y="37"/>
                </a:lnTo>
                <a:lnTo>
                  <a:pt x="412" y="40"/>
                </a:lnTo>
                <a:lnTo>
                  <a:pt x="412" y="43"/>
                </a:lnTo>
                <a:lnTo>
                  <a:pt x="409" y="43"/>
                </a:lnTo>
                <a:lnTo>
                  <a:pt x="409" y="46"/>
                </a:lnTo>
                <a:lnTo>
                  <a:pt x="406" y="46"/>
                </a:lnTo>
                <a:lnTo>
                  <a:pt x="409" y="49"/>
                </a:lnTo>
                <a:lnTo>
                  <a:pt x="409" y="52"/>
                </a:lnTo>
                <a:lnTo>
                  <a:pt x="406" y="55"/>
                </a:lnTo>
                <a:lnTo>
                  <a:pt x="409" y="55"/>
                </a:lnTo>
                <a:lnTo>
                  <a:pt x="409" y="57"/>
                </a:lnTo>
                <a:lnTo>
                  <a:pt x="412" y="57"/>
                </a:lnTo>
                <a:lnTo>
                  <a:pt x="412" y="60"/>
                </a:lnTo>
                <a:lnTo>
                  <a:pt x="412" y="63"/>
                </a:lnTo>
                <a:lnTo>
                  <a:pt x="415" y="63"/>
                </a:lnTo>
                <a:lnTo>
                  <a:pt x="415" y="66"/>
                </a:lnTo>
                <a:lnTo>
                  <a:pt x="415" y="69"/>
                </a:lnTo>
                <a:lnTo>
                  <a:pt x="415" y="72"/>
                </a:lnTo>
                <a:lnTo>
                  <a:pt x="418" y="72"/>
                </a:lnTo>
                <a:lnTo>
                  <a:pt x="421" y="75"/>
                </a:lnTo>
                <a:lnTo>
                  <a:pt x="421" y="78"/>
                </a:lnTo>
                <a:lnTo>
                  <a:pt x="423" y="78"/>
                </a:lnTo>
                <a:lnTo>
                  <a:pt x="421" y="78"/>
                </a:lnTo>
                <a:lnTo>
                  <a:pt x="423" y="80"/>
                </a:lnTo>
                <a:lnTo>
                  <a:pt x="421" y="80"/>
                </a:lnTo>
                <a:lnTo>
                  <a:pt x="423" y="80"/>
                </a:lnTo>
                <a:lnTo>
                  <a:pt x="421" y="80"/>
                </a:lnTo>
                <a:lnTo>
                  <a:pt x="423" y="83"/>
                </a:lnTo>
                <a:lnTo>
                  <a:pt x="421" y="83"/>
                </a:lnTo>
                <a:lnTo>
                  <a:pt x="423" y="83"/>
                </a:lnTo>
                <a:lnTo>
                  <a:pt x="426" y="83"/>
                </a:lnTo>
                <a:lnTo>
                  <a:pt x="426" y="86"/>
                </a:lnTo>
                <a:lnTo>
                  <a:pt x="423" y="89"/>
                </a:lnTo>
                <a:lnTo>
                  <a:pt x="426" y="89"/>
                </a:lnTo>
                <a:lnTo>
                  <a:pt x="423" y="92"/>
                </a:lnTo>
                <a:lnTo>
                  <a:pt x="423" y="95"/>
                </a:lnTo>
                <a:lnTo>
                  <a:pt x="423" y="98"/>
                </a:lnTo>
                <a:lnTo>
                  <a:pt x="421" y="98"/>
                </a:lnTo>
                <a:lnTo>
                  <a:pt x="421" y="101"/>
                </a:lnTo>
                <a:lnTo>
                  <a:pt x="423" y="101"/>
                </a:lnTo>
                <a:lnTo>
                  <a:pt x="423" y="103"/>
                </a:lnTo>
                <a:lnTo>
                  <a:pt x="423" y="106"/>
                </a:lnTo>
                <a:lnTo>
                  <a:pt x="423" y="109"/>
                </a:lnTo>
                <a:lnTo>
                  <a:pt x="426" y="112"/>
                </a:lnTo>
                <a:lnTo>
                  <a:pt x="423" y="112"/>
                </a:lnTo>
                <a:lnTo>
                  <a:pt x="418" y="115"/>
                </a:lnTo>
                <a:lnTo>
                  <a:pt x="412" y="115"/>
                </a:lnTo>
                <a:lnTo>
                  <a:pt x="412" y="112"/>
                </a:lnTo>
                <a:lnTo>
                  <a:pt x="409" y="115"/>
                </a:lnTo>
                <a:lnTo>
                  <a:pt x="406" y="115"/>
                </a:lnTo>
                <a:lnTo>
                  <a:pt x="403" y="112"/>
                </a:lnTo>
                <a:lnTo>
                  <a:pt x="400" y="109"/>
                </a:lnTo>
                <a:lnTo>
                  <a:pt x="397" y="109"/>
                </a:lnTo>
                <a:lnTo>
                  <a:pt x="395" y="109"/>
                </a:lnTo>
                <a:lnTo>
                  <a:pt x="395" y="112"/>
                </a:lnTo>
                <a:lnTo>
                  <a:pt x="392" y="112"/>
                </a:lnTo>
                <a:lnTo>
                  <a:pt x="392" y="115"/>
                </a:lnTo>
                <a:lnTo>
                  <a:pt x="389" y="115"/>
                </a:lnTo>
                <a:lnTo>
                  <a:pt x="389" y="118"/>
                </a:lnTo>
                <a:lnTo>
                  <a:pt x="392" y="118"/>
                </a:lnTo>
                <a:lnTo>
                  <a:pt x="392" y="121"/>
                </a:lnTo>
                <a:lnTo>
                  <a:pt x="392" y="118"/>
                </a:lnTo>
                <a:lnTo>
                  <a:pt x="397" y="121"/>
                </a:lnTo>
                <a:lnTo>
                  <a:pt x="400" y="121"/>
                </a:lnTo>
                <a:lnTo>
                  <a:pt x="400" y="124"/>
                </a:lnTo>
                <a:lnTo>
                  <a:pt x="403" y="124"/>
                </a:lnTo>
                <a:lnTo>
                  <a:pt x="400" y="124"/>
                </a:lnTo>
                <a:lnTo>
                  <a:pt x="403" y="124"/>
                </a:lnTo>
                <a:lnTo>
                  <a:pt x="400" y="127"/>
                </a:lnTo>
                <a:lnTo>
                  <a:pt x="403" y="127"/>
                </a:lnTo>
                <a:lnTo>
                  <a:pt x="403" y="129"/>
                </a:lnTo>
                <a:lnTo>
                  <a:pt x="403" y="132"/>
                </a:lnTo>
                <a:lnTo>
                  <a:pt x="400" y="132"/>
                </a:lnTo>
                <a:lnTo>
                  <a:pt x="403" y="135"/>
                </a:lnTo>
                <a:lnTo>
                  <a:pt x="400" y="138"/>
                </a:lnTo>
                <a:lnTo>
                  <a:pt x="397" y="138"/>
                </a:lnTo>
                <a:lnTo>
                  <a:pt x="397" y="141"/>
                </a:lnTo>
                <a:lnTo>
                  <a:pt x="395" y="141"/>
                </a:lnTo>
                <a:lnTo>
                  <a:pt x="392" y="141"/>
                </a:lnTo>
                <a:lnTo>
                  <a:pt x="389" y="141"/>
                </a:lnTo>
                <a:lnTo>
                  <a:pt x="392" y="141"/>
                </a:lnTo>
                <a:lnTo>
                  <a:pt x="392" y="144"/>
                </a:lnTo>
                <a:lnTo>
                  <a:pt x="389" y="147"/>
                </a:lnTo>
                <a:lnTo>
                  <a:pt x="392" y="147"/>
                </a:lnTo>
                <a:lnTo>
                  <a:pt x="395" y="152"/>
                </a:lnTo>
                <a:lnTo>
                  <a:pt x="392" y="152"/>
                </a:lnTo>
                <a:lnTo>
                  <a:pt x="392" y="155"/>
                </a:lnTo>
                <a:lnTo>
                  <a:pt x="389" y="155"/>
                </a:lnTo>
                <a:lnTo>
                  <a:pt x="392" y="155"/>
                </a:lnTo>
                <a:lnTo>
                  <a:pt x="392" y="158"/>
                </a:lnTo>
                <a:lnTo>
                  <a:pt x="389" y="158"/>
                </a:lnTo>
                <a:lnTo>
                  <a:pt x="389" y="161"/>
                </a:lnTo>
                <a:lnTo>
                  <a:pt x="392" y="161"/>
                </a:lnTo>
                <a:lnTo>
                  <a:pt x="392" y="164"/>
                </a:lnTo>
                <a:lnTo>
                  <a:pt x="395" y="164"/>
                </a:lnTo>
                <a:lnTo>
                  <a:pt x="397" y="164"/>
                </a:lnTo>
                <a:lnTo>
                  <a:pt x="395" y="167"/>
                </a:lnTo>
                <a:lnTo>
                  <a:pt x="392" y="167"/>
                </a:lnTo>
                <a:lnTo>
                  <a:pt x="392" y="170"/>
                </a:lnTo>
                <a:lnTo>
                  <a:pt x="395" y="170"/>
                </a:lnTo>
                <a:lnTo>
                  <a:pt x="397" y="173"/>
                </a:lnTo>
                <a:lnTo>
                  <a:pt x="395" y="173"/>
                </a:lnTo>
                <a:lnTo>
                  <a:pt x="392" y="173"/>
                </a:lnTo>
                <a:lnTo>
                  <a:pt x="392" y="175"/>
                </a:lnTo>
                <a:lnTo>
                  <a:pt x="392" y="173"/>
                </a:lnTo>
                <a:lnTo>
                  <a:pt x="395" y="175"/>
                </a:lnTo>
                <a:lnTo>
                  <a:pt x="395" y="178"/>
                </a:lnTo>
                <a:lnTo>
                  <a:pt x="392" y="175"/>
                </a:lnTo>
                <a:lnTo>
                  <a:pt x="392" y="178"/>
                </a:lnTo>
                <a:lnTo>
                  <a:pt x="389" y="175"/>
                </a:lnTo>
                <a:lnTo>
                  <a:pt x="389" y="178"/>
                </a:lnTo>
                <a:lnTo>
                  <a:pt x="389" y="175"/>
                </a:lnTo>
                <a:lnTo>
                  <a:pt x="386" y="175"/>
                </a:lnTo>
                <a:lnTo>
                  <a:pt x="386" y="178"/>
                </a:lnTo>
                <a:lnTo>
                  <a:pt x="383" y="178"/>
                </a:lnTo>
                <a:lnTo>
                  <a:pt x="383" y="175"/>
                </a:lnTo>
                <a:lnTo>
                  <a:pt x="383" y="178"/>
                </a:lnTo>
                <a:lnTo>
                  <a:pt x="383" y="181"/>
                </a:lnTo>
                <a:lnTo>
                  <a:pt x="380" y="181"/>
                </a:lnTo>
                <a:lnTo>
                  <a:pt x="380" y="184"/>
                </a:lnTo>
                <a:lnTo>
                  <a:pt x="380" y="181"/>
                </a:lnTo>
                <a:lnTo>
                  <a:pt x="380" y="184"/>
                </a:lnTo>
                <a:lnTo>
                  <a:pt x="377" y="181"/>
                </a:lnTo>
                <a:lnTo>
                  <a:pt x="377" y="184"/>
                </a:lnTo>
                <a:lnTo>
                  <a:pt x="377" y="187"/>
                </a:lnTo>
                <a:lnTo>
                  <a:pt x="374" y="190"/>
                </a:lnTo>
                <a:lnTo>
                  <a:pt x="372" y="190"/>
                </a:lnTo>
                <a:lnTo>
                  <a:pt x="372" y="193"/>
                </a:lnTo>
                <a:lnTo>
                  <a:pt x="369" y="193"/>
                </a:lnTo>
                <a:lnTo>
                  <a:pt x="366" y="193"/>
                </a:lnTo>
                <a:lnTo>
                  <a:pt x="369" y="196"/>
                </a:lnTo>
                <a:lnTo>
                  <a:pt x="366" y="196"/>
                </a:lnTo>
                <a:lnTo>
                  <a:pt x="369" y="199"/>
                </a:lnTo>
                <a:lnTo>
                  <a:pt x="366" y="201"/>
                </a:lnTo>
                <a:lnTo>
                  <a:pt x="369" y="201"/>
                </a:lnTo>
                <a:lnTo>
                  <a:pt x="369" y="204"/>
                </a:lnTo>
                <a:lnTo>
                  <a:pt x="372" y="207"/>
                </a:lnTo>
                <a:lnTo>
                  <a:pt x="369" y="207"/>
                </a:lnTo>
                <a:lnTo>
                  <a:pt x="366" y="207"/>
                </a:lnTo>
                <a:lnTo>
                  <a:pt x="363" y="204"/>
                </a:lnTo>
                <a:lnTo>
                  <a:pt x="360" y="204"/>
                </a:lnTo>
                <a:lnTo>
                  <a:pt x="357" y="204"/>
                </a:lnTo>
                <a:lnTo>
                  <a:pt x="354" y="204"/>
                </a:lnTo>
                <a:lnTo>
                  <a:pt x="351" y="207"/>
                </a:lnTo>
                <a:lnTo>
                  <a:pt x="351" y="204"/>
                </a:lnTo>
                <a:lnTo>
                  <a:pt x="349" y="204"/>
                </a:lnTo>
                <a:lnTo>
                  <a:pt x="349" y="207"/>
                </a:lnTo>
                <a:lnTo>
                  <a:pt x="346" y="207"/>
                </a:lnTo>
                <a:lnTo>
                  <a:pt x="343" y="207"/>
                </a:lnTo>
                <a:lnTo>
                  <a:pt x="343" y="210"/>
                </a:lnTo>
                <a:lnTo>
                  <a:pt x="343" y="213"/>
                </a:lnTo>
                <a:lnTo>
                  <a:pt x="340" y="213"/>
                </a:lnTo>
                <a:lnTo>
                  <a:pt x="337" y="213"/>
                </a:lnTo>
                <a:lnTo>
                  <a:pt x="337" y="210"/>
                </a:lnTo>
                <a:lnTo>
                  <a:pt x="334" y="210"/>
                </a:lnTo>
                <a:lnTo>
                  <a:pt x="331" y="210"/>
                </a:lnTo>
                <a:lnTo>
                  <a:pt x="328" y="210"/>
                </a:lnTo>
                <a:lnTo>
                  <a:pt x="328" y="213"/>
                </a:lnTo>
                <a:lnTo>
                  <a:pt x="325" y="210"/>
                </a:lnTo>
                <a:lnTo>
                  <a:pt x="325" y="213"/>
                </a:lnTo>
                <a:lnTo>
                  <a:pt x="323" y="213"/>
                </a:lnTo>
                <a:lnTo>
                  <a:pt x="323" y="210"/>
                </a:lnTo>
                <a:lnTo>
                  <a:pt x="320" y="210"/>
                </a:lnTo>
                <a:lnTo>
                  <a:pt x="317" y="210"/>
                </a:lnTo>
                <a:lnTo>
                  <a:pt x="317" y="213"/>
                </a:lnTo>
                <a:lnTo>
                  <a:pt x="314" y="210"/>
                </a:lnTo>
                <a:lnTo>
                  <a:pt x="311" y="213"/>
                </a:lnTo>
                <a:lnTo>
                  <a:pt x="311" y="216"/>
                </a:lnTo>
                <a:lnTo>
                  <a:pt x="311" y="213"/>
                </a:lnTo>
                <a:lnTo>
                  <a:pt x="308" y="213"/>
                </a:lnTo>
                <a:lnTo>
                  <a:pt x="308" y="216"/>
                </a:lnTo>
                <a:lnTo>
                  <a:pt x="308" y="213"/>
                </a:lnTo>
                <a:lnTo>
                  <a:pt x="308" y="216"/>
                </a:lnTo>
                <a:lnTo>
                  <a:pt x="305" y="216"/>
                </a:lnTo>
                <a:lnTo>
                  <a:pt x="302" y="216"/>
                </a:lnTo>
                <a:lnTo>
                  <a:pt x="302" y="219"/>
                </a:lnTo>
                <a:lnTo>
                  <a:pt x="302" y="222"/>
                </a:lnTo>
                <a:lnTo>
                  <a:pt x="302" y="224"/>
                </a:lnTo>
                <a:lnTo>
                  <a:pt x="300" y="224"/>
                </a:lnTo>
                <a:lnTo>
                  <a:pt x="297" y="224"/>
                </a:lnTo>
                <a:lnTo>
                  <a:pt x="297" y="227"/>
                </a:lnTo>
                <a:lnTo>
                  <a:pt x="297" y="224"/>
                </a:lnTo>
                <a:lnTo>
                  <a:pt x="294" y="227"/>
                </a:lnTo>
                <a:lnTo>
                  <a:pt x="294" y="230"/>
                </a:lnTo>
                <a:lnTo>
                  <a:pt x="291" y="230"/>
                </a:lnTo>
                <a:lnTo>
                  <a:pt x="288" y="230"/>
                </a:lnTo>
                <a:lnTo>
                  <a:pt x="288" y="233"/>
                </a:lnTo>
                <a:lnTo>
                  <a:pt x="288" y="236"/>
                </a:lnTo>
                <a:lnTo>
                  <a:pt x="285" y="233"/>
                </a:lnTo>
                <a:lnTo>
                  <a:pt x="282" y="233"/>
                </a:lnTo>
                <a:lnTo>
                  <a:pt x="279" y="233"/>
                </a:lnTo>
                <a:lnTo>
                  <a:pt x="279" y="230"/>
                </a:lnTo>
                <a:lnTo>
                  <a:pt x="274" y="233"/>
                </a:lnTo>
                <a:lnTo>
                  <a:pt x="271" y="230"/>
                </a:lnTo>
                <a:lnTo>
                  <a:pt x="268" y="233"/>
                </a:lnTo>
                <a:lnTo>
                  <a:pt x="268" y="230"/>
                </a:lnTo>
                <a:lnTo>
                  <a:pt x="265" y="230"/>
                </a:lnTo>
                <a:lnTo>
                  <a:pt x="265" y="233"/>
                </a:lnTo>
                <a:lnTo>
                  <a:pt x="262" y="233"/>
                </a:lnTo>
                <a:lnTo>
                  <a:pt x="262" y="230"/>
                </a:lnTo>
                <a:lnTo>
                  <a:pt x="262" y="227"/>
                </a:lnTo>
                <a:lnTo>
                  <a:pt x="256" y="227"/>
                </a:lnTo>
                <a:lnTo>
                  <a:pt x="253" y="227"/>
                </a:lnTo>
                <a:lnTo>
                  <a:pt x="251" y="224"/>
                </a:lnTo>
                <a:lnTo>
                  <a:pt x="248" y="224"/>
                </a:lnTo>
                <a:lnTo>
                  <a:pt x="245" y="224"/>
                </a:lnTo>
                <a:lnTo>
                  <a:pt x="245" y="227"/>
                </a:lnTo>
                <a:lnTo>
                  <a:pt x="242" y="227"/>
                </a:lnTo>
                <a:lnTo>
                  <a:pt x="242" y="224"/>
                </a:lnTo>
                <a:lnTo>
                  <a:pt x="239" y="224"/>
                </a:lnTo>
                <a:lnTo>
                  <a:pt x="236" y="224"/>
                </a:lnTo>
                <a:lnTo>
                  <a:pt x="233" y="224"/>
                </a:lnTo>
                <a:lnTo>
                  <a:pt x="230" y="224"/>
                </a:lnTo>
                <a:lnTo>
                  <a:pt x="228" y="224"/>
                </a:lnTo>
                <a:lnTo>
                  <a:pt x="225" y="224"/>
                </a:lnTo>
                <a:lnTo>
                  <a:pt x="219" y="222"/>
                </a:lnTo>
                <a:lnTo>
                  <a:pt x="216" y="222"/>
                </a:lnTo>
                <a:lnTo>
                  <a:pt x="210" y="222"/>
                </a:lnTo>
                <a:lnTo>
                  <a:pt x="207" y="222"/>
                </a:lnTo>
                <a:lnTo>
                  <a:pt x="202" y="219"/>
                </a:lnTo>
                <a:lnTo>
                  <a:pt x="196" y="219"/>
                </a:lnTo>
                <a:lnTo>
                  <a:pt x="190" y="219"/>
                </a:lnTo>
                <a:lnTo>
                  <a:pt x="184" y="219"/>
                </a:lnTo>
                <a:lnTo>
                  <a:pt x="179" y="216"/>
                </a:lnTo>
                <a:lnTo>
                  <a:pt x="173" y="213"/>
                </a:lnTo>
                <a:lnTo>
                  <a:pt x="161" y="210"/>
                </a:lnTo>
                <a:lnTo>
                  <a:pt x="158" y="204"/>
                </a:lnTo>
                <a:lnTo>
                  <a:pt x="153" y="199"/>
                </a:lnTo>
                <a:lnTo>
                  <a:pt x="156" y="196"/>
                </a:lnTo>
                <a:lnTo>
                  <a:pt x="156" y="193"/>
                </a:lnTo>
                <a:lnTo>
                  <a:pt x="150" y="190"/>
                </a:lnTo>
                <a:lnTo>
                  <a:pt x="150" y="187"/>
                </a:lnTo>
                <a:lnTo>
                  <a:pt x="150" y="181"/>
                </a:lnTo>
                <a:lnTo>
                  <a:pt x="156" y="178"/>
                </a:lnTo>
                <a:lnTo>
                  <a:pt x="153" y="178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26" name="Freeform 75"/>
          <p:cNvSpPr>
            <a:spLocks/>
          </p:cNvSpPr>
          <p:nvPr/>
        </p:nvSpPr>
        <p:spPr bwMode="auto">
          <a:xfrm>
            <a:off x="6981825" y="3884613"/>
            <a:ext cx="638175" cy="371475"/>
          </a:xfrm>
          <a:custGeom>
            <a:avLst/>
            <a:gdLst>
              <a:gd name="T0" fmla="*/ 2147483647 w 372"/>
              <a:gd name="T1" fmla="*/ 2147483647 h 268"/>
              <a:gd name="T2" fmla="*/ 2147483647 w 372"/>
              <a:gd name="T3" fmla="*/ 2147483647 h 268"/>
              <a:gd name="T4" fmla="*/ 2147483647 w 372"/>
              <a:gd name="T5" fmla="*/ 2147483647 h 268"/>
              <a:gd name="T6" fmla="*/ 2147483647 w 372"/>
              <a:gd name="T7" fmla="*/ 2147483647 h 268"/>
              <a:gd name="T8" fmla="*/ 2147483647 w 372"/>
              <a:gd name="T9" fmla="*/ 2147483647 h 268"/>
              <a:gd name="T10" fmla="*/ 2147483647 w 372"/>
              <a:gd name="T11" fmla="*/ 2147483647 h 268"/>
              <a:gd name="T12" fmla="*/ 2147483647 w 372"/>
              <a:gd name="T13" fmla="*/ 2147483647 h 268"/>
              <a:gd name="T14" fmla="*/ 2147483647 w 372"/>
              <a:gd name="T15" fmla="*/ 2147483647 h 268"/>
              <a:gd name="T16" fmla="*/ 2147483647 w 372"/>
              <a:gd name="T17" fmla="*/ 2147483647 h 268"/>
              <a:gd name="T18" fmla="*/ 2147483647 w 372"/>
              <a:gd name="T19" fmla="*/ 2147483647 h 268"/>
              <a:gd name="T20" fmla="*/ 2147483647 w 372"/>
              <a:gd name="T21" fmla="*/ 2147483647 h 268"/>
              <a:gd name="T22" fmla="*/ 2147483647 w 372"/>
              <a:gd name="T23" fmla="*/ 2147483647 h 268"/>
              <a:gd name="T24" fmla="*/ 2147483647 w 372"/>
              <a:gd name="T25" fmla="*/ 2147483647 h 268"/>
              <a:gd name="T26" fmla="*/ 2147483647 w 372"/>
              <a:gd name="T27" fmla="*/ 2147483647 h 268"/>
              <a:gd name="T28" fmla="*/ 2147483647 w 372"/>
              <a:gd name="T29" fmla="*/ 2147483647 h 268"/>
              <a:gd name="T30" fmla="*/ 2147483647 w 372"/>
              <a:gd name="T31" fmla="*/ 2147483647 h 268"/>
              <a:gd name="T32" fmla="*/ 2147483647 w 372"/>
              <a:gd name="T33" fmla="*/ 2147483647 h 268"/>
              <a:gd name="T34" fmla="*/ 2147483647 w 372"/>
              <a:gd name="T35" fmla="*/ 2147483647 h 268"/>
              <a:gd name="T36" fmla="*/ 2147483647 w 372"/>
              <a:gd name="T37" fmla="*/ 2147483647 h 268"/>
              <a:gd name="T38" fmla="*/ 2147483647 w 372"/>
              <a:gd name="T39" fmla="*/ 2147483647 h 268"/>
              <a:gd name="T40" fmla="*/ 2147483647 w 372"/>
              <a:gd name="T41" fmla="*/ 2147483647 h 268"/>
              <a:gd name="T42" fmla="*/ 2147483647 w 372"/>
              <a:gd name="T43" fmla="*/ 2147483647 h 268"/>
              <a:gd name="T44" fmla="*/ 2147483647 w 372"/>
              <a:gd name="T45" fmla="*/ 2147483647 h 268"/>
              <a:gd name="T46" fmla="*/ 2147483647 w 372"/>
              <a:gd name="T47" fmla="*/ 2147483647 h 268"/>
              <a:gd name="T48" fmla="*/ 2147483647 w 372"/>
              <a:gd name="T49" fmla="*/ 2147483647 h 268"/>
              <a:gd name="T50" fmla="*/ 2147483647 w 372"/>
              <a:gd name="T51" fmla="*/ 2147483647 h 268"/>
              <a:gd name="T52" fmla="*/ 2147483647 w 372"/>
              <a:gd name="T53" fmla="*/ 2147483647 h 268"/>
              <a:gd name="T54" fmla="*/ 2147483647 w 372"/>
              <a:gd name="T55" fmla="*/ 2147483647 h 268"/>
              <a:gd name="T56" fmla="*/ 2147483647 w 372"/>
              <a:gd name="T57" fmla="*/ 2147483647 h 268"/>
              <a:gd name="T58" fmla="*/ 2147483647 w 372"/>
              <a:gd name="T59" fmla="*/ 2147483647 h 268"/>
              <a:gd name="T60" fmla="*/ 2147483647 w 372"/>
              <a:gd name="T61" fmla="*/ 2147483647 h 268"/>
              <a:gd name="T62" fmla="*/ 2147483647 w 372"/>
              <a:gd name="T63" fmla="*/ 2147483647 h 268"/>
              <a:gd name="T64" fmla="*/ 2147483647 w 372"/>
              <a:gd name="T65" fmla="*/ 2147483647 h 268"/>
              <a:gd name="T66" fmla="*/ 2147483647 w 372"/>
              <a:gd name="T67" fmla="*/ 2147483647 h 268"/>
              <a:gd name="T68" fmla="*/ 2147483647 w 372"/>
              <a:gd name="T69" fmla="*/ 2147483647 h 268"/>
              <a:gd name="T70" fmla="*/ 2147483647 w 372"/>
              <a:gd name="T71" fmla="*/ 2147483647 h 268"/>
              <a:gd name="T72" fmla="*/ 2147483647 w 372"/>
              <a:gd name="T73" fmla="*/ 2147483647 h 268"/>
              <a:gd name="T74" fmla="*/ 2147483647 w 372"/>
              <a:gd name="T75" fmla="*/ 2147483647 h 268"/>
              <a:gd name="T76" fmla="*/ 2147483647 w 372"/>
              <a:gd name="T77" fmla="*/ 2147483647 h 268"/>
              <a:gd name="T78" fmla="*/ 2147483647 w 372"/>
              <a:gd name="T79" fmla="*/ 2147483647 h 268"/>
              <a:gd name="T80" fmla="*/ 2147483647 w 372"/>
              <a:gd name="T81" fmla="*/ 2147483647 h 268"/>
              <a:gd name="T82" fmla="*/ 2147483647 w 372"/>
              <a:gd name="T83" fmla="*/ 2147483647 h 268"/>
              <a:gd name="T84" fmla="*/ 2147483647 w 372"/>
              <a:gd name="T85" fmla="*/ 2147483647 h 268"/>
              <a:gd name="T86" fmla="*/ 2147483647 w 372"/>
              <a:gd name="T87" fmla="*/ 2147483647 h 268"/>
              <a:gd name="T88" fmla="*/ 2147483647 w 372"/>
              <a:gd name="T89" fmla="*/ 2147483647 h 268"/>
              <a:gd name="T90" fmla="*/ 2147483647 w 372"/>
              <a:gd name="T91" fmla="*/ 2147483647 h 268"/>
              <a:gd name="T92" fmla="*/ 2147483647 w 372"/>
              <a:gd name="T93" fmla="*/ 2147483647 h 268"/>
              <a:gd name="T94" fmla="*/ 2147483647 w 372"/>
              <a:gd name="T95" fmla="*/ 2147483647 h 268"/>
              <a:gd name="T96" fmla="*/ 2147483647 w 372"/>
              <a:gd name="T97" fmla="*/ 2147483647 h 268"/>
              <a:gd name="T98" fmla="*/ 2147483647 w 372"/>
              <a:gd name="T99" fmla="*/ 2147483647 h 268"/>
              <a:gd name="T100" fmla="*/ 2147483647 w 372"/>
              <a:gd name="T101" fmla="*/ 2147483647 h 26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72"/>
              <a:gd name="T154" fmla="*/ 0 h 268"/>
              <a:gd name="T155" fmla="*/ 372 w 372"/>
              <a:gd name="T156" fmla="*/ 268 h 26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72" h="268">
                <a:moveTo>
                  <a:pt x="29" y="121"/>
                </a:moveTo>
                <a:lnTo>
                  <a:pt x="26" y="124"/>
                </a:lnTo>
                <a:lnTo>
                  <a:pt x="23" y="124"/>
                </a:lnTo>
                <a:lnTo>
                  <a:pt x="23" y="127"/>
                </a:lnTo>
                <a:lnTo>
                  <a:pt x="21" y="127"/>
                </a:lnTo>
                <a:lnTo>
                  <a:pt x="18" y="127"/>
                </a:lnTo>
                <a:lnTo>
                  <a:pt x="15" y="127"/>
                </a:lnTo>
                <a:lnTo>
                  <a:pt x="18" y="127"/>
                </a:lnTo>
                <a:lnTo>
                  <a:pt x="18" y="130"/>
                </a:lnTo>
                <a:lnTo>
                  <a:pt x="15" y="133"/>
                </a:lnTo>
                <a:lnTo>
                  <a:pt x="18" y="133"/>
                </a:lnTo>
                <a:lnTo>
                  <a:pt x="21" y="138"/>
                </a:lnTo>
                <a:lnTo>
                  <a:pt x="18" y="138"/>
                </a:lnTo>
                <a:lnTo>
                  <a:pt x="18" y="141"/>
                </a:lnTo>
                <a:lnTo>
                  <a:pt x="15" y="141"/>
                </a:lnTo>
                <a:lnTo>
                  <a:pt x="18" y="141"/>
                </a:lnTo>
                <a:lnTo>
                  <a:pt x="18" y="144"/>
                </a:lnTo>
                <a:lnTo>
                  <a:pt x="15" y="144"/>
                </a:lnTo>
                <a:lnTo>
                  <a:pt x="15" y="147"/>
                </a:lnTo>
                <a:lnTo>
                  <a:pt x="18" y="147"/>
                </a:lnTo>
                <a:lnTo>
                  <a:pt x="18" y="150"/>
                </a:lnTo>
                <a:lnTo>
                  <a:pt x="21" y="150"/>
                </a:lnTo>
                <a:lnTo>
                  <a:pt x="23" y="150"/>
                </a:lnTo>
                <a:lnTo>
                  <a:pt x="21" y="153"/>
                </a:lnTo>
                <a:lnTo>
                  <a:pt x="18" y="153"/>
                </a:lnTo>
                <a:lnTo>
                  <a:pt x="18" y="156"/>
                </a:lnTo>
                <a:lnTo>
                  <a:pt x="21" y="156"/>
                </a:lnTo>
                <a:lnTo>
                  <a:pt x="23" y="159"/>
                </a:lnTo>
                <a:lnTo>
                  <a:pt x="21" y="159"/>
                </a:lnTo>
                <a:lnTo>
                  <a:pt x="18" y="159"/>
                </a:lnTo>
                <a:lnTo>
                  <a:pt x="18" y="161"/>
                </a:lnTo>
                <a:lnTo>
                  <a:pt x="18" y="159"/>
                </a:lnTo>
                <a:lnTo>
                  <a:pt x="21" y="161"/>
                </a:lnTo>
                <a:lnTo>
                  <a:pt x="21" y="164"/>
                </a:lnTo>
                <a:lnTo>
                  <a:pt x="18" y="161"/>
                </a:lnTo>
                <a:lnTo>
                  <a:pt x="18" y="164"/>
                </a:lnTo>
                <a:lnTo>
                  <a:pt x="15" y="161"/>
                </a:lnTo>
                <a:lnTo>
                  <a:pt x="15" y="164"/>
                </a:lnTo>
                <a:lnTo>
                  <a:pt x="15" y="161"/>
                </a:lnTo>
                <a:lnTo>
                  <a:pt x="12" y="161"/>
                </a:lnTo>
                <a:lnTo>
                  <a:pt x="12" y="164"/>
                </a:lnTo>
                <a:lnTo>
                  <a:pt x="9" y="164"/>
                </a:lnTo>
                <a:lnTo>
                  <a:pt x="9" y="161"/>
                </a:lnTo>
                <a:lnTo>
                  <a:pt x="9" y="164"/>
                </a:lnTo>
                <a:lnTo>
                  <a:pt x="9" y="167"/>
                </a:lnTo>
                <a:lnTo>
                  <a:pt x="6" y="167"/>
                </a:lnTo>
                <a:lnTo>
                  <a:pt x="6" y="170"/>
                </a:lnTo>
                <a:lnTo>
                  <a:pt x="6" y="167"/>
                </a:lnTo>
                <a:lnTo>
                  <a:pt x="6" y="170"/>
                </a:lnTo>
                <a:lnTo>
                  <a:pt x="3" y="167"/>
                </a:lnTo>
                <a:lnTo>
                  <a:pt x="3" y="170"/>
                </a:lnTo>
                <a:lnTo>
                  <a:pt x="3" y="173"/>
                </a:lnTo>
                <a:lnTo>
                  <a:pt x="0" y="176"/>
                </a:lnTo>
                <a:lnTo>
                  <a:pt x="12" y="176"/>
                </a:lnTo>
                <a:lnTo>
                  <a:pt x="12" y="182"/>
                </a:lnTo>
                <a:lnTo>
                  <a:pt x="15" y="187"/>
                </a:lnTo>
                <a:lnTo>
                  <a:pt x="18" y="190"/>
                </a:lnTo>
                <a:lnTo>
                  <a:pt x="18" y="196"/>
                </a:lnTo>
                <a:lnTo>
                  <a:pt x="29" y="208"/>
                </a:lnTo>
                <a:lnTo>
                  <a:pt x="38" y="216"/>
                </a:lnTo>
                <a:lnTo>
                  <a:pt x="44" y="216"/>
                </a:lnTo>
                <a:lnTo>
                  <a:pt x="47" y="222"/>
                </a:lnTo>
                <a:lnTo>
                  <a:pt x="49" y="228"/>
                </a:lnTo>
                <a:lnTo>
                  <a:pt x="64" y="233"/>
                </a:lnTo>
                <a:lnTo>
                  <a:pt x="75" y="251"/>
                </a:lnTo>
                <a:lnTo>
                  <a:pt x="90" y="254"/>
                </a:lnTo>
                <a:lnTo>
                  <a:pt x="93" y="259"/>
                </a:lnTo>
                <a:lnTo>
                  <a:pt x="104" y="262"/>
                </a:lnTo>
                <a:lnTo>
                  <a:pt x="107" y="268"/>
                </a:lnTo>
                <a:lnTo>
                  <a:pt x="121" y="265"/>
                </a:lnTo>
                <a:lnTo>
                  <a:pt x="139" y="265"/>
                </a:lnTo>
                <a:lnTo>
                  <a:pt x="147" y="259"/>
                </a:lnTo>
                <a:lnTo>
                  <a:pt x="150" y="251"/>
                </a:lnTo>
                <a:lnTo>
                  <a:pt x="159" y="254"/>
                </a:lnTo>
                <a:lnTo>
                  <a:pt x="159" y="251"/>
                </a:lnTo>
                <a:lnTo>
                  <a:pt x="170" y="248"/>
                </a:lnTo>
                <a:lnTo>
                  <a:pt x="176" y="239"/>
                </a:lnTo>
                <a:lnTo>
                  <a:pt x="179" y="242"/>
                </a:lnTo>
                <a:lnTo>
                  <a:pt x="188" y="242"/>
                </a:lnTo>
                <a:lnTo>
                  <a:pt x="188" y="236"/>
                </a:lnTo>
                <a:lnTo>
                  <a:pt x="196" y="233"/>
                </a:lnTo>
                <a:lnTo>
                  <a:pt x="202" y="225"/>
                </a:lnTo>
                <a:lnTo>
                  <a:pt x="208" y="222"/>
                </a:lnTo>
                <a:lnTo>
                  <a:pt x="214" y="225"/>
                </a:lnTo>
                <a:lnTo>
                  <a:pt x="234" y="222"/>
                </a:lnTo>
                <a:lnTo>
                  <a:pt x="242" y="225"/>
                </a:lnTo>
                <a:lnTo>
                  <a:pt x="245" y="219"/>
                </a:lnTo>
                <a:lnTo>
                  <a:pt x="254" y="219"/>
                </a:lnTo>
                <a:lnTo>
                  <a:pt x="254" y="216"/>
                </a:lnTo>
                <a:lnTo>
                  <a:pt x="263" y="222"/>
                </a:lnTo>
                <a:lnTo>
                  <a:pt x="268" y="216"/>
                </a:lnTo>
                <a:lnTo>
                  <a:pt x="271" y="208"/>
                </a:lnTo>
                <a:lnTo>
                  <a:pt x="280" y="208"/>
                </a:lnTo>
                <a:lnTo>
                  <a:pt x="286" y="208"/>
                </a:lnTo>
                <a:lnTo>
                  <a:pt x="291" y="205"/>
                </a:lnTo>
                <a:lnTo>
                  <a:pt x="291" y="196"/>
                </a:lnTo>
                <a:lnTo>
                  <a:pt x="297" y="190"/>
                </a:lnTo>
                <a:lnTo>
                  <a:pt x="294" y="185"/>
                </a:lnTo>
                <a:lnTo>
                  <a:pt x="297" y="173"/>
                </a:lnTo>
                <a:lnTo>
                  <a:pt x="303" y="173"/>
                </a:lnTo>
                <a:lnTo>
                  <a:pt x="306" y="167"/>
                </a:lnTo>
                <a:lnTo>
                  <a:pt x="306" y="156"/>
                </a:lnTo>
                <a:lnTo>
                  <a:pt x="311" y="150"/>
                </a:lnTo>
                <a:lnTo>
                  <a:pt x="309" y="144"/>
                </a:lnTo>
                <a:lnTo>
                  <a:pt x="314" y="141"/>
                </a:lnTo>
                <a:lnTo>
                  <a:pt x="314" y="138"/>
                </a:lnTo>
                <a:lnTo>
                  <a:pt x="311" y="136"/>
                </a:lnTo>
                <a:lnTo>
                  <a:pt x="320" y="121"/>
                </a:lnTo>
                <a:lnTo>
                  <a:pt x="323" y="104"/>
                </a:lnTo>
                <a:lnTo>
                  <a:pt x="329" y="101"/>
                </a:lnTo>
                <a:lnTo>
                  <a:pt x="326" y="89"/>
                </a:lnTo>
                <a:lnTo>
                  <a:pt x="332" y="84"/>
                </a:lnTo>
                <a:lnTo>
                  <a:pt x="335" y="81"/>
                </a:lnTo>
                <a:lnTo>
                  <a:pt x="340" y="69"/>
                </a:lnTo>
                <a:lnTo>
                  <a:pt x="346" y="66"/>
                </a:lnTo>
                <a:lnTo>
                  <a:pt x="349" y="64"/>
                </a:lnTo>
                <a:lnTo>
                  <a:pt x="360" y="64"/>
                </a:lnTo>
                <a:lnTo>
                  <a:pt x="372" y="46"/>
                </a:lnTo>
                <a:lnTo>
                  <a:pt x="369" y="43"/>
                </a:lnTo>
                <a:lnTo>
                  <a:pt x="369" y="38"/>
                </a:lnTo>
                <a:lnTo>
                  <a:pt x="363" y="32"/>
                </a:lnTo>
                <a:lnTo>
                  <a:pt x="355" y="35"/>
                </a:lnTo>
                <a:lnTo>
                  <a:pt x="346" y="23"/>
                </a:lnTo>
                <a:lnTo>
                  <a:pt x="340" y="23"/>
                </a:lnTo>
                <a:lnTo>
                  <a:pt x="335" y="15"/>
                </a:lnTo>
                <a:lnTo>
                  <a:pt x="332" y="15"/>
                </a:lnTo>
                <a:lnTo>
                  <a:pt x="332" y="9"/>
                </a:lnTo>
                <a:lnTo>
                  <a:pt x="326" y="12"/>
                </a:lnTo>
                <a:lnTo>
                  <a:pt x="323" y="15"/>
                </a:lnTo>
                <a:lnTo>
                  <a:pt x="306" y="20"/>
                </a:lnTo>
                <a:lnTo>
                  <a:pt x="303" y="18"/>
                </a:lnTo>
                <a:lnTo>
                  <a:pt x="294" y="6"/>
                </a:lnTo>
                <a:lnTo>
                  <a:pt x="286" y="0"/>
                </a:lnTo>
                <a:lnTo>
                  <a:pt x="277" y="3"/>
                </a:lnTo>
                <a:lnTo>
                  <a:pt x="277" y="9"/>
                </a:lnTo>
                <a:lnTo>
                  <a:pt x="274" y="6"/>
                </a:lnTo>
                <a:lnTo>
                  <a:pt x="268" y="9"/>
                </a:lnTo>
                <a:lnTo>
                  <a:pt x="251" y="3"/>
                </a:lnTo>
                <a:lnTo>
                  <a:pt x="245" y="6"/>
                </a:lnTo>
                <a:lnTo>
                  <a:pt x="234" y="9"/>
                </a:lnTo>
                <a:lnTo>
                  <a:pt x="231" y="15"/>
                </a:lnTo>
                <a:lnTo>
                  <a:pt x="228" y="32"/>
                </a:lnTo>
                <a:lnTo>
                  <a:pt x="225" y="35"/>
                </a:lnTo>
                <a:lnTo>
                  <a:pt x="222" y="35"/>
                </a:lnTo>
                <a:lnTo>
                  <a:pt x="219" y="35"/>
                </a:lnTo>
                <a:lnTo>
                  <a:pt x="214" y="46"/>
                </a:lnTo>
                <a:lnTo>
                  <a:pt x="205" y="49"/>
                </a:lnTo>
                <a:lnTo>
                  <a:pt x="188" y="41"/>
                </a:lnTo>
                <a:lnTo>
                  <a:pt x="182" y="43"/>
                </a:lnTo>
                <a:lnTo>
                  <a:pt x="182" y="55"/>
                </a:lnTo>
                <a:lnTo>
                  <a:pt x="167" y="58"/>
                </a:lnTo>
                <a:lnTo>
                  <a:pt x="153" y="61"/>
                </a:lnTo>
                <a:lnTo>
                  <a:pt x="147" y="61"/>
                </a:lnTo>
                <a:lnTo>
                  <a:pt x="142" y="66"/>
                </a:lnTo>
                <a:lnTo>
                  <a:pt x="144" y="75"/>
                </a:lnTo>
                <a:lnTo>
                  <a:pt x="147" y="81"/>
                </a:lnTo>
                <a:lnTo>
                  <a:pt x="142" y="81"/>
                </a:lnTo>
                <a:lnTo>
                  <a:pt x="139" y="87"/>
                </a:lnTo>
                <a:lnTo>
                  <a:pt x="95" y="92"/>
                </a:lnTo>
                <a:lnTo>
                  <a:pt x="90" y="92"/>
                </a:lnTo>
                <a:lnTo>
                  <a:pt x="78" y="87"/>
                </a:lnTo>
                <a:lnTo>
                  <a:pt x="64" y="72"/>
                </a:lnTo>
                <a:lnTo>
                  <a:pt x="52" y="69"/>
                </a:lnTo>
                <a:lnTo>
                  <a:pt x="52" y="72"/>
                </a:lnTo>
                <a:lnTo>
                  <a:pt x="49" y="75"/>
                </a:lnTo>
                <a:lnTo>
                  <a:pt x="52" y="75"/>
                </a:lnTo>
                <a:lnTo>
                  <a:pt x="49" y="78"/>
                </a:lnTo>
                <a:lnTo>
                  <a:pt x="49" y="81"/>
                </a:lnTo>
                <a:lnTo>
                  <a:pt x="49" y="84"/>
                </a:lnTo>
                <a:lnTo>
                  <a:pt x="47" y="84"/>
                </a:lnTo>
                <a:lnTo>
                  <a:pt x="47" y="87"/>
                </a:lnTo>
                <a:lnTo>
                  <a:pt x="49" y="87"/>
                </a:lnTo>
                <a:lnTo>
                  <a:pt x="49" y="89"/>
                </a:lnTo>
                <a:lnTo>
                  <a:pt x="49" y="92"/>
                </a:lnTo>
                <a:lnTo>
                  <a:pt x="49" y="95"/>
                </a:lnTo>
                <a:lnTo>
                  <a:pt x="52" y="98"/>
                </a:lnTo>
                <a:lnTo>
                  <a:pt x="49" y="98"/>
                </a:lnTo>
                <a:lnTo>
                  <a:pt x="44" y="101"/>
                </a:lnTo>
                <a:lnTo>
                  <a:pt x="38" y="101"/>
                </a:lnTo>
                <a:lnTo>
                  <a:pt x="38" y="98"/>
                </a:lnTo>
                <a:lnTo>
                  <a:pt x="35" y="101"/>
                </a:lnTo>
                <a:lnTo>
                  <a:pt x="32" y="101"/>
                </a:lnTo>
                <a:lnTo>
                  <a:pt x="29" y="98"/>
                </a:lnTo>
                <a:lnTo>
                  <a:pt x="26" y="95"/>
                </a:lnTo>
                <a:lnTo>
                  <a:pt x="23" y="95"/>
                </a:lnTo>
                <a:lnTo>
                  <a:pt x="21" y="95"/>
                </a:lnTo>
                <a:lnTo>
                  <a:pt x="21" y="98"/>
                </a:lnTo>
                <a:lnTo>
                  <a:pt x="18" y="98"/>
                </a:lnTo>
                <a:lnTo>
                  <a:pt x="18" y="101"/>
                </a:lnTo>
                <a:lnTo>
                  <a:pt x="15" y="101"/>
                </a:lnTo>
                <a:lnTo>
                  <a:pt x="15" y="104"/>
                </a:lnTo>
                <a:lnTo>
                  <a:pt x="18" y="104"/>
                </a:lnTo>
                <a:lnTo>
                  <a:pt x="18" y="107"/>
                </a:lnTo>
                <a:lnTo>
                  <a:pt x="18" y="104"/>
                </a:lnTo>
                <a:lnTo>
                  <a:pt x="23" y="107"/>
                </a:lnTo>
                <a:lnTo>
                  <a:pt x="26" y="107"/>
                </a:lnTo>
                <a:lnTo>
                  <a:pt x="26" y="110"/>
                </a:lnTo>
                <a:lnTo>
                  <a:pt x="29" y="110"/>
                </a:lnTo>
                <a:lnTo>
                  <a:pt x="26" y="110"/>
                </a:lnTo>
                <a:lnTo>
                  <a:pt x="29" y="110"/>
                </a:lnTo>
                <a:lnTo>
                  <a:pt x="26" y="113"/>
                </a:lnTo>
                <a:lnTo>
                  <a:pt x="29" y="113"/>
                </a:lnTo>
                <a:lnTo>
                  <a:pt x="29" y="115"/>
                </a:lnTo>
                <a:lnTo>
                  <a:pt x="29" y="118"/>
                </a:lnTo>
                <a:lnTo>
                  <a:pt x="26" y="118"/>
                </a:lnTo>
                <a:lnTo>
                  <a:pt x="29" y="121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27" name="Freeform 76"/>
          <p:cNvSpPr>
            <a:spLocks/>
          </p:cNvSpPr>
          <p:nvPr/>
        </p:nvSpPr>
        <p:spPr bwMode="auto">
          <a:xfrm>
            <a:off x="6037263" y="4106863"/>
            <a:ext cx="1257300" cy="1117600"/>
          </a:xfrm>
          <a:custGeom>
            <a:avLst/>
            <a:gdLst>
              <a:gd name="T0" fmla="*/ 2147483647 w 732"/>
              <a:gd name="T1" fmla="*/ 2147483647 h 807"/>
              <a:gd name="T2" fmla="*/ 2147483647 w 732"/>
              <a:gd name="T3" fmla="*/ 2147483647 h 807"/>
              <a:gd name="T4" fmla="*/ 2147483647 w 732"/>
              <a:gd name="T5" fmla="*/ 2147483647 h 807"/>
              <a:gd name="T6" fmla="*/ 2147483647 w 732"/>
              <a:gd name="T7" fmla="*/ 2147483647 h 807"/>
              <a:gd name="T8" fmla="*/ 2147483647 w 732"/>
              <a:gd name="T9" fmla="*/ 2147483647 h 807"/>
              <a:gd name="T10" fmla="*/ 2147483647 w 732"/>
              <a:gd name="T11" fmla="*/ 2147483647 h 807"/>
              <a:gd name="T12" fmla="*/ 2147483647 w 732"/>
              <a:gd name="T13" fmla="*/ 2147483647 h 807"/>
              <a:gd name="T14" fmla="*/ 2147483647 w 732"/>
              <a:gd name="T15" fmla="*/ 2147483647 h 807"/>
              <a:gd name="T16" fmla="*/ 2147483647 w 732"/>
              <a:gd name="T17" fmla="*/ 0 h 807"/>
              <a:gd name="T18" fmla="*/ 2147483647 w 732"/>
              <a:gd name="T19" fmla="*/ 2147483647 h 807"/>
              <a:gd name="T20" fmla="*/ 2147483647 w 732"/>
              <a:gd name="T21" fmla="*/ 2147483647 h 807"/>
              <a:gd name="T22" fmla="*/ 2147483647 w 732"/>
              <a:gd name="T23" fmla="*/ 2147483647 h 807"/>
              <a:gd name="T24" fmla="*/ 2147483647 w 732"/>
              <a:gd name="T25" fmla="*/ 2147483647 h 807"/>
              <a:gd name="T26" fmla="*/ 2147483647 w 732"/>
              <a:gd name="T27" fmla="*/ 2147483647 h 807"/>
              <a:gd name="T28" fmla="*/ 2147483647 w 732"/>
              <a:gd name="T29" fmla="*/ 2147483647 h 807"/>
              <a:gd name="T30" fmla="*/ 2147483647 w 732"/>
              <a:gd name="T31" fmla="*/ 2147483647 h 807"/>
              <a:gd name="T32" fmla="*/ 2147483647 w 732"/>
              <a:gd name="T33" fmla="*/ 2147483647 h 807"/>
              <a:gd name="T34" fmla="*/ 2147483647 w 732"/>
              <a:gd name="T35" fmla="*/ 2147483647 h 807"/>
              <a:gd name="T36" fmla="*/ 2147483647 w 732"/>
              <a:gd name="T37" fmla="*/ 2147483647 h 807"/>
              <a:gd name="T38" fmla="*/ 2147483647 w 732"/>
              <a:gd name="T39" fmla="*/ 2147483647 h 807"/>
              <a:gd name="T40" fmla="*/ 2147483647 w 732"/>
              <a:gd name="T41" fmla="*/ 2147483647 h 807"/>
              <a:gd name="T42" fmla="*/ 2147483647 w 732"/>
              <a:gd name="T43" fmla="*/ 2147483647 h 807"/>
              <a:gd name="T44" fmla="*/ 2147483647 w 732"/>
              <a:gd name="T45" fmla="*/ 2147483647 h 807"/>
              <a:gd name="T46" fmla="*/ 2147483647 w 732"/>
              <a:gd name="T47" fmla="*/ 2147483647 h 807"/>
              <a:gd name="T48" fmla="*/ 2147483647 w 732"/>
              <a:gd name="T49" fmla="*/ 2147483647 h 807"/>
              <a:gd name="T50" fmla="*/ 2147483647 w 732"/>
              <a:gd name="T51" fmla="*/ 2147483647 h 807"/>
              <a:gd name="T52" fmla="*/ 2147483647 w 732"/>
              <a:gd name="T53" fmla="*/ 2147483647 h 807"/>
              <a:gd name="T54" fmla="*/ 2147483647 w 732"/>
              <a:gd name="T55" fmla="*/ 2147483647 h 807"/>
              <a:gd name="T56" fmla="*/ 2147483647 w 732"/>
              <a:gd name="T57" fmla="*/ 2147483647 h 807"/>
              <a:gd name="T58" fmla="*/ 2147483647 w 732"/>
              <a:gd name="T59" fmla="*/ 2147483647 h 807"/>
              <a:gd name="T60" fmla="*/ 2147483647 w 732"/>
              <a:gd name="T61" fmla="*/ 2147483647 h 807"/>
              <a:gd name="T62" fmla="*/ 2147483647 w 732"/>
              <a:gd name="T63" fmla="*/ 2147483647 h 807"/>
              <a:gd name="T64" fmla="*/ 2147483647 w 732"/>
              <a:gd name="T65" fmla="*/ 2147483647 h 807"/>
              <a:gd name="T66" fmla="*/ 2147483647 w 732"/>
              <a:gd name="T67" fmla="*/ 2147483647 h 807"/>
              <a:gd name="T68" fmla="*/ 2147483647 w 732"/>
              <a:gd name="T69" fmla="*/ 2147483647 h 807"/>
              <a:gd name="T70" fmla="*/ 2147483647 w 732"/>
              <a:gd name="T71" fmla="*/ 2147483647 h 807"/>
              <a:gd name="T72" fmla="*/ 2147483647 w 732"/>
              <a:gd name="T73" fmla="*/ 2147483647 h 807"/>
              <a:gd name="T74" fmla="*/ 2147483647 w 732"/>
              <a:gd name="T75" fmla="*/ 2147483647 h 807"/>
              <a:gd name="T76" fmla="*/ 2147483647 w 732"/>
              <a:gd name="T77" fmla="*/ 2147483647 h 807"/>
              <a:gd name="T78" fmla="*/ 2147483647 w 732"/>
              <a:gd name="T79" fmla="*/ 2147483647 h 807"/>
              <a:gd name="T80" fmla="*/ 2147483647 w 732"/>
              <a:gd name="T81" fmla="*/ 2147483647 h 807"/>
              <a:gd name="T82" fmla="*/ 2147483647 w 732"/>
              <a:gd name="T83" fmla="*/ 2147483647 h 807"/>
              <a:gd name="T84" fmla="*/ 2147483647 w 732"/>
              <a:gd name="T85" fmla="*/ 2147483647 h 807"/>
              <a:gd name="T86" fmla="*/ 2147483647 w 732"/>
              <a:gd name="T87" fmla="*/ 2147483647 h 807"/>
              <a:gd name="T88" fmla="*/ 2147483647 w 732"/>
              <a:gd name="T89" fmla="*/ 2147483647 h 807"/>
              <a:gd name="T90" fmla="*/ 2147483647 w 732"/>
              <a:gd name="T91" fmla="*/ 2147483647 h 807"/>
              <a:gd name="T92" fmla="*/ 2147483647 w 732"/>
              <a:gd name="T93" fmla="*/ 2147483647 h 807"/>
              <a:gd name="T94" fmla="*/ 2147483647 w 732"/>
              <a:gd name="T95" fmla="*/ 2147483647 h 807"/>
              <a:gd name="T96" fmla="*/ 2147483647 w 732"/>
              <a:gd name="T97" fmla="*/ 2147483647 h 807"/>
              <a:gd name="T98" fmla="*/ 2147483647 w 732"/>
              <a:gd name="T99" fmla="*/ 2147483647 h 807"/>
              <a:gd name="T100" fmla="*/ 2147483647 w 732"/>
              <a:gd name="T101" fmla="*/ 2147483647 h 807"/>
              <a:gd name="T102" fmla="*/ 2147483647 w 732"/>
              <a:gd name="T103" fmla="*/ 2147483647 h 807"/>
              <a:gd name="T104" fmla="*/ 2147483647 w 732"/>
              <a:gd name="T105" fmla="*/ 2147483647 h 807"/>
              <a:gd name="T106" fmla="*/ 2147483647 w 732"/>
              <a:gd name="T107" fmla="*/ 2147483647 h 807"/>
              <a:gd name="T108" fmla="*/ 2147483647 w 732"/>
              <a:gd name="T109" fmla="*/ 2147483647 h 807"/>
              <a:gd name="T110" fmla="*/ 2147483647 w 732"/>
              <a:gd name="T111" fmla="*/ 2147483647 h 807"/>
              <a:gd name="T112" fmla="*/ 2147483647 w 732"/>
              <a:gd name="T113" fmla="*/ 2147483647 h 807"/>
              <a:gd name="T114" fmla="*/ 2147483647 w 732"/>
              <a:gd name="T115" fmla="*/ 2147483647 h 807"/>
              <a:gd name="T116" fmla="*/ 2147483647 w 732"/>
              <a:gd name="T117" fmla="*/ 2147483647 h 80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732"/>
              <a:gd name="T178" fmla="*/ 0 h 807"/>
              <a:gd name="T179" fmla="*/ 732 w 732"/>
              <a:gd name="T180" fmla="*/ 807 h 80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732" h="807">
                <a:moveTo>
                  <a:pt x="334" y="202"/>
                </a:moveTo>
                <a:lnTo>
                  <a:pt x="337" y="205"/>
                </a:lnTo>
                <a:lnTo>
                  <a:pt x="340" y="202"/>
                </a:lnTo>
                <a:lnTo>
                  <a:pt x="340" y="196"/>
                </a:lnTo>
                <a:lnTo>
                  <a:pt x="340" y="199"/>
                </a:lnTo>
                <a:lnTo>
                  <a:pt x="343" y="202"/>
                </a:lnTo>
                <a:lnTo>
                  <a:pt x="343" y="199"/>
                </a:lnTo>
                <a:lnTo>
                  <a:pt x="343" y="196"/>
                </a:lnTo>
                <a:lnTo>
                  <a:pt x="343" y="193"/>
                </a:lnTo>
                <a:lnTo>
                  <a:pt x="346" y="191"/>
                </a:lnTo>
                <a:lnTo>
                  <a:pt x="346" y="188"/>
                </a:lnTo>
                <a:lnTo>
                  <a:pt x="340" y="185"/>
                </a:lnTo>
                <a:lnTo>
                  <a:pt x="340" y="182"/>
                </a:lnTo>
                <a:lnTo>
                  <a:pt x="337" y="182"/>
                </a:lnTo>
                <a:lnTo>
                  <a:pt x="334" y="179"/>
                </a:lnTo>
                <a:lnTo>
                  <a:pt x="334" y="173"/>
                </a:lnTo>
                <a:lnTo>
                  <a:pt x="332" y="168"/>
                </a:lnTo>
                <a:lnTo>
                  <a:pt x="332" y="170"/>
                </a:lnTo>
                <a:lnTo>
                  <a:pt x="329" y="168"/>
                </a:lnTo>
                <a:lnTo>
                  <a:pt x="329" y="165"/>
                </a:lnTo>
                <a:lnTo>
                  <a:pt x="329" y="159"/>
                </a:lnTo>
                <a:lnTo>
                  <a:pt x="332" y="144"/>
                </a:lnTo>
                <a:lnTo>
                  <a:pt x="334" y="144"/>
                </a:lnTo>
                <a:lnTo>
                  <a:pt x="334" y="142"/>
                </a:lnTo>
                <a:lnTo>
                  <a:pt x="340" y="142"/>
                </a:lnTo>
                <a:lnTo>
                  <a:pt x="343" y="142"/>
                </a:lnTo>
                <a:lnTo>
                  <a:pt x="343" y="139"/>
                </a:lnTo>
                <a:lnTo>
                  <a:pt x="346" y="139"/>
                </a:lnTo>
                <a:lnTo>
                  <a:pt x="349" y="142"/>
                </a:lnTo>
                <a:lnTo>
                  <a:pt x="343" y="142"/>
                </a:lnTo>
                <a:lnTo>
                  <a:pt x="343" y="144"/>
                </a:lnTo>
                <a:lnTo>
                  <a:pt x="340" y="147"/>
                </a:lnTo>
                <a:lnTo>
                  <a:pt x="352" y="142"/>
                </a:lnTo>
                <a:lnTo>
                  <a:pt x="360" y="136"/>
                </a:lnTo>
                <a:lnTo>
                  <a:pt x="372" y="130"/>
                </a:lnTo>
                <a:lnTo>
                  <a:pt x="375" y="130"/>
                </a:lnTo>
                <a:lnTo>
                  <a:pt x="378" y="130"/>
                </a:lnTo>
                <a:lnTo>
                  <a:pt x="381" y="127"/>
                </a:lnTo>
                <a:lnTo>
                  <a:pt x="383" y="124"/>
                </a:lnTo>
                <a:lnTo>
                  <a:pt x="378" y="124"/>
                </a:lnTo>
                <a:lnTo>
                  <a:pt x="378" y="121"/>
                </a:lnTo>
                <a:lnTo>
                  <a:pt x="386" y="119"/>
                </a:lnTo>
                <a:lnTo>
                  <a:pt x="395" y="121"/>
                </a:lnTo>
                <a:lnTo>
                  <a:pt x="398" y="121"/>
                </a:lnTo>
                <a:lnTo>
                  <a:pt x="401" y="121"/>
                </a:lnTo>
                <a:lnTo>
                  <a:pt x="404" y="121"/>
                </a:lnTo>
                <a:lnTo>
                  <a:pt x="406" y="119"/>
                </a:lnTo>
                <a:lnTo>
                  <a:pt x="404" y="116"/>
                </a:lnTo>
                <a:lnTo>
                  <a:pt x="406" y="116"/>
                </a:lnTo>
                <a:lnTo>
                  <a:pt x="409" y="116"/>
                </a:lnTo>
                <a:lnTo>
                  <a:pt x="409" y="119"/>
                </a:lnTo>
                <a:lnTo>
                  <a:pt x="412" y="119"/>
                </a:lnTo>
                <a:lnTo>
                  <a:pt x="415" y="127"/>
                </a:lnTo>
                <a:lnTo>
                  <a:pt x="418" y="133"/>
                </a:lnTo>
                <a:lnTo>
                  <a:pt x="415" y="133"/>
                </a:lnTo>
                <a:lnTo>
                  <a:pt x="418" y="136"/>
                </a:lnTo>
                <a:lnTo>
                  <a:pt x="421" y="136"/>
                </a:lnTo>
                <a:lnTo>
                  <a:pt x="424" y="136"/>
                </a:lnTo>
                <a:lnTo>
                  <a:pt x="427" y="133"/>
                </a:lnTo>
                <a:lnTo>
                  <a:pt x="427" y="127"/>
                </a:lnTo>
                <a:lnTo>
                  <a:pt x="421" y="121"/>
                </a:lnTo>
                <a:lnTo>
                  <a:pt x="418" y="121"/>
                </a:lnTo>
                <a:lnTo>
                  <a:pt x="415" y="119"/>
                </a:lnTo>
                <a:lnTo>
                  <a:pt x="409" y="113"/>
                </a:lnTo>
                <a:lnTo>
                  <a:pt x="406" y="110"/>
                </a:lnTo>
                <a:lnTo>
                  <a:pt x="412" y="107"/>
                </a:lnTo>
                <a:lnTo>
                  <a:pt x="412" y="104"/>
                </a:lnTo>
                <a:lnTo>
                  <a:pt x="406" y="98"/>
                </a:lnTo>
                <a:lnTo>
                  <a:pt x="404" y="98"/>
                </a:lnTo>
                <a:lnTo>
                  <a:pt x="401" y="96"/>
                </a:lnTo>
                <a:lnTo>
                  <a:pt x="406" y="90"/>
                </a:lnTo>
                <a:lnTo>
                  <a:pt x="409" y="87"/>
                </a:lnTo>
                <a:lnTo>
                  <a:pt x="406" y="84"/>
                </a:lnTo>
                <a:lnTo>
                  <a:pt x="404" y="81"/>
                </a:lnTo>
                <a:lnTo>
                  <a:pt x="404" y="78"/>
                </a:lnTo>
                <a:lnTo>
                  <a:pt x="401" y="78"/>
                </a:lnTo>
                <a:lnTo>
                  <a:pt x="395" y="78"/>
                </a:lnTo>
                <a:lnTo>
                  <a:pt x="395" y="75"/>
                </a:lnTo>
                <a:lnTo>
                  <a:pt x="395" y="72"/>
                </a:lnTo>
                <a:lnTo>
                  <a:pt x="401" y="70"/>
                </a:lnTo>
                <a:lnTo>
                  <a:pt x="404" y="64"/>
                </a:lnTo>
                <a:lnTo>
                  <a:pt x="406" y="61"/>
                </a:lnTo>
                <a:lnTo>
                  <a:pt x="409" y="61"/>
                </a:lnTo>
                <a:lnTo>
                  <a:pt x="412" y="55"/>
                </a:lnTo>
                <a:lnTo>
                  <a:pt x="412" y="52"/>
                </a:lnTo>
                <a:lnTo>
                  <a:pt x="409" y="49"/>
                </a:lnTo>
                <a:lnTo>
                  <a:pt x="406" y="49"/>
                </a:lnTo>
                <a:lnTo>
                  <a:pt x="401" y="49"/>
                </a:lnTo>
                <a:lnTo>
                  <a:pt x="395" y="47"/>
                </a:lnTo>
                <a:lnTo>
                  <a:pt x="386" y="47"/>
                </a:lnTo>
                <a:lnTo>
                  <a:pt x="383" y="47"/>
                </a:lnTo>
                <a:lnTo>
                  <a:pt x="372" y="44"/>
                </a:lnTo>
                <a:lnTo>
                  <a:pt x="366" y="44"/>
                </a:lnTo>
                <a:lnTo>
                  <a:pt x="360" y="44"/>
                </a:lnTo>
                <a:lnTo>
                  <a:pt x="355" y="41"/>
                </a:lnTo>
                <a:lnTo>
                  <a:pt x="349" y="38"/>
                </a:lnTo>
                <a:lnTo>
                  <a:pt x="337" y="35"/>
                </a:lnTo>
                <a:lnTo>
                  <a:pt x="334" y="29"/>
                </a:lnTo>
                <a:lnTo>
                  <a:pt x="329" y="24"/>
                </a:lnTo>
                <a:lnTo>
                  <a:pt x="332" y="21"/>
                </a:lnTo>
                <a:lnTo>
                  <a:pt x="332" y="18"/>
                </a:lnTo>
                <a:lnTo>
                  <a:pt x="326" y="15"/>
                </a:lnTo>
                <a:lnTo>
                  <a:pt x="326" y="12"/>
                </a:lnTo>
                <a:lnTo>
                  <a:pt x="326" y="6"/>
                </a:lnTo>
                <a:lnTo>
                  <a:pt x="332" y="3"/>
                </a:lnTo>
                <a:lnTo>
                  <a:pt x="329" y="0"/>
                </a:lnTo>
                <a:lnTo>
                  <a:pt x="326" y="0"/>
                </a:lnTo>
                <a:lnTo>
                  <a:pt x="317" y="0"/>
                </a:lnTo>
                <a:lnTo>
                  <a:pt x="311" y="3"/>
                </a:lnTo>
                <a:lnTo>
                  <a:pt x="300" y="12"/>
                </a:lnTo>
                <a:lnTo>
                  <a:pt x="294" y="9"/>
                </a:lnTo>
                <a:lnTo>
                  <a:pt x="285" y="6"/>
                </a:lnTo>
                <a:lnTo>
                  <a:pt x="283" y="9"/>
                </a:lnTo>
                <a:lnTo>
                  <a:pt x="280" y="12"/>
                </a:lnTo>
                <a:lnTo>
                  <a:pt x="271" y="12"/>
                </a:lnTo>
                <a:lnTo>
                  <a:pt x="262" y="18"/>
                </a:lnTo>
                <a:lnTo>
                  <a:pt x="260" y="26"/>
                </a:lnTo>
                <a:lnTo>
                  <a:pt x="257" y="26"/>
                </a:lnTo>
                <a:lnTo>
                  <a:pt x="251" y="26"/>
                </a:lnTo>
                <a:lnTo>
                  <a:pt x="245" y="24"/>
                </a:lnTo>
                <a:lnTo>
                  <a:pt x="239" y="21"/>
                </a:lnTo>
                <a:lnTo>
                  <a:pt x="237" y="21"/>
                </a:lnTo>
                <a:lnTo>
                  <a:pt x="228" y="24"/>
                </a:lnTo>
                <a:lnTo>
                  <a:pt x="231" y="32"/>
                </a:lnTo>
                <a:lnTo>
                  <a:pt x="228" y="38"/>
                </a:lnTo>
                <a:lnTo>
                  <a:pt x="231" y="41"/>
                </a:lnTo>
                <a:lnTo>
                  <a:pt x="228" y="47"/>
                </a:lnTo>
                <a:lnTo>
                  <a:pt x="225" y="47"/>
                </a:lnTo>
                <a:lnTo>
                  <a:pt x="219" y="47"/>
                </a:lnTo>
                <a:lnTo>
                  <a:pt x="216" y="41"/>
                </a:lnTo>
                <a:lnTo>
                  <a:pt x="213" y="41"/>
                </a:lnTo>
                <a:lnTo>
                  <a:pt x="211" y="41"/>
                </a:lnTo>
                <a:lnTo>
                  <a:pt x="208" y="44"/>
                </a:lnTo>
                <a:lnTo>
                  <a:pt x="205" y="47"/>
                </a:lnTo>
                <a:lnTo>
                  <a:pt x="208" y="49"/>
                </a:lnTo>
                <a:lnTo>
                  <a:pt x="205" y="55"/>
                </a:lnTo>
                <a:lnTo>
                  <a:pt x="211" y="58"/>
                </a:lnTo>
                <a:lnTo>
                  <a:pt x="211" y="61"/>
                </a:lnTo>
                <a:lnTo>
                  <a:pt x="208" y="64"/>
                </a:lnTo>
                <a:lnTo>
                  <a:pt x="211" y="70"/>
                </a:lnTo>
                <a:lnTo>
                  <a:pt x="211" y="72"/>
                </a:lnTo>
                <a:lnTo>
                  <a:pt x="208" y="75"/>
                </a:lnTo>
                <a:lnTo>
                  <a:pt x="205" y="75"/>
                </a:lnTo>
                <a:lnTo>
                  <a:pt x="205" y="72"/>
                </a:lnTo>
                <a:lnTo>
                  <a:pt x="205" y="70"/>
                </a:lnTo>
                <a:lnTo>
                  <a:pt x="205" y="67"/>
                </a:lnTo>
                <a:lnTo>
                  <a:pt x="202" y="64"/>
                </a:lnTo>
                <a:lnTo>
                  <a:pt x="202" y="61"/>
                </a:lnTo>
                <a:lnTo>
                  <a:pt x="199" y="58"/>
                </a:lnTo>
                <a:lnTo>
                  <a:pt x="196" y="61"/>
                </a:lnTo>
                <a:lnTo>
                  <a:pt x="190" y="61"/>
                </a:lnTo>
                <a:lnTo>
                  <a:pt x="188" y="64"/>
                </a:lnTo>
                <a:lnTo>
                  <a:pt x="188" y="67"/>
                </a:lnTo>
                <a:lnTo>
                  <a:pt x="179" y="70"/>
                </a:lnTo>
                <a:lnTo>
                  <a:pt x="176" y="67"/>
                </a:lnTo>
                <a:lnTo>
                  <a:pt x="170" y="58"/>
                </a:lnTo>
                <a:lnTo>
                  <a:pt x="170" y="55"/>
                </a:lnTo>
                <a:lnTo>
                  <a:pt x="170" y="52"/>
                </a:lnTo>
                <a:lnTo>
                  <a:pt x="167" y="49"/>
                </a:lnTo>
                <a:lnTo>
                  <a:pt x="165" y="49"/>
                </a:lnTo>
                <a:lnTo>
                  <a:pt x="162" y="52"/>
                </a:lnTo>
                <a:lnTo>
                  <a:pt x="159" y="55"/>
                </a:lnTo>
                <a:lnTo>
                  <a:pt x="159" y="58"/>
                </a:lnTo>
                <a:lnTo>
                  <a:pt x="159" y="64"/>
                </a:lnTo>
                <a:lnTo>
                  <a:pt x="162" y="70"/>
                </a:lnTo>
                <a:lnTo>
                  <a:pt x="159" y="72"/>
                </a:lnTo>
                <a:lnTo>
                  <a:pt x="156" y="78"/>
                </a:lnTo>
                <a:lnTo>
                  <a:pt x="153" y="81"/>
                </a:lnTo>
                <a:lnTo>
                  <a:pt x="144" y="90"/>
                </a:lnTo>
                <a:lnTo>
                  <a:pt x="144" y="93"/>
                </a:lnTo>
                <a:lnTo>
                  <a:pt x="147" y="101"/>
                </a:lnTo>
                <a:lnTo>
                  <a:pt x="144" y="104"/>
                </a:lnTo>
                <a:lnTo>
                  <a:pt x="144" y="107"/>
                </a:lnTo>
                <a:lnTo>
                  <a:pt x="144" y="113"/>
                </a:lnTo>
                <a:lnTo>
                  <a:pt x="141" y="113"/>
                </a:lnTo>
                <a:lnTo>
                  <a:pt x="139" y="110"/>
                </a:lnTo>
                <a:lnTo>
                  <a:pt x="141" y="104"/>
                </a:lnTo>
                <a:lnTo>
                  <a:pt x="139" y="101"/>
                </a:lnTo>
                <a:lnTo>
                  <a:pt x="133" y="93"/>
                </a:lnTo>
                <a:lnTo>
                  <a:pt x="136" y="87"/>
                </a:lnTo>
                <a:lnTo>
                  <a:pt x="133" y="84"/>
                </a:lnTo>
                <a:lnTo>
                  <a:pt x="127" y="84"/>
                </a:lnTo>
                <a:lnTo>
                  <a:pt x="121" y="84"/>
                </a:lnTo>
                <a:lnTo>
                  <a:pt x="116" y="72"/>
                </a:lnTo>
                <a:lnTo>
                  <a:pt x="113" y="70"/>
                </a:lnTo>
                <a:lnTo>
                  <a:pt x="116" y="55"/>
                </a:lnTo>
                <a:lnTo>
                  <a:pt x="113" y="52"/>
                </a:lnTo>
                <a:lnTo>
                  <a:pt x="110" y="52"/>
                </a:lnTo>
                <a:lnTo>
                  <a:pt x="104" y="58"/>
                </a:lnTo>
                <a:lnTo>
                  <a:pt x="93" y="70"/>
                </a:lnTo>
                <a:lnTo>
                  <a:pt x="90" y="70"/>
                </a:lnTo>
                <a:lnTo>
                  <a:pt x="93" y="78"/>
                </a:lnTo>
                <a:lnTo>
                  <a:pt x="93" y="81"/>
                </a:lnTo>
                <a:lnTo>
                  <a:pt x="87" y="84"/>
                </a:lnTo>
                <a:lnTo>
                  <a:pt x="87" y="87"/>
                </a:lnTo>
                <a:lnTo>
                  <a:pt x="84" y="93"/>
                </a:lnTo>
                <a:lnTo>
                  <a:pt x="78" y="93"/>
                </a:lnTo>
                <a:lnTo>
                  <a:pt x="75" y="98"/>
                </a:lnTo>
                <a:lnTo>
                  <a:pt x="69" y="96"/>
                </a:lnTo>
                <a:lnTo>
                  <a:pt x="67" y="93"/>
                </a:lnTo>
                <a:lnTo>
                  <a:pt x="61" y="96"/>
                </a:lnTo>
                <a:lnTo>
                  <a:pt x="58" y="96"/>
                </a:lnTo>
                <a:lnTo>
                  <a:pt x="52" y="96"/>
                </a:lnTo>
                <a:lnTo>
                  <a:pt x="49" y="98"/>
                </a:lnTo>
                <a:lnTo>
                  <a:pt x="46" y="96"/>
                </a:lnTo>
                <a:lnTo>
                  <a:pt x="38" y="101"/>
                </a:lnTo>
                <a:lnTo>
                  <a:pt x="35" y="101"/>
                </a:lnTo>
                <a:lnTo>
                  <a:pt x="32" y="101"/>
                </a:lnTo>
                <a:lnTo>
                  <a:pt x="29" y="98"/>
                </a:lnTo>
                <a:lnTo>
                  <a:pt x="29" y="96"/>
                </a:lnTo>
                <a:lnTo>
                  <a:pt x="26" y="101"/>
                </a:lnTo>
                <a:lnTo>
                  <a:pt x="23" y="104"/>
                </a:lnTo>
                <a:lnTo>
                  <a:pt x="21" y="104"/>
                </a:lnTo>
                <a:lnTo>
                  <a:pt x="18" y="104"/>
                </a:lnTo>
                <a:lnTo>
                  <a:pt x="15" y="104"/>
                </a:lnTo>
                <a:lnTo>
                  <a:pt x="15" y="107"/>
                </a:lnTo>
                <a:lnTo>
                  <a:pt x="15" y="116"/>
                </a:lnTo>
                <a:lnTo>
                  <a:pt x="18" y="116"/>
                </a:lnTo>
                <a:lnTo>
                  <a:pt x="21" y="119"/>
                </a:lnTo>
                <a:lnTo>
                  <a:pt x="26" y="121"/>
                </a:lnTo>
                <a:lnTo>
                  <a:pt x="23" y="130"/>
                </a:lnTo>
                <a:lnTo>
                  <a:pt x="29" y="133"/>
                </a:lnTo>
                <a:lnTo>
                  <a:pt x="29" y="136"/>
                </a:lnTo>
                <a:lnTo>
                  <a:pt x="32" y="142"/>
                </a:lnTo>
                <a:lnTo>
                  <a:pt x="35" y="144"/>
                </a:lnTo>
                <a:lnTo>
                  <a:pt x="32" y="150"/>
                </a:lnTo>
                <a:lnTo>
                  <a:pt x="32" y="156"/>
                </a:lnTo>
                <a:lnTo>
                  <a:pt x="29" y="159"/>
                </a:lnTo>
                <a:lnTo>
                  <a:pt x="23" y="159"/>
                </a:lnTo>
                <a:lnTo>
                  <a:pt x="21" y="159"/>
                </a:lnTo>
                <a:lnTo>
                  <a:pt x="21" y="162"/>
                </a:lnTo>
                <a:lnTo>
                  <a:pt x="15" y="165"/>
                </a:lnTo>
                <a:lnTo>
                  <a:pt x="18" y="165"/>
                </a:lnTo>
                <a:lnTo>
                  <a:pt x="15" y="168"/>
                </a:lnTo>
                <a:lnTo>
                  <a:pt x="9" y="165"/>
                </a:lnTo>
                <a:lnTo>
                  <a:pt x="0" y="168"/>
                </a:lnTo>
                <a:lnTo>
                  <a:pt x="3" y="170"/>
                </a:lnTo>
                <a:lnTo>
                  <a:pt x="3" y="176"/>
                </a:lnTo>
                <a:lnTo>
                  <a:pt x="6" y="176"/>
                </a:lnTo>
                <a:lnTo>
                  <a:pt x="6" y="182"/>
                </a:lnTo>
                <a:lnTo>
                  <a:pt x="9" y="185"/>
                </a:lnTo>
                <a:lnTo>
                  <a:pt x="12" y="191"/>
                </a:lnTo>
                <a:lnTo>
                  <a:pt x="18" y="191"/>
                </a:lnTo>
                <a:lnTo>
                  <a:pt x="23" y="193"/>
                </a:lnTo>
                <a:lnTo>
                  <a:pt x="21" y="196"/>
                </a:lnTo>
                <a:lnTo>
                  <a:pt x="23" y="202"/>
                </a:lnTo>
                <a:lnTo>
                  <a:pt x="26" y="205"/>
                </a:lnTo>
                <a:lnTo>
                  <a:pt x="26" y="208"/>
                </a:lnTo>
                <a:lnTo>
                  <a:pt x="23" y="205"/>
                </a:lnTo>
                <a:lnTo>
                  <a:pt x="18" y="205"/>
                </a:lnTo>
                <a:lnTo>
                  <a:pt x="18" y="208"/>
                </a:lnTo>
                <a:lnTo>
                  <a:pt x="18" y="214"/>
                </a:lnTo>
                <a:lnTo>
                  <a:pt x="15" y="216"/>
                </a:lnTo>
                <a:lnTo>
                  <a:pt x="12" y="216"/>
                </a:lnTo>
                <a:lnTo>
                  <a:pt x="12" y="219"/>
                </a:lnTo>
                <a:lnTo>
                  <a:pt x="12" y="222"/>
                </a:lnTo>
                <a:lnTo>
                  <a:pt x="15" y="225"/>
                </a:lnTo>
                <a:lnTo>
                  <a:pt x="12" y="228"/>
                </a:lnTo>
                <a:lnTo>
                  <a:pt x="15" y="231"/>
                </a:lnTo>
                <a:lnTo>
                  <a:pt x="12" y="234"/>
                </a:lnTo>
                <a:lnTo>
                  <a:pt x="18" y="240"/>
                </a:lnTo>
                <a:lnTo>
                  <a:pt x="18" y="245"/>
                </a:lnTo>
                <a:lnTo>
                  <a:pt x="26" y="248"/>
                </a:lnTo>
                <a:lnTo>
                  <a:pt x="29" y="248"/>
                </a:lnTo>
                <a:lnTo>
                  <a:pt x="29" y="251"/>
                </a:lnTo>
                <a:lnTo>
                  <a:pt x="32" y="251"/>
                </a:lnTo>
                <a:lnTo>
                  <a:pt x="38" y="254"/>
                </a:lnTo>
                <a:lnTo>
                  <a:pt x="46" y="254"/>
                </a:lnTo>
                <a:lnTo>
                  <a:pt x="52" y="257"/>
                </a:lnTo>
                <a:lnTo>
                  <a:pt x="55" y="254"/>
                </a:lnTo>
                <a:lnTo>
                  <a:pt x="58" y="254"/>
                </a:lnTo>
                <a:lnTo>
                  <a:pt x="58" y="257"/>
                </a:lnTo>
                <a:lnTo>
                  <a:pt x="61" y="263"/>
                </a:lnTo>
                <a:lnTo>
                  <a:pt x="61" y="265"/>
                </a:lnTo>
                <a:lnTo>
                  <a:pt x="58" y="265"/>
                </a:lnTo>
                <a:lnTo>
                  <a:pt x="58" y="268"/>
                </a:lnTo>
                <a:lnTo>
                  <a:pt x="55" y="271"/>
                </a:lnTo>
                <a:lnTo>
                  <a:pt x="52" y="271"/>
                </a:lnTo>
                <a:lnTo>
                  <a:pt x="49" y="277"/>
                </a:lnTo>
                <a:lnTo>
                  <a:pt x="46" y="277"/>
                </a:lnTo>
                <a:lnTo>
                  <a:pt x="46" y="283"/>
                </a:lnTo>
                <a:lnTo>
                  <a:pt x="49" y="288"/>
                </a:lnTo>
                <a:lnTo>
                  <a:pt x="52" y="286"/>
                </a:lnTo>
                <a:lnTo>
                  <a:pt x="52" y="288"/>
                </a:lnTo>
                <a:lnTo>
                  <a:pt x="55" y="288"/>
                </a:lnTo>
                <a:lnTo>
                  <a:pt x="58" y="286"/>
                </a:lnTo>
                <a:lnTo>
                  <a:pt x="61" y="286"/>
                </a:lnTo>
                <a:lnTo>
                  <a:pt x="67" y="283"/>
                </a:lnTo>
                <a:lnTo>
                  <a:pt x="69" y="283"/>
                </a:lnTo>
                <a:lnTo>
                  <a:pt x="75" y="283"/>
                </a:lnTo>
                <a:lnTo>
                  <a:pt x="81" y="277"/>
                </a:lnTo>
                <a:lnTo>
                  <a:pt x="87" y="271"/>
                </a:lnTo>
                <a:lnTo>
                  <a:pt x="87" y="268"/>
                </a:lnTo>
                <a:lnTo>
                  <a:pt x="90" y="265"/>
                </a:lnTo>
                <a:lnTo>
                  <a:pt x="93" y="260"/>
                </a:lnTo>
                <a:lnTo>
                  <a:pt x="95" y="257"/>
                </a:lnTo>
                <a:lnTo>
                  <a:pt x="101" y="254"/>
                </a:lnTo>
                <a:lnTo>
                  <a:pt x="101" y="251"/>
                </a:lnTo>
                <a:lnTo>
                  <a:pt x="107" y="242"/>
                </a:lnTo>
                <a:lnTo>
                  <a:pt x="116" y="237"/>
                </a:lnTo>
                <a:lnTo>
                  <a:pt x="121" y="234"/>
                </a:lnTo>
                <a:lnTo>
                  <a:pt x="124" y="234"/>
                </a:lnTo>
                <a:lnTo>
                  <a:pt x="130" y="234"/>
                </a:lnTo>
                <a:lnTo>
                  <a:pt x="147" y="242"/>
                </a:lnTo>
                <a:lnTo>
                  <a:pt x="150" y="245"/>
                </a:lnTo>
                <a:lnTo>
                  <a:pt x="150" y="242"/>
                </a:lnTo>
                <a:lnTo>
                  <a:pt x="153" y="242"/>
                </a:lnTo>
                <a:lnTo>
                  <a:pt x="156" y="245"/>
                </a:lnTo>
                <a:lnTo>
                  <a:pt x="162" y="248"/>
                </a:lnTo>
                <a:lnTo>
                  <a:pt x="162" y="251"/>
                </a:lnTo>
                <a:lnTo>
                  <a:pt x="165" y="254"/>
                </a:lnTo>
                <a:lnTo>
                  <a:pt x="167" y="251"/>
                </a:lnTo>
                <a:lnTo>
                  <a:pt x="173" y="263"/>
                </a:lnTo>
                <a:lnTo>
                  <a:pt x="179" y="263"/>
                </a:lnTo>
                <a:lnTo>
                  <a:pt x="185" y="265"/>
                </a:lnTo>
                <a:lnTo>
                  <a:pt x="185" y="268"/>
                </a:lnTo>
                <a:lnTo>
                  <a:pt x="188" y="265"/>
                </a:lnTo>
                <a:lnTo>
                  <a:pt x="185" y="265"/>
                </a:lnTo>
                <a:lnTo>
                  <a:pt x="188" y="263"/>
                </a:lnTo>
                <a:lnTo>
                  <a:pt x="190" y="268"/>
                </a:lnTo>
                <a:lnTo>
                  <a:pt x="193" y="271"/>
                </a:lnTo>
                <a:lnTo>
                  <a:pt x="196" y="271"/>
                </a:lnTo>
                <a:lnTo>
                  <a:pt x="202" y="271"/>
                </a:lnTo>
                <a:lnTo>
                  <a:pt x="205" y="277"/>
                </a:lnTo>
                <a:lnTo>
                  <a:pt x="208" y="280"/>
                </a:lnTo>
                <a:lnTo>
                  <a:pt x="208" y="283"/>
                </a:lnTo>
                <a:lnTo>
                  <a:pt x="211" y="288"/>
                </a:lnTo>
                <a:lnTo>
                  <a:pt x="211" y="300"/>
                </a:lnTo>
                <a:lnTo>
                  <a:pt x="211" y="306"/>
                </a:lnTo>
                <a:lnTo>
                  <a:pt x="213" y="309"/>
                </a:lnTo>
                <a:lnTo>
                  <a:pt x="213" y="314"/>
                </a:lnTo>
                <a:lnTo>
                  <a:pt x="216" y="323"/>
                </a:lnTo>
                <a:lnTo>
                  <a:pt x="219" y="329"/>
                </a:lnTo>
                <a:lnTo>
                  <a:pt x="219" y="332"/>
                </a:lnTo>
                <a:lnTo>
                  <a:pt x="225" y="343"/>
                </a:lnTo>
                <a:lnTo>
                  <a:pt x="225" y="360"/>
                </a:lnTo>
                <a:lnTo>
                  <a:pt x="222" y="363"/>
                </a:lnTo>
                <a:lnTo>
                  <a:pt x="222" y="366"/>
                </a:lnTo>
                <a:lnTo>
                  <a:pt x="225" y="369"/>
                </a:lnTo>
                <a:lnTo>
                  <a:pt x="228" y="366"/>
                </a:lnTo>
                <a:lnTo>
                  <a:pt x="231" y="366"/>
                </a:lnTo>
                <a:lnTo>
                  <a:pt x="237" y="366"/>
                </a:lnTo>
                <a:lnTo>
                  <a:pt x="239" y="369"/>
                </a:lnTo>
                <a:lnTo>
                  <a:pt x="239" y="378"/>
                </a:lnTo>
                <a:lnTo>
                  <a:pt x="239" y="383"/>
                </a:lnTo>
                <a:lnTo>
                  <a:pt x="248" y="383"/>
                </a:lnTo>
                <a:lnTo>
                  <a:pt x="251" y="386"/>
                </a:lnTo>
                <a:lnTo>
                  <a:pt x="254" y="392"/>
                </a:lnTo>
                <a:lnTo>
                  <a:pt x="257" y="395"/>
                </a:lnTo>
                <a:lnTo>
                  <a:pt x="260" y="401"/>
                </a:lnTo>
                <a:lnTo>
                  <a:pt x="262" y="404"/>
                </a:lnTo>
                <a:lnTo>
                  <a:pt x="262" y="409"/>
                </a:lnTo>
                <a:lnTo>
                  <a:pt x="260" y="412"/>
                </a:lnTo>
                <a:lnTo>
                  <a:pt x="260" y="415"/>
                </a:lnTo>
                <a:lnTo>
                  <a:pt x="260" y="418"/>
                </a:lnTo>
                <a:lnTo>
                  <a:pt x="265" y="418"/>
                </a:lnTo>
                <a:lnTo>
                  <a:pt x="265" y="421"/>
                </a:lnTo>
                <a:lnTo>
                  <a:pt x="268" y="415"/>
                </a:lnTo>
                <a:lnTo>
                  <a:pt x="271" y="415"/>
                </a:lnTo>
                <a:lnTo>
                  <a:pt x="280" y="418"/>
                </a:lnTo>
                <a:lnTo>
                  <a:pt x="285" y="421"/>
                </a:lnTo>
                <a:lnTo>
                  <a:pt x="291" y="424"/>
                </a:lnTo>
                <a:lnTo>
                  <a:pt x="291" y="427"/>
                </a:lnTo>
                <a:lnTo>
                  <a:pt x="294" y="430"/>
                </a:lnTo>
                <a:lnTo>
                  <a:pt x="297" y="432"/>
                </a:lnTo>
                <a:lnTo>
                  <a:pt x="300" y="438"/>
                </a:lnTo>
                <a:lnTo>
                  <a:pt x="303" y="444"/>
                </a:lnTo>
                <a:lnTo>
                  <a:pt x="306" y="447"/>
                </a:lnTo>
                <a:lnTo>
                  <a:pt x="309" y="447"/>
                </a:lnTo>
                <a:lnTo>
                  <a:pt x="311" y="447"/>
                </a:lnTo>
                <a:lnTo>
                  <a:pt x="323" y="455"/>
                </a:lnTo>
                <a:lnTo>
                  <a:pt x="329" y="464"/>
                </a:lnTo>
                <a:lnTo>
                  <a:pt x="329" y="470"/>
                </a:lnTo>
                <a:lnTo>
                  <a:pt x="332" y="473"/>
                </a:lnTo>
                <a:lnTo>
                  <a:pt x="340" y="479"/>
                </a:lnTo>
                <a:lnTo>
                  <a:pt x="346" y="484"/>
                </a:lnTo>
                <a:lnTo>
                  <a:pt x="349" y="490"/>
                </a:lnTo>
                <a:lnTo>
                  <a:pt x="352" y="496"/>
                </a:lnTo>
                <a:lnTo>
                  <a:pt x="355" y="499"/>
                </a:lnTo>
                <a:lnTo>
                  <a:pt x="357" y="499"/>
                </a:lnTo>
                <a:lnTo>
                  <a:pt x="360" y="499"/>
                </a:lnTo>
                <a:lnTo>
                  <a:pt x="363" y="504"/>
                </a:lnTo>
                <a:lnTo>
                  <a:pt x="366" y="504"/>
                </a:lnTo>
                <a:lnTo>
                  <a:pt x="369" y="504"/>
                </a:lnTo>
                <a:lnTo>
                  <a:pt x="375" y="507"/>
                </a:lnTo>
                <a:lnTo>
                  <a:pt x="378" y="513"/>
                </a:lnTo>
                <a:lnTo>
                  <a:pt x="381" y="519"/>
                </a:lnTo>
                <a:lnTo>
                  <a:pt x="383" y="522"/>
                </a:lnTo>
                <a:lnTo>
                  <a:pt x="386" y="519"/>
                </a:lnTo>
                <a:lnTo>
                  <a:pt x="386" y="516"/>
                </a:lnTo>
                <a:lnTo>
                  <a:pt x="389" y="513"/>
                </a:lnTo>
                <a:lnTo>
                  <a:pt x="395" y="513"/>
                </a:lnTo>
                <a:lnTo>
                  <a:pt x="401" y="513"/>
                </a:lnTo>
                <a:lnTo>
                  <a:pt x="406" y="516"/>
                </a:lnTo>
                <a:lnTo>
                  <a:pt x="409" y="522"/>
                </a:lnTo>
                <a:lnTo>
                  <a:pt x="415" y="522"/>
                </a:lnTo>
                <a:lnTo>
                  <a:pt x="415" y="519"/>
                </a:lnTo>
                <a:lnTo>
                  <a:pt x="415" y="516"/>
                </a:lnTo>
                <a:lnTo>
                  <a:pt x="421" y="516"/>
                </a:lnTo>
                <a:lnTo>
                  <a:pt x="424" y="519"/>
                </a:lnTo>
                <a:lnTo>
                  <a:pt x="429" y="527"/>
                </a:lnTo>
                <a:lnTo>
                  <a:pt x="432" y="533"/>
                </a:lnTo>
                <a:lnTo>
                  <a:pt x="435" y="539"/>
                </a:lnTo>
                <a:lnTo>
                  <a:pt x="441" y="548"/>
                </a:lnTo>
                <a:lnTo>
                  <a:pt x="444" y="551"/>
                </a:lnTo>
                <a:lnTo>
                  <a:pt x="444" y="556"/>
                </a:lnTo>
                <a:lnTo>
                  <a:pt x="447" y="559"/>
                </a:lnTo>
                <a:lnTo>
                  <a:pt x="447" y="556"/>
                </a:lnTo>
                <a:lnTo>
                  <a:pt x="453" y="553"/>
                </a:lnTo>
                <a:lnTo>
                  <a:pt x="453" y="556"/>
                </a:lnTo>
                <a:lnTo>
                  <a:pt x="461" y="553"/>
                </a:lnTo>
                <a:lnTo>
                  <a:pt x="464" y="556"/>
                </a:lnTo>
                <a:lnTo>
                  <a:pt x="470" y="562"/>
                </a:lnTo>
                <a:lnTo>
                  <a:pt x="473" y="565"/>
                </a:lnTo>
                <a:lnTo>
                  <a:pt x="470" y="568"/>
                </a:lnTo>
                <a:lnTo>
                  <a:pt x="470" y="571"/>
                </a:lnTo>
                <a:lnTo>
                  <a:pt x="464" y="571"/>
                </a:lnTo>
                <a:lnTo>
                  <a:pt x="464" y="576"/>
                </a:lnTo>
                <a:lnTo>
                  <a:pt x="467" y="574"/>
                </a:lnTo>
                <a:lnTo>
                  <a:pt x="470" y="574"/>
                </a:lnTo>
                <a:lnTo>
                  <a:pt x="476" y="574"/>
                </a:lnTo>
                <a:lnTo>
                  <a:pt x="478" y="574"/>
                </a:lnTo>
                <a:lnTo>
                  <a:pt x="481" y="571"/>
                </a:lnTo>
                <a:lnTo>
                  <a:pt x="484" y="571"/>
                </a:lnTo>
                <a:lnTo>
                  <a:pt x="490" y="565"/>
                </a:lnTo>
                <a:lnTo>
                  <a:pt x="493" y="568"/>
                </a:lnTo>
                <a:lnTo>
                  <a:pt x="501" y="579"/>
                </a:lnTo>
                <a:lnTo>
                  <a:pt x="504" y="585"/>
                </a:lnTo>
                <a:lnTo>
                  <a:pt x="507" y="594"/>
                </a:lnTo>
                <a:lnTo>
                  <a:pt x="504" y="594"/>
                </a:lnTo>
                <a:lnTo>
                  <a:pt x="504" y="597"/>
                </a:lnTo>
                <a:lnTo>
                  <a:pt x="501" y="599"/>
                </a:lnTo>
                <a:lnTo>
                  <a:pt x="501" y="602"/>
                </a:lnTo>
                <a:lnTo>
                  <a:pt x="501" y="605"/>
                </a:lnTo>
                <a:lnTo>
                  <a:pt x="504" y="605"/>
                </a:lnTo>
                <a:lnTo>
                  <a:pt x="510" y="611"/>
                </a:lnTo>
                <a:lnTo>
                  <a:pt x="513" y="611"/>
                </a:lnTo>
                <a:lnTo>
                  <a:pt x="516" y="614"/>
                </a:lnTo>
                <a:lnTo>
                  <a:pt x="519" y="614"/>
                </a:lnTo>
                <a:lnTo>
                  <a:pt x="525" y="620"/>
                </a:lnTo>
                <a:lnTo>
                  <a:pt x="527" y="623"/>
                </a:lnTo>
                <a:lnTo>
                  <a:pt x="536" y="623"/>
                </a:lnTo>
                <a:lnTo>
                  <a:pt x="539" y="620"/>
                </a:lnTo>
                <a:lnTo>
                  <a:pt x="542" y="620"/>
                </a:lnTo>
                <a:lnTo>
                  <a:pt x="545" y="620"/>
                </a:lnTo>
                <a:lnTo>
                  <a:pt x="548" y="620"/>
                </a:lnTo>
                <a:lnTo>
                  <a:pt x="550" y="623"/>
                </a:lnTo>
                <a:lnTo>
                  <a:pt x="556" y="628"/>
                </a:lnTo>
                <a:lnTo>
                  <a:pt x="559" y="634"/>
                </a:lnTo>
                <a:lnTo>
                  <a:pt x="559" y="637"/>
                </a:lnTo>
                <a:lnTo>
                  <a:pt x="562" y="643"/>
                </a:lnTo>
                <a:lnTo>
                  <a:pt x="562" y="648"/>
                </a:lnTo>
                <a:lnTo>
                  <a:pt x="565" y="660"/>
                </a:lnTo>
                <a:lnTo>
                  <a:pt x="573" y="669"/>
                </a:lnTo>
                <a:lnTo>
                  <a:pt x="576" y="680"/>
                </a:lnTo>
                <a:lnTo>
                  <a:pt x="579" y="703"/>
                </a:lnTo>
                <a:lnTo>
                  <a:pt x="582" y="706"/>
                </a:lnTo>
                <a:lnTo>
                  <a:pt x="582" y="709"/>
                </a:lnTo>
                <a:lnTo>
                  <a:pt x="588" y="712"/>
                </a:lnTo>
                <a:lnTo>
                  <a:pt x="591" y="715"/>
                </a:lnTo>
                <a:lnTo>
                  <a:pt x="591" y="718"/>
                </a:lnTo>
                <a:lnTo>
                  <a:pt x="591" y="729"/>
                </a:lnTo>
                <a:lnTo>
                  <a:pt x="591" y="732"/>
                </a:lnTo>
                <a:lnTo>
                  <a:pt x="588" y="735"/>
                </a:lnTo>
                <a:lnTo>
                  <a:pt x="579" y="735"/>
                </a:lnTo>
                <a:lnTo>
                  <a:pt x="576" y="735"/>
                </a:lnTo>
                <a:lnTo>
                  <a:pt x="576" y="738"/>
                </a:lnTo>
                <a:lnTo>
                  <a:pt x="573" y="738"/>
                </a:lnTo>
                <a:lnTo>
                  <a:pt x="571" y="738"/>
                </a:lnTo>
                <a:lnTo>
                  <a:pt x="568" y="741"/>
                </a:lnTo>
                <a:lnTo>
                  <a:pt x="568" y="743"/>
                </a:lnTo>
                <a:lnTo>
                  <a:pt x="573" y="749"/>
                </a:lnTo>
                <a:lnTo>
                  <a:pt x="573" y="752"/>
                </a:lnTo>
                <a:lnTo>
                  <a:pt x="573" y="758"/>
                </a:lnTo>
                <a:lnTo>
                  <a:pt x="571" y="764"/>
                </a:lnTo>
                <a:lnTo>
                  <a:pt x="568" y="772"/>
                </a:lnTo>
                <a:lnTo>
                  <a:pt x="568" y="775"/>
                </a:lnTo>
                <a:lnTo>
                  <a:pt x="562" y="778"/>
                </a:lnTo>
                <a:lnTo>
                  <a:pt x="559" y="778"/>
                </a:lnTo>
                <a:lnTo>
                  <a:pt x="556" y="778"/>
                </a:lnTo>
                <a:lnTo>
                  <a:pt x="556" y="781"/>
                </a:lnTo>
                <a:lnTo>
                  <a:pt x="556" y="787"/>
                </a:lnTo>
                <a:lnTo>
                  <a:pt x="556" y="792"/>
                </a:lnTo>
                <a:lnTo>
                  <a:pt x="556" y="795"/>
                </a:lnTo>
                <a:lnTo>
                  <a:pt x="556" y="798"/>
                </a:lnTo>
                <a:lnTo>
                  <a:pt x="559" y="798"/>
                </a:lnTo>
                <a:lnTo>
                  <a:pt x="559" y="801"/>
                </a:lnTo>
                <a:lnTo>
                  <a:pt x="565" y="804"/>
                </a:lnTo>
                <a:lnTo>
                  <a:pt x="568" y="807"/>
                </a:lnTo>
                <a:lnTo>
                  <a:pt x="579" y="807"/>
                </a:lnTo>
                <a:lnTo>
                  <a:pt x="585" y="804"/>
                </a:lnTo>
                <a:lnTo>
                  <a:pt x="588" y="801"/>
                </a:lnTo>
                <a:lnTo>
                  <a:pt x="591" y="792"/>
                </a:lnTo>
                <a:lnTo>
                  <a:pt x="594" y="790"/>
                </a:lnTo>
                <a:lnTo>
                  <a:pt x="591" y="784"/>
                </a:lnTo>
                <a:lnTo>
                  <a:pt x="594" y="781"/>
                </a:lnTo>
                <a:lnTo>
                  <a:pt x="597" y="781"/>
                </a:lnTo>
                <a:lnTo>
                  <a:pt x="599" y="772"/>
                </a:lnTo>
                <a:lnTo>
                  <a:pt x="602" y="769"/>
                </a:lnTo>
                <a:lnTo>
                  <a:pt x="611" y="766"/>
                </a:lnTo>
                <a:lnTo>
                  <a:pt x="614" y="764"/>
                </a:lnTo>
                <a:lnTo>
                  <a:pt x="617" y="758"/>
                </a:lnTo>
                <a:lnTo>
                  <a:pt x="617" y="755"/>
                </a:lnTo>
                <a:lnTo>
                  <a:pt x="617" y="749"/>
                </a:lnTo>
                <a:lnTo>
                  <a:pt x="617" y="746"/>
                </a:lnTo>
                <a:lnTo>
                  <a:pt x="617" y="743"/>
                </a:lnTo>
                <a:lnTo>
                  <a:pt x="614" y="735"/>
                </a:lnTo>
                <a:lnTo>
                  <a:pt x="614" y="732"/>
                </a:lnTo>
                <a:lnTo>
                  <a:pt x="617" y="729"/>
                </a:lnTo>
                <a:lnTo>
                  <a:pt x="620" y="723"/>
                </a:lnTo>
                <a:lnTo>
                  <a:pt x="622" y="720"/>
                </a:lnTo>
                <a:lnTo>
                  <a:pt x="625" y="720"/>
                </a:lnTo>
                <a:lnTo>
                  <a:pt x="634" y="715"/>
                </a:lnTo>
                <a:lnTo>
                  <a:pt x="640" y="712"/>
                </a:lnTo>
                <a:lnTo>
                  <a:pt x="643" y="715"/>
                </a:lnTo>
                <a:lnTo>
                  <a:pt x="645" y="715"/>
                </a:lnTo>
                <a:lnTo>
                  <a:pt x="648" y="715"/>
                </a:lnTo>
                <a:lnTo>
                  <a:pt x="648" y="712"/>
                </a:lnTo>
                <a:lnTo>
                  <a:pt x="654" y="706"/>
                </a:lnTo>
                <a:lnTo>
                  <a:pt x="654" y="703"/>
                </a:lnTo>
                <a:lnTo>
                  <a:pt x="651" y="703"/>
                </a:lnTo>
                <a:lnTo>
                  <a:pt x="648" y="697"/>
                </a:lnTo>
                <a:lnTo>
                  <a:pt x="648" y="674"/>
                </a:lnTo>
                <a:lnTo>
                  <a:pt x="651" y="671"/>
                </a:lnTo>
                <a:lnTo>
                  <a:pt x="648" y="669"/>
                </a:lnTo>
                <a:lnTo>
                  <a:pt x="640" y="666"/>
                </a:lnTo>
                <a:lnTo>
                  <a:pt x="631" y="660"/>
                </a:lnTo>
                <a:lnTo>
                  <a:pt x="628" y="657"/>
                </a:lnTo>
                <a:lnTo>
                  <a:pt x="622" y="654"/>
                </a:lnTo>
                <a:lnTo>
                  <a:pt x="617" y="654"/>
                </a:lnTo>
                <a:lnTo>
                  <a:pt x="614" y="651"/>
                </a:lnTo>
                <a:lnTo>
                  <a:pt x="608" y="651"/>
                </a:lnTo>
                <a:lnTo>
                  <a:pt x="608" y="648"/>
                </a:lnTo>
                <a:lnTo>
                  <a:pt x="608" y="646"/>
                </a:lnTo>
                <a:lnTo>
                  <a:pt x="605" y="643"/>
                </a:lnTo>
                <a:lnTo>
                  <a:pt x="605" y="637"/>
                </a:lnTo>
                <a:lnTo>
                  <a:pt x="608" y="631"/>
                </a:lnTo>
                <a:lnTo>
                  <a:pt x="611" y="628"/>
                </a:lnTo>
                <a:lnTo>
                  <a:pt x="611" y="625"/>
                </a:lnTo>
                <a:lnTo>
                  <a:pt x="614" y="625"/>
                </a:lnTo>
                <a:lnTo>
                  <a:pt x="614" y="623"/>
                </a:lnTo>
                <a:lnTo>
                  <a:pt x="611" y="620"/>
                </a:lnTo>
                <a:lnTo>
                  <a:pt x="611" y="617"/>
                </a:lnTo>
                <a:lnTo>
                  <a:pt x="614" y="611"/>
                </a:lnTo>
                <a:lnTo>
                  <a:pt x="617" y="605"/>
                </a:lnTo>
                <a:lnTo>
                  <a:pt x="620" y="599"/>
                </a:lnTo>
                <a:lnTo>
                  <a:pt x="622" y="594"/>
                </a:lnTo>
                <a:lnTo>
                  <a:pt x="622" y="591"/>
                </a:lnTo>
                <a:lnTo>
                  <a:pt x="625" y="588"/>
                </a:lnTo>
                <a:lnTo>
                  <a:pt x="628" y="582"/>
                </a:lnTo>
                <a:lnTo>
                  <a:pt x="631" y="576"/>
                </a:lnTo>
                <a:lnTo>
                  <a:pt x="631" y="574"/>
                </a:lnTo>
                <a:lnTo>
                  <a:pt x="640" y="571"/>
                </a:lnTo>
                <a:lnTo>
                  <a:pt x="643" y="571"/>
                </a:lnTo>
                <a:lnTo>
                  <a:pt x="645" y="574"/>
                </a:lnTo>
                <a:lnTo>
                  <a:pt x="648" y="574"/>
                </a:lnTo>
                <a:lnTo>
                  <a:pt x="654" y="574"/>
                </a:lnTo>
                <a:lnTo>
                  <a:pt x="651" y="574"/>
                </a:lnTo>
                <a:lnTo>
                  <a:pt x="648" y="576"/>
                </a:lnTo>
                <a:lnTo>
                  <a:pt x="648" y="579"/>
                </a:lnTo>
                <a:lnTo>
                  <a:pt x="654" y="582"/>
                </a:lnTo>
                <a:lnTo>
                  <a:pt x="657" y="585"/>
                </a:lnTo>
                <a:lnTo>
                  <a:pt x="666" y="585"/>
                </a:lnTo>
                <a:lnTo>
                  <a:pt x="666" y="588"/>
                </a:lnTo>
                <a:lnTo>
                  <a:pt x="680" y="588"/>
                </a:lnTo>
                <a:lnTo>
                  <a:pt x="689" y="588"/>
                </a:lnTo>
                <a:lnTo>
                  <a:pt x="694" y="591"/>
                </a:lnTo>
                <a:lnTo>
                  <a:pt x="694" y="597"/>
                </a:lnTo>
                <a:lnTo>
                  <a:pt x="697" y="599"/>
                </a:lnTo>
                <a:lnTo>
                  <a:pt x="700" y="602"/>
                </a:lnTo>
                <a:lnTo>
                  <a:pt x="700" y="605"/>
                </a:lnTo>
                <a:lnTo>
                  <a:pt x="700" y="608"/>
                </a:lnTo>
                <a:lnTo>
                  <a:pt x="703" y="608"/>
                </a:lnTo>
                <a:lnTo>
                  <a:pt x="703" y="611"/>
                </a:lnTo>
                <a:lnTo>
                  <a:pt x="700" y="611"/>
                </a:lnTo>
                <a:lnTo>
                  <a:pt x="700" y="614"/>
                </a:lnTo>
                <a:lnTo>
                  <a:pt x="703" y="617"/>
                </a:lnTo>
                <a:lnTo>
                  <a:pt x="706" y="620"/>
                </a:lnTo>
                <a:lnTo>
                  <a:pt x="709" y="623"/>
                </a:lnTo>
                <a:lnTo>
                  <a:pt x="712" y="625"/>
                </a:lnTo>
                <a:lnTo>
                  <a:pt x="717" y="625"/>
                </a:lnTo>
                <a:lnTo>
                  <a:pt x="720" y="628"/>
                </a:lnTo>
                <a:lnTo>
                  <a:pt x="723" y="631"/>
                </a:lnTo>
                <a:lnTo>
                  <a:pt x="726" y="628"/>
                </a:lnTo>
                <a:lnTo>
                  <a:pt x="726" y="625"/>
                </a:lnTo>
                <a:lnTo>
                  <a:pt x="729" y="623"/>
                </a:lnTo>
                <a:lnTo>
                  <a:pt x="726" y="617"/>
                </a:lnTo>
                <a:lnTo>
                  <a:pt x="726" y="611"/>
                </a:lnTo>
                <a:lnTo>
                  <a:pt x="729" y="605"/>
                </a:lnTo>
                <a:lnTo>
                  <a:pt x="732" y="602"/>
                </a:lnTo>
                <a:lnTo>
                  <a:pt x="732" y="597"/>
                </a:lnTo>
                <a:lnTo>
                  <a:pt x="732" y="594"/>
                </a:lnTo>
                <a:lnTo>
                  <a:pt x="729" y="591"/>
                </a:lnTo>
                <a:lnTo>
                  <a:pt x="729" y="588"/>
                </a:lnTo>
                <a:lnTo>
                  <a:pt x="726" y="585"/>
                </a:lnTo>
                <a:lnTo>
                  <a:pt x="723" y="582"/>
                </a:lnTo>
                <a:lnTo>
                  <a:pt x="717" y="576"/>
                </a:lnTo>
                <a:lnTo>
                  <a:pt x="712" y="571"/>
                </a:lnTo>
                <a:lnTo>
                  <a:pt x="706" y="568"/>
                </a:lnTo>
                <a:lnTo>
                  <a:pt x="700" y="562"/>
                </a:lnTo>
                <a:lnTo>
                  <a:pt x="700" y="559"/>
                </a:lnTo>
                <a:lnTo>
                  <a:pt x="697" y="556"/>
                </a:lnTo>
                <a:lnTo>
                  <a:pt x="692" y="556"/>
                </a:lnTo>
                <a:lnTo>
                  <a:pt x="692" y="553"/>
                </a:lnTo>
                <a:lnTo>
                  <a:pt x="686" y="553"/>
                </a:lnTo>
                <a:lnTo>
                  <a:pt x="683" y="551"/>
                </a:lnTo>
                <a:lnTo>
                  <a:pt x="680" y="548"/>
                </a:lnTo>
                <a:lnTo>
                  <a:pt x="677" y="548"/>
                </a:lnTo>
                <a:lnTo>
                  <a:pt x="671" y="545"/>
                </a:lnTo>
                <a:lnTo>
                  <a:pt x="666" y="545"/>
                </a:lnTo>
                <a:lnTo>
                  <a:pt x="666" y="542"/>
                </a:lnTo>
                <a:lnTo>
                  <a:pt x="663" y="539"/>
                </a:lnTo>
                <a:lnTo>
                  <a:pt x="657" y="539"/>
                </a:lnTo>
                <a:lnTo>
                  <a:pt x="657" y="533"/>
                </a:lnTo>
                <a:lnTo>
                  <a:pt x="651" y="530"/>
                </a:lnTo>
                <a:lnTo>
                  <a:pt x="648" y="530"/>
                </a:lnTo>
                <a:lnTo>
                  <a:pt x="645" y="527"/>
                </a:lnTo>
                <a:lnTo>
                  <a:pt x="643" y="525"/>
                </a:lnTo>
                <a:lnTo>
                  <a:pt x="640" y="525"/>
                </a:lnTo>
                <a:lnTo>
                  <a:pt x="637" y="522"/>
                </a:lnTo>
                <a:lnTo>
                  <a:pt x="634" y="522"/>
                </a:lnTo>
                <a:lnTo>
                  <a:pt x="614" y="513"/>
                </a:lnTo>
                <a:lnTo>
                  <a:pt x="611" y="513"/>
                </a:lnTo>
                <a:lnTo>
                  <a:pt x="605" y="513"/>
                </a:lnTo>
                <a:lnTo>
                  <a:pt x="599" y="510"/>
                </a:lnTo>
                <a:lnTo>
                  <a:pt x="597" y="507"/>
                </a:lnTo>
                <a:lnTo>
                  <a:pt x="591" y="504"/>
                </a:lnTo>
                <a:lnTo>
                  <a:pt x="585" y="504"/>
                </a:lnTo>
                <a:lnTo>
                  <a:pt x="582" y="502"/>
                </a:lnTo>
                <a:lnTo>
                  <a:pt x="573" y="496"/>
                </a:lnTo>
                <a:lnTo>
                  <a:pt x="568" y="496"/>
                </a:lnTo>
                <a:lnTo>
                  <a:pt x="565" y="490"/>
                </a:lnTo>
                <a:lnTo>
                  <a:pt x="559" y="487"/>
                </a:lnTo>
                <a:lnTo>
                  <a:pt x="559" y="481"/>
                </a:lnTo>
                <a:lnTo>
                  <a:pt x="559" y="479"/>
                </a:lnTo>
                <a:lnTo>
                  <a:pt x="565" y="476"/>
                </a:lnTo>
                <a:lnTo>
                  <a:pt x="568" y="473"/>
                </a:lnTo>
                <a:lnTo>
                  <a:pt x="576" y="464"/>
                </a:lnTo>
                <a:lnTo>
                  <a:pt x="576" y="461"/>
                </a:lnTo>
                <a:lnTo>
                  <a:pt x="576" y="458"/>
                </a:lnTo>
                <a:lnTo>
                  <a:pt x="573" y="455"/>
                </a:lnTo>
                <a:lnTo>
                  <a:pt x="573" y="453"/>
                </a:lnTo>
                <a:lnTo>
                  <a:pt x="571" y="450"/>
                </a:lnTo>
                <a:lnTo>
                  <a:pt x="568" y="447"/>
                </a:lnTo>
                <a:lnTo>
                  <a:pt x="548" y="453"/>
                </a:lnTo>
                <a:lnTo>
                  <a:pt x="542" y="450"/>
                </a:lnTo>
                <a:lnTo>
                  <a:pt x="533" y="453"/>
                </a:lnTo>
                <a:lnTo>
                  <a:pt x="527" y="453"/>
                </a:lnTo>
                <a:lnTo>
                  <a:pt x="525" y="453"/>
                </a:lnTo>
                <a:lnTo>
                  <a:pt x="516" y="453"/>
                </a:lnTo>
                <a:lnTo>
                  <a:pt x="510" y="453"/>
                </a:lnTo>
                <a:lnTo>
                  <a:pt x="501" y="444"/>
                </a:lnTo>
                <a:lnTo>
                  <a:pt x="496" y="444"/>
                </a:lnTo>
                <a:lnTo>
                  <a:pt x="490" y="444"/>
                </a:lnTo>
                <a:lnTo>
                  <a:pt x="487" y="441"/>
                </a:lnTo>
                <a:lnTo>
                  <a:pt x="484" y="438"/>
                </a:lnTo>
                <a:lnTo>
                  <a:pt x="484" y="435"/>
                </a:lnTo>
                <a:lnTo>
                  <a:pt x="481" y="432"/>
                </a:lnTo>
                <a:lnTo>
                  <a:pt x="476" y="430"/>
                </a:lnTo>
                <a:lnTo>
                  <a:pt x="467" y="421"/>
                </a:lnTo>
                <a:lnTo>
                  <a:pt x="458" y="415"/>
                </a:lnTo>
                <a:lnTo>
                  <a:pt x="455" y="409"/>
                </a:lnTo>
                <a:lnTo>
                  <a:pt x="447" y="401"/>
                </a:lnTo>
                <a:lnTo>
                  <a:pt x="441" y="392"/>
                </a:lnTo>
                <a:lnTo>
                  <a:pt x="435" y="383"/>
                </a:lnTo>
                <a:lnTo>
                  <a:pt x="435" y="375"/>
                </a:lnTo>
                <a:lnTo>
                  <a:pt x="432" y="369"/>
                </a:lnTo>
                <a:lnTo>
                  <a:pt x="429" y="360"/>
                </a:lnTo>
                <a:lnTo>
                  <a:pt x="429" y="358"/>
                </a:lnTo>
                <a:lnTo>
                  <a:pt x="427" y="352"/>
                </a:lnTo>
                <a:lnTo>
                  <a:pt x="424" y="343"/>
                </a:lnTo>
                <a:lnTo>
                  <a:pt x="421" y="337"/>
                </a:lnTo>
                <a:lnTo>
                  <a:pt x="418" y="329"/>
                </a:lnTo>
                <a:lnTo>
                  <a:pt x="415" y="323"/>
                </a:lnTo>
                <a:lnTo>
                  <a:pt x="415" y="317"/>
                </a:lnTo>
                <a:lnTo>
                  <a:pt x="412" y="314"/>
                </a:lnTo>
                <a:lnTo>
                  <a:pt x="409" y="312"/>
                </a:lnTo>
                <a:lnTo>
                  <a:pt x="406" y="306"/>
                </a:lnTo>
                <a:lnTo>
                  <a:pt x="404" y="309"/>
                </a:lnTo>
                <a:lnTo>
                  <a:pt x="401" y="306"/>
                </a:lnTo>
                <a:lnTo>
                  <a:pt x="395" y="303"/>
                </a:lnTo>
                <a:lnTo>
                  <a:pt x="383" y="297"/>
                </a:lnTo>
                <a:lnTo>
                  <a:pt x="381" y="291"/>
                </a:lnTo>
                <a:lnTo>
                  <a:pt x="375" y="288"/>
                </a:lnTo>
                <a:lnTo>
                  <a:pt x="369" y="283"/>
                </a:lnTo>
                <a:lnTo>
                  <a:pt x="363" y="280"/>
                </a:lnTo>
                <a:lnTo>
                  <a:pt x="357" y="274"/>
                </a:lnTo>
                <a:lnTo>
                  <a:pt x="343" y="263"/>
                </a:lnTo>
                <a:lnTo>
                  <a:pt x="340" y="257"/>
                </a:lnTo>
                <a:lnTo>
                  <a:pt x="334" y="245"/>
                </a:lnTo>
                <a:lnTo>
                  <a:pt x="332" y="242"/>
                </a:lnTo>
                <a:lnTo>
                  <a:pt x="332" y="237"/>
                </a:lnTo>
                <a:lnTo>
                  <a:pt x="332" y="234"/>
                </a:lnTo>
                <a:lnTo>
                  <a:pt x="332" y="231"/>
                </a:lnTo>
                <a:lnTo>
                  <a:pt x="332" y="225"/>
                </a:lnTo>
                <a:lnTo>
                  <a:pt x="332" y="222"/>
                </a:lnTo>
                <a:lnTo>
                  <a:pt x="329" y="219"/>
                </a:lnTo>
                <a:lnTo>
                  <a:pt x="329" y="216"/>
                </a:lnTo>
                <a:lnTo>
                  <a:pt x="329" y="214"/>
                </a:lnTo>
                <a:lnTo>
                  <a:pt x="326" y="211"/>
                </a:lnTo>
                <a:lnTo>
                  <a:pt x="329" y="211"/>
                </a:lnTo>
                <a:lnTo>
                  <a:pt x="329" y="205"/>
                </a:lnTo>
                <a:lnTo>
                  <a:pt x="329" y="202"/>
                </a:lnTo>
                <a:lnTo>
                  <a:pt x="334" y="202"/>
                </a:lnTo>
                <a:lnTo>
                  <a:pt x="366" y="464"/>
                </a:lnTo>
                <a:lnTo>
                  <a:pt x="363" y="461"/>
                </a:lnTo>
                <a:lnTo>
                  <a:pt x="360" y="464"/>
                </a:lnTo>
                <a:lnTo>
                  <a:pt x="360" y="467"/>
                </a:lnTo>
                <a:lnTo>
                  <a:pt x="366" y="470"/>
                </a:lnTo>
                <a:lnTo>
                  <a:pt x="369" y="467"/>
                </a:lnTo>
                <a:lnTo>
                  <a:pt x="366" y="464"/>
                </a:lnTo>
                <a:lnTo>
                  <a:pt x="334" y="202"/>
                </a:lnTo>
                <a:lnTo>
                  <a:pt x="346" y="283"/>
                </a:lnTo>
                <a:lnTo>
                  <a:pt x="340" y="283"/>
                </a:lnTo>
                <a:lnTo>
                  <a:pt x="340" y="280"/>
                </a:lnTo>
                <a:lnTo>
                  <a:pt x="346" y="277"/>
                </a:lnTo>
                <a:lnTo>
                  <a:pt x="346" y="283"/>
                </a:lnTo>
                <a:lnTo>
                  <a:pt x="334" y="202"/>
                </a:lnTo>
                <a:close/>
              </a:path>
            </a:pathLst>
          </a:custGeom>
          <a:solidFill>
            <a:schemeClr val="bg1"/>
          </a:solidFill>
          <a:ln w="12700" cmpd="sng">
            <a:noFill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28" name="Freeform 77"/>
          <p:cNvSpPr>
            <a:spLocks/>
          </p:cNvSpPr>
          <p:nvPr/>
        </p:nvSpPr>
        <p:spPr bwMode="auto">
          <a:xfrm>
            <a:off x="6037263" y="4106863"/>
            <a:ext cx="1257300" cy="1117600"/>
          </a:xfrm>
          <a:custGeom>
            <a:avLst/>
            <a:gdLst>
              <a:gd name="T0" fmla="*/ 2147483647 w 732"/>
              <a:gd name="T1" fmla="*/ 2147483647 h 807"/>
              <a:gd name="T2" fmla="*/ 2147483647 w 732"/>
              <a:gd name="T3" fmla="*/ 2147483647 h 807"/>
              <a:gd name="T4" fmla="*/ 2147483647 w 732"/>
              <a:gd name="T5" fmla="*/ 2147483647 h 807"/>
              <a:gd name="T6" fmla="*/ 2147483647 w 732"/>
              <a:gd name="T7" fmla="*/ 2147483647 h 807"/>
              <a:gd name="T8" fmla="*/ 2147483647 w 732"/>
              <a:gd name="T9" fmla="*/ 2147483647 h 807"/>
              <a:gd name="T10" fmla="*/ 2147483647 w 732"/>
              <a:gd name="T11" fmla="*/ 2147483647 h 807"/>
              <a:gd name="T12" fmla="*/ 2147483647 w 732"/>
              <a:gd name="T13" fmla="*/ 2147483647 h 807"/>
              <a:gd name="T14" fmla="*/ 2147483647 w 732"/>
              <a:gd name="T15" fmla="*/ 2147483647 h 807"/>
              <a:gd name="T16" fmla="*/ 2147483647 w 732"/>
              <a:gd name="T17" fmla="*/ 0 h 807"/>
              <a:gd name="T18" fmla="*/ 2147483647 w 732"/>
              <a:gd name="T19" fmla="*/ 2147483647 h 807"/>
              <a:gd name="T20" fmla="*/ 2147483647 w 732"/>
              <a:gd name="T21" fmla="*/ 2147483647 h 807"/>
              <a:gd name="T22" fmla="*/ 2147483647 w 732"/>
              <a:gd name="T23" fmla="*/ 2147483647 h 807"/>
              <a:gd name="T24" fmla="*/ 2147483647 w 732"/>
              <a:gd name="T25" fmla="*/ 2147483647 h 807"/>
              <a:gd name="T26" fmla="*/ 2147483647 w 732"/>
              <a:gd name="T27" fmla="*/ 2147483647 h 807"/>
              <a:gd name="T28" fmla="*/ 2147483647 w 732"/>
              <a:gd name="T29" fmla="*/ 2147483647 h 807"/>
              <a:gd name="T30" fmla="*/ 2147483647 w 732"/>
              <a:gd name="T31" fmla="*/ 2147483647 h 807"/>
              <a:gd name="T32" fmla="*/ 2147483647 w 732"/>
              <a:gd name="T33" fmla="*/ 2147483647 h 807"/>
              <a:gd name="T34" fmla="*/ 2147483647 w 732"/>
              <a:gd name="T35" fmla="*/ 2147483647 h 807"/>
              <a:gd name="T36" fmla="*/ 2147483647 w 732"/>
              <a:gd name="T37" fmla="*/ 2147483647 h 807"/>
              <a:gd name="T38" fmla="*/ 2147483647 w 732"/>
              <a:gd name="T39" fmla="*/ 2147483647 h 807"/>
              <a:gd name="T40" fmla="*/ 2147483647 w 732"/>
              <a:gd name="T41" fmla="*/ 2147483647 h 807"/>
              <a:gd name="T42" fmla="*/ 2147483647 w 732"/>
              <a:gd name="T43" fmla="*/ 2147483647 h 807"/>
              <a:gd name="T44" fmla="*/ 2147483647 w 732"/>
              <a:gd name="T45" fmla="*/ 2147483647 h 807"/>
              <a:gd name="T46" fmla="*/ 2147483647 w 732"/>
              <a:gd name="T47" fmla="*/ 2147483647 h 807"/>
              <a:gd name="T48" fmla="*/ 2147483647 w 732"/>
              <a:gd name="T49" fmla="*/ 2147483647 h 807"/>
              <a:gd name="T50" fmla="*/ 2147483647 w 732"/>
              <a:gd name="T51" fmla="*/ 2147483647 h 807"/>
              <a:gd name="T52" fmla="*/ 2147483647 w 732"/>
              <a:gd name="T53" fmla="*/ 2147483647 h 807"/>
              <a:gd name="T54" fmla="*/ 2147483647 w 732"/>
              <a:gd name="T55" fmla="*/ 2147483647 h 807"/>
              <a:gd name="T56" fmla="*/ 2147483647 w 732"/>
              <a:gd name="T57" fmla="*/ 2147483647 h 807"/>
              <a:gd name="T58" fmla="*/ 2147483647 w 732"/>
              <a:gd name="T59" fmla="*/ 2147483647 h 807"/>
              <a:gd name="T60" fmla="*/ 2147483647 w 732"/>
              <a:gd name="T61" fmla="*/ 2147483647 h 807"/>
              <a:gd name="T62" fmla="*/ 2147483647 w 732"/>
              <a:gd name="T63" fmla="*/ 2147483647 h 807"/>
              <a:gd name="T64" fmla="*/ 2147483647 w 732"/>
              <a:gd name="T65" fmla="*/ 2147483647 h 807"/>
              <a:gd name="T66" fmla="*/ 2147483647 w 732"/>
              <a:gd name="T67" fmla="*/ 2147483647 h 807"/>
              <a:gd name="T68" fmla="*/ 2147483647 w 732"/>
              <a:gd name="T69" fmla="*/ 2147483647 h 807"/>
              <a:gd name="T70" fmla="*/ 2147483647 w 732"/>
              <a:gd name="T71" fmla="*/ 2147483647 h 807"/>
              <a:gd name="T72" fmla="*/ 2147483647 w 732"/>
              <a:gd name="T73" fmla="*/ 2147483647 h 807"/>
              <a:gd name="T74" fmla="*/ 2147483647 w 732"/>
              <a:gd name="T75" fmla="*/ 2147483647 h 807"/>
              <a:gd name="T76" fmla="*/ 2147483647 w 732"/>
              <a:gd name="T77" fmla="*/ 2147483647 h 807"/>
              <a:gd name="T78" fmla="*/ 2147483647 w 732"/>
              <a:gd name="T79" fmla="*/ 2147483647 h 807"/>
              <a:gd name="T80" fmla="*/ 2147483647 w 732"/>
              <a:gd name="T81" fmla="*/ 2147483647 h 807"/>
              <a:gd name="T82" fmla="*/ 2147483647 w 732"/>
              <a:gd name="T83" fmla="*/ 2147483647 h 807"/>
              <a:gd name="T84" fmla="*/ 2147483647 w 732"/>
              <a:gd name="T85" fmla="*/ 2147483647 h 807"/>
              <a:gd name="T86" fmla="*/ 2147483647 w 732"/>
              <a:gd name="T87" fmla="*/ 2147483647 h 807"/>
              <a:gd name="T88" fmla="*/ 2147483647 w 732"/>
              <a:gd name="T89" fmla="*/ 2147483647 h 807"/>
              <a:gd name="T90" fmla="*/ 2147483647 w 732"/>
              <a:gd name="T91" fmla="*/ 2147483647 h 807"/>
              <a:gd name="T92" fmla="*/ 2147483647 w 732"/>
              <a:gd name="T93" fmla="*/ 2147483647 h 807"/>
              <a:gd name="T94" fmla="*/ 2147483647 w 732"/>
              <a:gd name="T95" fmla="*/ 2147483647 h 807"/>
              <a:gd name="T96" fmla="*/ 2147483647 w 732"/>
              <a:gd name="T97" fmla="*/ 2147483647 h 807"/>
              <a:gd name="T98" fmla="*/ 2147483647 w 732"/>
              <a:gd name="T99" fmla="*/ 2147483647 h 807"/>
              <a:gd name="T100" fmla="*/ 2147483647 w 732"/>
              <a:gd name="T101" fmla="*/ 2147483647 h 807"/>
              <a:gd name="T102" fmla="*/ 2147483647 w 732"/>
              <a:gd name="T103" fmla="*/ 2147483647 h 807"/>
              <a:gd name="T104" fmla="*/ 2147483647 w 732"/>
              <a:gd name="T105" fmla="*/ 2147483647 h 807"/>
              <a:gd name="T106" fmla="*/ 2147483647 w 732"/>
              <a:gd name="T107" fmla="*/ 2147483647 h 807"/>
              <a:gd name="T108" fmla="*/ 2147483647 w 732"/>
              <a:gd name="T109" fmla="*/ 2147483647 h 807"/>
              <a:gd name="T110" fmla="*/ 2147483647 w 732"/>
              <a:gd name="T111" fmla="*/ 2147483647 h 807"/>
              <a:gd name="T112" fmla="*/ 2147483647 w 732"/>
              <a:gd name="T113" fmla="*/ 2147483647 h 807"/>
              <a:gd name="T114" fmla="*/ 2147483647 w 732"/>
              <a:gd name="T115" fmla="*/ 2147483647 h 80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32"/>
              <a:gd name="T175" fmla="*/ 0 h 807"/>
              <a:gd name="T176" fmla="*/ 732 w 732"/>
              <a:gd name="T177" fmla="*/ 807 h 80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32" h="807">
                <a:moveTo>
                  <a:pt x="334" y="202"/>
                </a:moveTo>
                <a:lnTo>
                  <a:pt x="337" y="205"/>
                </a:lnTo>
                <a:lnTo>
                  <a:pt x="340" y="202"/>
                </a:lnTo>
                <a:lnTo>
                  <a:pt x="340" y="196"/>
                </a:lnTo>
                <a:lnTo>
                  <a:pt x="340" y="199"/>
                </a:lnTo>
                <a:lnTo>
                  <a:pt x="343" y="202"/>
                </a:lnTo>
                <a:lnTo>
                  <a:pt x="343" y="199"/>
                </a:lnTo>
                <a:lnTo>
                  <a:pt x="343" y="196"/>
                </a:lnTo>
                <a:lnTo>
                  <a:pt x="343" y="193"/>
                </a:lnTo>
                <a:lnTo>
                  <a:pt x="346" y="191"/>
                </a:lnTo>
                <a:lnTo>
                  <a:pt x="346" y="188"/>
                </a:lnTo>
                <a:lnTo>
                  <a:pt x="340" y="185"/>
                </a:lnTo>
                <a:lnTo>
                  <a:pt x="340" y="182"/>
                </a:lnTo>
                <a:lnTo>
                  <a:pt x="337" y="182"/>
                </a:lnTo>
                <a:lnTo>
                  <a:pt x="334" y="179"/>
                </a:lnTo>
                <a:lnTo>
                  <a:pt x="334" y="173"/>
                </a:lnTo>
                <a:lnTo>
                  <a:pt x="332" y="168"/>
                </a:lnTo>
                <a:lnTo>
                  <a:pt x="332" y="170"/>
                </a:lnTo>
                <a:lnTo>
                  <a:pt x="329" y="168"/>
                </a:lnTo>
                <a:lnTo>
                  <a:pt x="329" y="165"/>
                </a:lnTo>
                <a:lnTo>
                  <a:pt x="329" y="159"/>
                </a:lnTo>
                <a:lnTo>
                  <a:pt x="332" y="144"/>
                </a:lnTo>
                <a:lnTo>
                  <a:pt x="334" y="144"/>
                </a:lnTo>
                <a:lnTo>
                  <a:pt x="334" y="142"/>
                </a:lnTo>
                <a:lnTo>
                  <a:pt x="340" y="142"/>
                </a:lnTo>
                <a:lnTo>
                  <a:pt x="343" y="142"/>
                </a:lnTo>
                <a:lnTo>
                  <a:pt x="343" y="139"/>
                </a:lnTo>
                <a:lnTo>
                  <a:pt x="346" y="139"/>
                </a:lnTo>
                <a:lnTo>
                  <a:pt x="349" y="142"/>
                </a:lnTo>
                <a:lnTo>
                  <a:pt x="343" y="142"/>
                </a:lnTo>
                <a:lnTo>
                  <a:pt x="343" y="144"/>
                </a:lnTo>
                <a:lnTo>
                  <a:pt x="340" y="147"/>
                </a:lnTo>
                <a:lnTo>
                  <a:pt x="352" y="142"/>
                </a:lnTo>
                <a:lnTo>
                  <a:pt x="360" y="136"/>
                </a:lnTo>
                <a:lnTo>
                  <a:pt x="372" y="130"/>
                </a:lnTo>
                <a:lnTo>
                  <a:pt x="375" y="130"/>
                </a:lnTo>
                <a:lnTo>
                  <a:pt x="378" y="130"/>
                </a:lnTo>
                <a:lnTo>
                  <a:pt x="381" y="127"/>
                </a:lnTo>
                <a:lnTo>
                  <a:pt x="383" y="124"/>
                </a:lnTo>
                <a:lnTo>
                  <a:pt x="378" y="124"/>
                </a:lnTo>
                <a:lnTo>
                  <a:pt x="378" y="121"/>
                </a:lnTo>
                <a:lnTo>
                  <a:pt x="386" y="119"/>
                </a:lnTo>
                <a:lnTo>
                  <a:pt x="395" y="121"/>
                </a:lnTo>
                <a:lnTo>
                  <a:pt x="398" y="121"/>
                </a:lnTo>
                <a:lnTo>
                  <a:pt x="401" y="121"/>
                </a:lnTo>
                <a:lnTo>
                  <a:pt x="404" y="121"/>
                </a:lnTo>
                <a:lnTo>
                  <a:pt x="406" y="119"/>
                </a:lnTo>
                <a:lnTo>
                  <a:pt x="404" y="116"/>
                </a:lnTo>
                <a:lnTo>
                  <a:pt x="406" y="116"/>
                </a:lnTo>
                <a:lnTo>
                  <a:pt x="409" y="116"/>
                </a:lnTo>
                <a:lnTo>
                  <a:pt x="409" y="119"/>
                </a:lnTo>
                <a:lnTo>
                  <a:pt x="412" y="119"/>
                </a:lnTo>
                <a:lnTo>
                  <a:pt x="415" y="127"/>
                </a:lnTo>
                <a:lnTo>
                  <a:pt x="418" y="133"/>
                </a:lnTo>
                <a:lnTo>
                  <a:pt x="415" y="133"/>
                </a:lnTo>
                <a:lnTo>
                  <a:pt x="418" y="136"/>
                </a:lnTo>
                <a:lnTo>
                  <a:pt x="421" y="136"/>
                </a:lnTo>
                <a:lnTo>
                  <a:pt x="424" y="136"/>
                </a:lnTo>
                <a:lnTo>
                  <a:pt x="427" y="133"/>
                </a:lnTo>
                <a:lnTo>
                  <a:pt x="427" y="127"/>
                </a:lnTo>
                <a:lnTo>
                  <a:pt x="421" y="121"/>
                </a:lnTo>
                <a:lnTo>
                  <a:pt x="418" y="121"/>
                </a:lnTo>
                <a:lnTo>
                  <a:pt x="415" y="119"/>
                </a:lnTo>
                <a:lnTo>
                  <a:pt x="409" y="113"/>
                </a:lnTo>
                <a:lnTo>
                  <a:pt x="406" y="110"/>
                </a:lnTo>
                <a:lnTo>
                  <a:pt x="412" y="107"/>
                </a:lnTo>
                <a:lnTo>
                  <a:pt x="412" y="104"/>
                </a:lnTo>
                <a:lnTo>
                  <a:pt x="406" y="98"/>
                </a:lnTo>
                <a:lnTo>
                  <a:pt x="404" y="98"/>
                </a:lnTo>
                <a:lnTo>
                  <a:pt x="401" y="96"/>
                </a:lnTo>
                <a:lnTo>
                  <a:pt x="406" y="90"/>
                </a:lnTo>
                <a:lnTo>
                  <a:pt x="409" y="87"/>
                </a:lnTo>
                <a:lnTo>
                  <a:pt x="406" y="84"/>
                </a:lnTo>
                <a:lnTo>
                  <a:pt x="404" y="81"/>
                </a:lnTo>
                <a:lnTo>
                  <a:pt x="404" y="78"/>
                </a:lnTo>
                <a:lnTo>
                  <a:pt x="401" y="78"/>
                </a:lnTo>
                <a:lnTo>
                  <a:pt x="395" y="78"/>
                </a:lnTo>
                <a:lnTo>
                  <a:pt x="395" y="75"/>
                </a:lnTo>
                <a:lnTo>
                  <a:pt x="395" y="72"/>
                </a:lnTo>
                <a:lnTo>
                  <a:pt x="401" y="70"/>
                </a:lnTo>
                <a:lnTo>
                  <a:pt x="404" y="64"/>
                </a:lnTo>
                <a:lnTo>
                  <a:pt x="406" y="61"/>
                </a:lnTo>
                <a:lnTo>
                  <a:pt x="409" y="61"/>
                </a:lnTo>
                <a:lnTo>
                  <a:pt x="412" y="55"/>
                </a:lnTo>
                <a:lnTo>
                  <a:pt x="412" y="52"/>
                </a:lnTo>
                <a:lnTo>
                  <a:pt x="409" y="49"/>
                </a:lnTo>
                <a:lnTo>
                  <a:pt x="406" y="49"/>
                </a:lnTo>
                <a:lnTo>
                  <a:pt x="401" y="49"/>
                </a:lnTo>
                <a:lnTo>
                  <a:pt x="395" y="47"/>
                </a:lnTo>
                <a:lnTo>
                  <a:pt x="386" y="47"/>
                </a:lnTo>
                <a:lnTo>
                  <a:pt x="383" y="47"/>
                </a:lnTo>
                <a:lnTo>
                  <a:pt x="372" y="44"/>
                </a:lnTo>
                <a:lnTo>
                  <a:pt x="366" y="44"/>
                </a:lnTo>
                <a:lnTo>
                  <a:pt x="360" y="44"/>
                </a:lnTo>
                <a:lnTo>
                  <a:pt x="355" y="41"/>
                </a:lnTo>
                <a:lnTo>
                  <a:pt x="349" y="38"/>
                </a:lnTo>
                <a:lnTo>
                  <a:pt x="337" y="35"/>
                </a:lnTo>
                <a:lnTo>
                  <a:pt x="334" y="29"/>
                </a:lnTo>
                <a:lnTo>
                  <a:pt x="329" y="24"/>
                </a:lnTo>
                <a:lnTo>
                  <a:pt x="332" y="21"/>
                </a:lnTo>
                <a:lnTo>
                  <a:pt x="332" y="18"/>
                </a:lnTo>
                <a:lnTo>
                  <a:pt x="326" y="15"/>
                </a:lnTo>
                <a:lnTo>
                  <a:pt x="326" y="12"/>
                </a:lnTo>
                <a:lnTo>
                  <a:pt x="326" y="6"/>
                </a:lnTo>
                <a:lnTo>
                  <a:pt x="332" y="3"/>
                </a:lnTo>
                <a:lnTo>
                  <a:pt x="329" y="0"/>
                </a:lnTo>
                <a:lnTo>
                  <a:pt x="326" y="0"/>
                </a:lnTo>
                <a:lnTo>
                  <a:pt x="317" y="0"/>
                </a:lnTo>
                <a:lnTo>
                  <a:pt x="311" y="3"/>
                </a:lnTo>
                <a:lnTo>
                  <a:pt x="300" y="12"/>
                </a:lnTo>
                <a:lnTo>
                  <a:pt x="294" y="9"/>
                </a:lnTo>
                <a:lnTo>
                  <a:pt x="285" y="6"/>
                </a:lnTo>
                <a:lnTo>
                  <a:pt x="283" y="9"/>
                </a:lnTo>
                <a:lnTo>
                  <a:pt x="280" y="12"/>
                </a:lnTo>
                <a:lnTo>
                  <a:pt x="271" y="12"/>
                </a:lnTo>
                <a:lnTo>
                  <a:pt x="262" y="18"/>
                </a:lnTo>
                <a:lnTo>
                  <a:pt x="260" y="26"/>
                </a:lnTo>
                <a:lnTo>
                  <a:pt x="257" y="26"/>
                </a:lnTo>
                <a:lnTo>
                  <a:pt x="251" y="26"/>
                </a:lnTo>
                <a:lnTo>
                  <a:pt x="245" y="24"/>
                </a:lnTo>
                <a:lnTo>
                  <a:pt x="239" y="21"/>
                </a:lnTo>
                <a:lnTo>
                  <a:pt x="237" y="21"/>
                </a:lnTo>
                <a:lnTo>
                  <a:pt x="228" y="24"/>
                </a:lnTo>
                <a:lnTo>
                  <a:pt x="231" y="32"/>
                </a:lnTo>
                <a:lnTo>
                  <a:pt x="228" y="38"/>
                </a:lnTo>
                <a:lnTo>
                  <a:pt x="231" y="41"/>
                </a:lnTo>
                <a:lnTo>
                  <a:pt x="228" y="47"/>
                </a:lnTo>
                <a:lnTo>
                  <a:pt x="225" y="47"/>
                </a:lnTo>
                <a:lnTo>
                  <a:pt x="219" y="47"/>
                </a:lnTo>
                <a:lnTo>
                  <a:pt x="216" y="41"/>
                </a:lnTo>
                <a:lnTo>
                  <a:pt x="213" y="41"/>
                </a:lnTo>
                <a:lnTo>
                  <a:pt x="211" y="41"/>
                </a:lnTo>
                <a:lnTo>
                  <a:pt x="208" y="44"/>
                </a:lnTo>
                <a:lnTo>
                  <a:pt x="205" y="47"/>
                </a:lnTo>
                <a:lnTo>
                  <a:pt x="208" y="49"/>
                </a:lnTo>
                <a:lnTo>
                  <a:pt x="205" y="55"/>
                </a:lnTo>
                <a:lnTo>
                  <a:pt x="211" y="58"/>
                </a:lnTo>
                <a:lnTo>
                  <a:pt x="211" y="61"/>
                </a:lnTo>
                <a:lnTo>
                  <a:pt x="208" y="64"/>
                </a:lnTo>
                <a:lnTo>
                  <a:pt x="211" y="70"/>
                </a:lnTo>
                <a:lnTo>
                  <a:pt x="211" y="72"/>
                </a:lnTo>
                <a:lnTo>
                  <a:pt x="208" y="75"/>
                </a:lnTo>
                <a:lnTo>
                  <a:pt x="205" y="75"/>
                </a:lnTo>
                <a:lnTo>
                  <a:pt x="205" y="72"/>
                </a:lnTo>
                <a:lnTo>
                  <a:pt x="205" y="70"/>
                </a:lnTo>
                <a:lnTo>
                  <a:pt x="205" y="67"/>
                </a:lnTo>
                <a:lnTo>
                  <a:pt x="202" y="64"/>
                </a:lnTo>
                <a:lnTo>
                  <a:pt x="202" y="61"/>
                </a:lnTo>
                <a:lnTo>
                  <a:pt x="199" y="58"/>
                </a:lnTo>
                <a:lnTo>
                  <a:pt x="196" y="61"/>
                </a:lnTo>
                <a:lnTo>
                  <a:pt x="190" y="61"/>
                </a:lnTo>
                <a:lnTo>
                  <a:pt x="188" y="64"/>
                </a:lnTo>
                <a:lnTo>
                  <a:pt x="188" y="67"/>
                </a:lnTo>
                <a:lnTo>
                  <a:pt x="179" y="70"/>
                </a:lnTo>
                <a:lnTo>
                  <a:pt x="176" y="67"/>
                </a:lnTo>
                <a:lnTo>
                  <a:pt x="170" y="58"/>
                </a:lnTo>
                <a:lnTo>
                  <a:pt x="170" y="55"/>
                </a:lnTo>
                <a:lnTo>
                  <a:pt x="170" y="52"/>
                </a:lnTo>
                <a:lnTo>
                  <a:pt x="167" y="49"/>
                </a:lnTo>
                <a:lnTo>
                  <a:pt x="165" y="49"/>
                </a:lnTo>
                <a:lnTo>
                  <a:pt x="162" y="52"/>
                </a:lnTo>
                <a:lnTo>
                  <a:pt x="159" y="55"/>
                </a:lnTo>
                <a:lnTo>
                  <a:pt x="159" y="58"/>
                </a:lnTo>
                <a:lnTo>
                  <a:pt x="159" y="64"/>
                </a:lnTo>
                <a:lnTo>
                  <a:pt x="162" y="70"/>
                </a:lnTo>
                <a:lnTo>
                  <a:pt x="159" y="72"/>
                </a:lnTo>
                <a:lnTo>
                  <a:pt x="156" y="78"/>
                </a:lnTo>
                <a:lnTo>
                  <a:pt x="153" y="81"/>
                </a:lnTo>
                <a:lnTo>
                  <a:pt x="144" y="90"/>
                </a:lnTo>
                <a:lnTo>
                  <a:pt x="144" y="93"/>
                </a:lnTo>
                <a:lnTo>
                  <a:pt x="147" y="101"/>
                </a:lnTo>
                <a:lnTo>
                  <a:pt x="144" y="104"/>
                </a:lnTo>
                <a:lnTo>
                  <a:pt x="144" y="107"/>
                </a:lnTo>
                <a:lnTo>
                  <a:pt x="144" y="113"/>
                </a:lnTo>
                <a:lnTo>
                  <a:pt x="141" y="113"/>
                </a:lnTo>
                <a:lnTo>
                  <a:pt x="139" y="110"/>
                </a:lnTo>
                <a:lnTo>
                  <a:pt x="141" y="104"/>
                </a:lnTo>
                <a:lnTo>
                  <a:pt x="139" y="101"/>
                </a:lnTo>
                <a:lnTo>
                  <a:pt x="133" y="93"/>
                </a:lnTo>
                <a:lnTo>
                  <a:pt x="136" y="87"/>
                </a:lnTo>
                <a:lnTo>
                  <a:pt x="133" y="84"/>
                </a:lnTo>
                <a:lnTo>
                  <a:pt x="127" y="84"/>
                </a:lnTo>
                <a:lnTo>
                  <a:pt x="121" y="84"/>
                </a:lnTo>
                <a:lnTo>
                  <a:pt x="116" y="72"/>
                </a:lnTo>
                <a:lnTo>
                  <a:pt x="113" y="70"/>
                </a:lnTo>
                <a:lnTo>
                  <a:pt x="116" y="55"/>
                </a:lnTo>
                <a:lnTo>
                  <a:pt x="113" y="52"/>
                </a:lnTo>
                <a:lnTo>
                  <a:pt x="110" y="52"/>
                </a:lnTo>
                <a:lnTo>
                  <a:pt x="104" y="58"/>
                </a:lnTo>
                <a:lnTo>
                  <a:pt x="93" y="70"/>
                </a:lnTo>
                <a:lnTo>
                  <a:pt x="90" y="70"/>
                </a:lnTo>
                <a:lnTo>
                  <a:pt x="93" y="78"/>
                </a:lnTo>
                <a:lnTo>
                  <a:pt x="93" y="81"/>
                </a:lnTo>
                <a:lnTo>
                  <a:pt x="87" y="84"/>
                </a:lnTo>
                <a:lnTo>
                  <a:pt x="87" y="87"/>
                </a:lnTo>
                <a:lnTo>
                  <a:pt x="84" y="93"/>
                </a:lnTo>
                <a:lnTo>
                  <a:pt x="78" y="93"/>
                </a:lnTo>
                <a:lnTo>
                  <a:pt x="75" y="98"/>
                </a:lnTo>
                <a:lnTo>
                  <a:pt x="69" y="96"/>
                </a:lnTo>
                <a:lnTo>
                  <a:pt x="67" y="93"/>
                </a:lnTo>
                <a:lnTo>
                  <a:pt x="61" y="96"/>
                </a:lnTo>
                <a:lnTo>
                  <a:pt x="58" y="96"/>
                </a:lnTo>
                <a:lnTo>
                  <a:pt x="52" y="96"/>
                </a:lnTo>
                <a:lnTo>
                  <a:pt x="49" y="98"/>
                </a:lnTo>
                <a:lnTo>
                  <a:pt x="46" y="96"/>
                </a:lnTo>
                <a:lnTo>
                  <a:pt x="38" y="101"/>
                </a:lnTo>
                <a:lnTo>
                  <a:pt x="35" y="101"/>
                </a:lnTo>
                <a:lnTo>
                  <a:pt x="32" y="101"/>
                </a:lnTo>
                <a:lnTo>
                  <a:pt x="29" y="98"/>
                </a:lnTo>
                <a:lnTo>
                  <a:pt x="29" y="96"/>
                </a:lnTo>
                <a:lnTo>
                  <a:pt x="26" y="101"/>
                </a:lnTo>
                <a:lnTo>
                  <a:pt x="23" y="104"/>
                </a:lnTo>
                <a:lnTo>
                  <a:pt x="21" y="104"/>
                </a:lnTo>
                <a:lnTo>
                  <a:pt x="18" y="104"/>
                </a:lnTo>
                <a:lnTo>
                  <a:pt x="15" y="104"/>
                </a:lnTo>
                <a:lnTo>
                  <a:pt x="15" y="107"/>
                </a:lnTo>
                <a:lnTo>
                  <a:pt x="15" y="116"/>
                </a:lnTo>
                <a:lnTo>
                  <a:pt x="18" y="116"/>
                </a:lnTo>
                <a:lnTo>
                  <a:pt x="21" y="119"/>
                </a:lnTo>
                <a:lnTo>
                  <a:pt x="26" y="121"/>
                </a:lnTo>
                <a:lnTo>
                  <a:pt x="23" y="130"/>
                </a:lnTo>
                <a:lnTo>
                  <a:pt x="29" y="133"/>
                </a:lnTo>
                <a:lnTo>
                  <a:pt x="29" y="136"/>
                </a:lnTo>
                <a:lnTo>
                  <a:pt x="32" y="142"/>
                </a:lnTo>
                <a:lnTo>
                  <a:pt x="35" y="144"/>
                </a:lnTo>
                <a:lnTo>
                  <a:pt x="32" y="150"/>
                </a:lnTo>
                <a:lnTo>
                  <a:pt x="32" y="156"/>
                </a:lnTo>
                <a:lnTo>
                  <a:pt x="29" y="159"/>
                </a:lnTo>
                <a:lnTo>
                  <a:pt x="23" y="159"/>
                </a:lnTo>
                <a:lnTo>
                  <a:pt x="21" y="159"/>
                </a:lnTo>
                <a:lnTo>
                  <a:pt x="21" y="162"/>
                </a:lnTo>
                <a:lnTo>
                  <a:pt x="15" y="165"/>
                </a:lnTo>
                <a:lnTo>
                  <a:pt x="18" y="165"/>
                </a:lnTo>
                <a:lnTo>
                  <a:pt x="15" y="168"/>
                </a:lnTo>
                <a:lnTo>
                  <a:pt x="9" y="165"/>
                </a:lnTo>
                <a:lnTo>
                  <a:pt x="0" y="168"/>
                </a:lnTo>
                <a:lnTo>
                  <a:pt x="3" y="170"/>
                </a:lnTo>
                <a:lnTo>
                  <a:pt x="3" y="176"/>
                </a:lnTo>
                <a:lnTo>
                  <a:pt x="6" y="176"/>
                </a:lnTo>
                <a:lnTo>
                  <a:pt x="6" y="182"/>
                </a:lnTo>
                <a:lnTo>
                  <a:pt x="9" y="185"/>
                </a:lnTo>
                <a:lnTo>
                  <a:pt x="12" y="191"/>
                </a:lnTo>
                <a:lnTo>
                  <a:pt x="18" y="191"/>
                </a:lnTo>
                <a:lnTo>
                  <a:pt x="23" y="193"/>
                </a:lnTo>
                <a:lnTo>
                  <a:pt x="21" y="196"/>
                </a:lnTo>
                <a:lnTo>
                  <a:pt x="23" y="202"/>
                </a:lnTo>
                <a:lnTo>
                  <a:pt x="26" y="205"/>
                </a:lnTo>
                <a:lnTo>
                  <a:pt x="26" y="208"/>
                </a:lnTo>
                <a:lnTo>
                  <a:pt x="23" y="205"/>
                </a:lnTo>
                <a:lnTo>
                  <a:pt x="18" y="205"/>
                </a:lnTo>
                <a:lnTo>
                  <a:pt x="18" y="208"/>
                </a:lnTo>
                <a:lnTo>
                  <a:pt x="18" y="214"/>
                </a:lnTo>
                <a:lnTo>
                  <a:pt x="15" y="216"/>
                </a:lnTo>
                <a:lnTo>
                  <a:pt x="12" y="216"/>
                </a:lnTo>
                <a:lnTo>
                  <a:pt x="12" y="219"/>
                </a:lnTo>
                <a:lnTo>
                  <a:pt x="12" y="222"/>
                </a:lnTo>
                <a:lnTo>
                  <a:pt x="15" y="225"/>
                </a:lnTo>
                <a:lnTo>
                  <a:pt x="12" y="228"/>
                </a:lnTo>
                <a:lnTo>
                  <a:pt x="15" y="231"/>
                </a:lnTo>
                <a:lnTo>
                  <a:pt x="12" y="234"/>
                </a:lnTo>
                <a:lnTo>
                  <a:pt x="18" y="240"/>
                </a:lnTo>
                <a:lnTo>
                  <a:pt x="18" y="245"/>
                </a:lnTo>
                <a:lnTo>
                  <a:pt x="26" y="248"/>
                </a:lnTo>
                <a:lnTo>
                  <a:pt x="29" y="248"/>
                </a:lnTo>
                <a:lnTo>
                  <a:pt x="29" y="251"/>
                </a:lnTo>
                <a:lnTo>
                  <a:pt x="32" y="251"/>
                </a:lnTo>
                <a:lnTo>
                  <a:pt x="38" y="254"/>
                </a:lnTo>
                <a:lnTo>
                  <a:pt x="46" y="254"/>
                </a:lnTo>
                <a:lnTo>
                  <a:pt x="52" y="257"/>
                </a:lnTo>
                <a:lnTo>
                  <a:pt x="55" y="254"/>
                </a:lnTo>
                <a:lnTo>
                  <a:pt x="58" y="254"/>
                </a:lnTo>
                <a:lnTo>
                  <a:pt x="58" y="257"/>
                </a:lnTo>
                <a:lnTo>
                  <a:pt x="61" y="263"/>
                </a:lnTo>
                <a:lnTo>
                  <a:pt x="61" y="265"/>
                </a:lnTo>
                <a:lnTo>
                  <a:pt x="58" y="265"/>
                </a:lnTo>
                <a:lnTo>
                  <a:pt x="58" y="268"/>
                </a:lnTo>
                <a:lnTo>
                  <a:pt x="55" y="271"/>
                </a:lnTo>
                <a:lnTo>
                  <a:pt x="52" y="271"/>
                </a:lnTo>
                <a:lnTo>
                  <a:pt x="49" y="277"/>
                </a:lnTo>
                <a:lnTo>
                  <a:pt x="46" y="277"/>
                </a:lnTo>
                <a:lnTo>
                  <a:pt x="46" y="283"/>
                </a:lnTo>
                <a:lnTo>
                  <a:pt x="49" y="288"/>
                </a:lnTo>
                <a:lnTo>
                  <a:pt x="52" y="286"/>
                </a:lnTo>
                <a:lnTo>
                  <a:pt x="52" y="288"/>
                </a:lnTo>
                <a:lnTo>
                  <a:pt x="55" y="288"/>
                </a:lnTo>
                <a:lnTo>
                  <a:pt x="58" y="286"/>
                </a:lnTo>
                <a:lnTo>
                  <a:pt x="61" y="286"/>
                </a:lnTo>
                <a:lnTo>
                  <a:pt x="67" y="283"/>
                </a:lnTo>
                <a:lnTo>
                  <a:pt x="69" y="283"/>
                </a:lnTo>
                <a:lnTo>
                  <a:pt x="75" y="283"/>
                </a:lnTo>
                <a:lnTo>
                  <a:pt x="81" y="277"/>
                </a:lnTo>
                <a:lnTo>
                  <a:pt x="87" y="271"/>
                </a:lnTo>
                <a:lnTo>
                  <a:pt x="87" y="268"/>
                </a:lnTo>
                <a:lnTo>
                  <a:pt x="90" y="265"/>
                </a:lnTo>
                <a:lnTo>
                  <a:pt x="93" y="260"/>
                </a:lnTo>
                <a:lnTo>
                  <a:pt x="95" y="257"/>
                </a:lnTo>
                <a:lnTo>
                  <a:pt x="101" y="254"/>
                </a:lnTo>
                <a:lnTo>
                  <a:pt x="101" y="251"/>
                </a:lnTo>
                <a:lnTo>
                  <a:pt x="107" y="242"/>
                </a:lnTo>
                <a:lnTo>
                  <a:pt x="116" y="237"/>
                </a:lnTo>
                <a:lnTo>
                  <a:pt x="121" y="234"/>
                </a:lnTo>
                <a:lnTo>
                  <a:pt x="124" y="234"/>
                </a:lnTo>
                <a:lnTo>
                  <a:pt x="130" y="234"/>
                </a:lnTo>
                <a:lnTo>
                  <a:pt x="147" y="242"/>
                </a:lnTo>
                <a:lnTo>
                  <a:pt x="150" y="245"/>
                </a:lnTo>
                <a:lnTo>
                  <a:pt x="150" y="242"/>
                </a:lnTo>
                <a:lnTo>
                  <a:pt x="153" y="242"/>
                </a:lnTo>
                <a:lnTo>
                  <a:pt x="156" y="245"/>
                </a:lnTo>
                <a:lnTo>
                  <a:pt x="162" y="248"/>
                </a:lnTo>
                <a:lnTo>
                  <a:pt x="162" y="251"/>
                </a:lnTo>
                <a:lnTo>
                  <a:pt x="165" y="254"/>
                </a:lnTo>
                <a:lnTo>
                  <a:pt x="167" y="251"/>
                </a:lnTo>
                <a:lnTo>
                  <a:pt x="173" y="263"/>
                </a:lnTo>
                <a:lnTo>
                  <a:pt x="179" y="263"/>
                </a:lnTo>
                <a:lnTo>
                  <a:pt x="185" y="265"/>
                </a:lnTo>
                <a:lnTo>
                  <a:pt x="185" y="268"/>
                </a:lnTo>
                <a:lnTo>
                  <a:pt x="188" y="265"/>
                </a:lnTo>
                <a:lnTo>
                  <a:pt x="185" y="265"/>
                </a:lnTo>
                <a:lnTo>
                  <a:pt x="188" y="263"/>
                </a:lnTo>
                <a:lnTo>
                  <a:pt x="190" y="268"/>
                </a:lnTo>
                <a:lnTo>
                  <a:pt x="193" y="271"/>
                </a:lnTo>
                <a:lnTo>
                  <a:pt x="196" y="271"/>
                </a:lnTo>
                <a:lnTo>
                  <a:pt x="202" y="271"/>
                </a:lnTo>
                <a:lnTo>
                  <a:pt x="205" y="277"/>
                </a:lnTo>
                <a:lnTo>
                  <a:pt x="208" y="280"/>
                </a:lnTo>
                <a:lnTo>
                  <a:pt x="208" y="283"/>
                </a:lnTo>
                <a:lnTo>
                  <a:pt x="211" y="288"/>
                </a:lnTo>
                <a:lnTo>
                  <a:pt x="211" y="300"/>
                </a:lnTo>
                <a:lnTo>
                  <a:pt x="211" y="306"/>
                </a:lnTo>
                <a:lnTo>
                  <a:pt x="213" y="309"/>
                </a:lnTo>
                <a:lnTo>
                  <a:pt x="213" y="314"/>
                </a:lnTo>
                <a:lnTo>
                  <a:pt x="216" y="323"/>
                </a:lnTo>
                <a:lnTo>
                  <a:pt x="219" y="329"/>
                </a:lnTo>
                <a:lnTo>
                  <a:pt x="219" y="332"/>
                </a:lnTo>
                <a:lnTo>
                  <a:pt x="225" y="343"/>
                </a:lnTo>
                <a:lnTo>
                  <a:pt x="225" y="360"/>
                </a:lnTo>
                <a:lnTo>
                  <a:pt x="222" y="363"/>
                </a:lnTo>
                <a:lnTo>
                  <a:pt x="222" y="366"/>
                </a:lnTo>
                <a:lnTo>
                  <a:pt x="225" y="369"/>
                </a:lnTo>
                <a:lnTo>
                  <a:pt x="228" y="366"/>
                </a:lnTo>
                <a:lnTo>
                  <a:pt x="231" y="366"/>
                </a:lnTo>
                <a:lnTo>
                  <a:pt x="237" y="366"/>
                </a:lnTo>
                <a:lnTo>
                  <a:pt x="239" y="369"/>
                </a:lnTo>
                <a:lnTo>
                  <a:pt x="239" y="378"/>
                </a:lnTo>
                <a:lnTo>
                  <a:pt x="239" y="383"/>
                </a:lnTo>
                <a:lnTo>
                  <a:pt x="248" y="383"/>
                </a:lnTo>
                <a:lnTo>
                  <a:pt x="251" y="386"/>
                </a:lnTo>
                <a:lnTo>
                  <a:pt x="254" y="392"/>
                </a:lnTo>
                <a:lnTo>
                  <a:pt x="257" y="395"/>
                </a:lnTo>
                <a:lnTo>
                  <a:pt x="260" y="401"/>
                </a:lnTo>
                <a:lnTo>
                  <a:pt x="262" y="404"/>
                </a:lnTo>
                <a:lnTo>
                  <a:pt x="262" y="409"/>
                </a:lnTo>
                <a:lnTo>
                  <a:pt x="260" y="412"/>
                </a:lnTo>
                <a:lnTo>
                  <a:pt x="260" y="415"/>
                </a:lnTo>
                <a:lnTo>
                  <a:pt x="260" y="418"/>
                </a:lnTo>
                <a:lnTo>
                  <a:pt x="265" y="418"/>
                </a:lnTo>
                <a:lnTo>
                  <a:pt x="265" y="421"/>
                </a:lnTo>
                <a:lnTo>
                  <a:pt x="268" y="415"/>
                </a:lnTo>
                <a:lnTo>
                  <a:pt x="271" y="415"/>
                </a:lnTo>
                <a:lnTo>
                  <a:pt x="280" y="418"/>
                </a:lnTo>
                <a:lnTo>
                  <a:pt x="285" y="421"/>
                </a:lnTo>
                <a:lnTo>
                  <a:pt x="291" y="424"/>
                </a:lnTo>
                <a:lnTo>
                  <a:pt x="291" y="427"/>
                </a:lnTo>
                <a:lnTo>
                  <a:pt x="294" y="430"/>
                </a:lnTo>
                <a:lnTo>
                  <a:pt x="297" y="432"/>
                </a:lnTo>
                <a:lnTo>
                  <a:pt x="300" y="438"/>
                </a:lnTo>
                <a:lnTo>
                  <a:pt x="303" y="444"/>
                </a:lnTo>
                <a:lnTo>
                  <a:pt x="306" y="447"/>
                </a:lnTo>
                <a:lnTo>
                  <a:pt x="309" y="447"/>
                </a:lnTo>
                <a:lnTo>
                  <a:pt x="311" y="447"/>
                </a:lnTo>
                <a:lnTo>
                  <a:pt x="323" y="455"/>
                </a:lnTo>
                <a:lnTo>
                  <a:pt x="329" y="464"/>
                </a:lnTo>
                <a:lnTo>
                  <a:pt x="329" y="470"/>
                </a:lnTo>
                <a:lnTo>
                  <a:pt x="332" y="473"/>
                </a:lnTo>
                <a:lnTo>
                  <a:pt x="340" y="479"/>
                </a:lnTo>
                <a:lnTo>
                  <a:pt x="346" y="484"/>
                </a:lnTo>
                <a:lnTo>
                  <a:pt x="349" y="490"/>
                </a:lnTo>
                <a:lnTo>
                  <a:pt x="352" y="496"/>
                </a:lnTo>
                <a:lnTo>
                  <a:pt x="355" y="499"/>
                </a:lnTo>
                <a:lnTo>
                  <a:pt x="357" y="499"/>
                </a:lnTo>
                <a:lnTo>
                  <a:pt x="360" y="499"/>
                </a:lnTo>
                <a:lnTo>
                  <a:pt x="363" y="504"/>
                </a:lnTo>
                <a:lnTo>
                  <a:pt x="366" y="504"/>
                </a:lnTo>
                <a:lnTo>
                  <a:pt x="369" y="504"/>
                </a:lnTo>
                <a:lnTo>
                  <a:pt x="375" y="507"/>
                </a:lnTo>
                <a:lnTo>
                  <a:pt x="378" y="513"/>
                </a:lnTo>
                <a:lnTo>
                  <a:pt x="381" y="519"/>
                </a:lnTo>
                <a:lnTo>
                  <a:pt x="383" y="522"/>
                </a:lnTo>
                <a:lnTo>
                  <a:pt x="386" y="519"/>
                </a:lnTo>
                <a:lnTo>
                  <a:pt x="386" y="516"/>
                </a:lnTo>
                <a:lnTo>
                  <a:pt x="389" y="513"/>
                </a:lnTo>
                <a:lnTo>
                  <a:pt x="395" y="513"/>
                </a:lnTo>
                <a:lnTo>
                  <a:pt x="401" y="513"/>
                </a:lnTo>
                <a:lnTo>
                  <a:pt x="406" y="516"/>
                </a:lnTo>
                <a:lnTo>
                  <a:pt x="409" y="522"/>
                </a:lnTo>
                <a:lnTo>
                  <a:pt x="415" y="522"/>
                </a:lnTo>
                <a:lnTo>
                  <a:pt x="415" y="519"/>
                </a:lnTo>
                <a:lnTo>
                  <a:pt x="415" y="516"/>
                </a:lnTo>
                <a:lnTo>
                  <a:pt x="421" y="516"/>
                </a:lnTo>
                <a:lnTo>
                  <a:pt x="424" y="519"/>
                </a:lnTo>
                <a:lnTo>
                  <a:pt x="429" y="527"/>
                </a:lnTo>
                <a:lnTo>
                  <a:pt x="432" y="533"/>
                </a:lnTo>
                <a:lnTo>
                  <a:pt x="435" y="539"/>
                </a:lnTo>
                <a:lnTo>
                  <a:pt x="441" y="548"/>
                </a:lnTo>
                <a:lnTo>
                  <a:pt x="444" y="551"/>
                </a:lnTo>
                <a:lnTo>
                  <a:pt x="444" y="556"/>
                </a:lnTo>
                <a:lnTo>
                  <a:pt x="447" y="559"/>
                </a:lnTo>
                <a:lnTo>
                  <a:pt x="447" y="556"/>
                </a:lnTo>
                <a:lnTo>
                  <a:pt x="453" y="553"/>
                </a:lnTo>
                <a:lnTo>
                  <a:pt x="453" y="556"/>
                </a:lnTo>
                <a:lnTo>
                  <a:pt x="461" y="553"/>
                </a:lnTo>
                <a:lnTo>
                  <a:pt x="464" y="556"/>
                </a:lnTo>
                <a:lnTo>
                  <a:pt x="470" y="562"/>
                </a:lnTo>
                <a:lnTo>
                  <a:pt x="473" y="565"/>
                </a:lnTo>
                <a:lnTo>
                  <a:pt x="470" y="568"/>
                </a:lnTo>
                <a:lnTo>
                  <a:pt x="470" y="571"/>
                </a:lnTo>
                <a:lnTo>
                  <a:pt x="464" y="571"/>
                </a:lnTo>
                <a:lnTo>
                  <a:pt x="464" y="576"/>
                </a:lnTo>
                <a:lnTo>
                  <a:pt x="467" y="574"/>
                </a:lnTo>
                <a:lnTo>
                  <a:pt x="470" y="574"/>
                </a:lnTo>
                <a:lnTo>
                  <a:pt x="476" y="574"/>
                </a:lnTo>
                <a:lnTo>
                  <a:pt x="478" y="574"/>
                </a:lnTo>
                <a:lnTo>
                  <a:pt x="481" y="571"/>
                </a:lnTo>
                <a:lnTo>
                  <a:pt x="484" y="571"/>
                </a:lnTo>
                <a:lnTo>
                  <a:pt x="490" y="565"/>
                </a:lnTo>
                <a:lnTo>
                  <a:pt x="493" y="568"/>
                </a:lnTo>
                <a:lnTo>
                  <a:pt x="501" y="579"/>
                </a:lnTo>
                <a:lnTo>
                  <a:pt x="504" y="585"/>
                </a:lnTo>
                <a:lnTo>
                  <a:pt x="507" y="594"/>
                </a:lnTo>
                <a:lnTo>
                  <a:pt x="504" y="594"/>
                </a:lnTo>
                <a:lnTo>
                  <a:pt x="504" y="597"/>
                </a:lnTo>
                <a:lnTo>
                  <a:pt x="501" y="599"/>
                </a:lnTo>
                <a:lnTo>
                  <a:pt x="501" y="602"/>
                </a:lnTo>
                <a:lnTo>
                  <a:pt x="501" y="605"/>
                </a:lnTo>
                <a:lnTo>
                  <a:pt x="504" y="605"/>
                </a:lnTo>
                <a:lnTo>
                  <a:pt x="510" y="611"/>
                </a:lnTo>
                <a:lnTo>
                  <a:pt x="513" y="611"/>
                </a:lnTo>
                <a:lnTo>
                  <a:pt x="516" y="614"/>
                </a:lnTo>
                <a:lnTo>
                  <a:pt x="519" y="614"/>
                </a:lnTo>
                <a:lnTo>
                  <a:pt x="525" y="620"/>
                </a:lnTo>
                <a:lnTo>
                  <a:pt x="527" y="623"/>
                </a:lnTo>
                <a:lnTo>
                  <a:pt x="536" y="623"/>
                </a:lnTo>
                <a:lnTo>
                  <a:pt x="539" y="620"/>
                </a:lnTo>
                <a:lnTo>
                  <a:pt x="542" y="620"/>
                </a:lnTo>
                <a:lnTo>
                  <a:pt x="545" y="620"/>
                </a:lnTo>
                <a:lnTo>
                  <a:pt x="548" y="620"/>
                </a:lnTo>
                <a:lnTo>
                  <a:pt x="550" y="623"/>
                </a:lnTo>
                <a:lnTo>
                  <a:pt x="556" y="628"/>
                </a:lnTo>
                <a:lnTo>
                  <a:pt x="559" y="634"/>
                </a:lnTo>
                <a:lnTo>
                  <a:pt x="559" y="637"/>
                </a:lnTo>
                <a:lnTo>
                  <a:pt x="562" y="643"/>
                </a:lnTo>
                <a:lnTo>
                  <a:pt x="562" y="648"/>
                </a:lnTo>
                <a:lnTo>
                  <a:pt x="565" y="660"/>
                </a:lnTo>
                <a:lnTo>
                  <a:pt x="573" y="669"/>
                </a:lnTo>
                <a:lnTo>
                  <a:pt x="576" y="680"/>
                </a:lnTo>
                <a:lnTo>
                  <a:pt x="579" y="703"/>
                </a:lnTo>
                <a:lnTo>
                  <a:pt x="582" y="706"/>
                </a:lnTo>
                <a:lnTo>
                  <a:pt x="582" y="709"/>
                </a:lnTo>
                <a:lnTo>
                  <a:pt x="588" y="712"/>
                </a:lnTo>
                <a:lnTo>
                  <a:pt x="591" y="715"/>
                </a:lnTo>
                <a:lnTo>
                  <a:pt x="591" y="718"/>
                </a:lnTo>
                <a:lnTo>
                  <a:pt x="591" y="729"/>
                </a:lnTo>
                <a:lnTo>
                  <a:pt x="591" y="732"/>
                </a:lnTo>
                <a:lnTo>
                  <a:pt x="588" y="735"/>
                </a:lnTo>
                <a:lnTo>
                  <a:pt x="579" y="735"/>
                </a:lnTo>
                <a:lnTo>
                  <a:pt x="576" y="735"/>
                </a:lnTo>
                <a:lnTo>
                  <a:pt x="576" y="738"/>
                </a:lnTo>
                <a:lnTo>
                  <a:pt x="573" y="738"/>
                </a:lnTo>
                <a:lnTo>
                  <a:pt x="571" y="738"/>
                </a:lnTo>
                <a:lnTo>
                  <a:pt x="568" y="741"/>
                </a:lnTo>
                <a:lnTo>
                  <a:pt x="568" y="743"/>
                </a:lnTo>
                <a:lnTo>
                  <a:pt x="573" y="749"/>
                </a:lnTo>
                <a:lnTo>
                  <a:pt x="573" y="752"/>
                </a:lnTo>
                <a:lnTo>
                  <a:pt x="573" y="758"/>
                </a:lnTo>
                <a:lnTo>
                  <a:pt x="571" y="764"/>
                </a:lnTo>
                <a:lnTo>
                  <a:pt x="568" y="772"/>
                </a:lnTo>
                <a:lnTo>
                  <a:pt x="568" y="775"/>
                </a:lnTo>
                <a:lnTo>
                  <a:pt x="562" y="778"/>
                </a:lnTo>
                <a:lnTo>
                  <a:pt x="559" y="778"/>
                </a:lnTo>
                <a:lnTo>
                  <a:pt x="556" y="778"/>
                </a:lnTo>
                <a:lnTo>
                  <a:pt x="556" y="781"/>
                </a:lnTo>
                <a:lnTo>
                  <a:pt x="556" y="787"/>
                </a:lnTo>
                <a:lnTo>
                  <a:pt x="556" y="792"/>
                </a:lnTo>
                <a:lnTo>
                  <a:pt x="556" y="795"/>
                </a:lnTo>
                <a:lnTo>
                  <a:pt x="556" y="798"/>
                </a:lnTo>
                <a:lnTo>
                  <a:pt x="559" y="798"/>
                </a:lnTo>
                <a:lnTo>
                  <a:pt x="559" y="801"/>
                </a:lnTo>
                <a:lnTo>
                  <a:pt x="565" y="804"/>
                </a:lnTo>
                <a:lnTo>
                  <a:pt x="568" y="807"/>
                </a:lnTo>
                <a:lnTo>
                  <a:pt x="579" y="807"/>
                </a:lnTo>
                <a:lnTo>
                  <a:pt x="585" y="804"/>
                </a:lnTo>
                <a:lnTo>
                  <a:pt x="588" y="801"/>
                </a:lnTo>
                <a:lnTo>
                  <a:pt x="591" y="792"/>
                </a:lnTo>
                <a:lnTo>
                  <a:pt x="594" y="790"/>
                </a:lnTo>
                <a:lnTo>
                  <a:pt x="591" y="784"/>
                </a:lnTo>
                <a:lnTo>
                  <a:pt x="594" y="781"/>
                </a:lnTo>
                <a:lnTo>
                  <a:pt x="597" y="781"/>
                </a:lnTo>
                <a:lnTo>
                  <a:pt x="599" y="772"/>
                </a:lnTo>
                <a:lnTo>
                  <a:pt x="602" y="769"/>
                </a:lnTo>
                <a:lnTo>
                  <a:pt x="611" y="766"/>
                </a:lnTo>
                <a:lnTo>
                  <a:pt x="614" y="764"/>
                </a:lnTo>
                <a:lnTo>
                  <a:pt x="617" y="758"/>
                </a:lnTo>
                <a:lnTo>
                  <a:pt x="617" y="755"/>
                </a:lnTo>
                <a:lnTo>
                  <a:pt x="617" y="749"/>
                </a:lnTo>
                <a:lnTo>
                  <a:pt x="617" y="746"/>
                </a:lnTo>
                <a:lnTo>
                  <a:pt x="617" y="743"/>
                </a:lnTo>
                <a:lnTo>
                  <a:pt x="614" y="735"/>
                </a:lnTo>
                <a:lnTo>
                  <a:pt x="614" y="732"/>
                </a:lnTo>
                <a:lnTo>
                  <a:pt x="617" y="729"/>
                </a:lnTo>
                <a:lnTo>
                  <a:pt x="620" y="723"/>
                </a:lnTo>
                <a:lnTo>
                  <a:pt x="622" y="720"/>
                </a:lnTo>
                <a:lnTo>
                  <a:pt x="625" y="720"/>
                </a:lnTo>
                <a:lnTo>
                  <a:pt x="634" y="715"/>
                </a:lnTo>
                <a:lnTo>
                  <a:pt x="640" y="712"/>
                </a:lnTo>
                <a:lnTo>
                  <a:pt x="643" y="715"/>
                </a:lnTo>
                <a:lnTo>
                  <a:pt x="645" y="715"/>
                </a:lnTo>
                <a:lnTo>
                  <a:pt x="648" y="715"/>
                </a:lnTo>
                <a:lnTo>
                  <a:pt x="648" y="712"/>
                </a:lnTo>
                <a:lnTo>
                  <a:pt x="654" y="706"/>
                </a:lnTo>
                <a:lnTo>
                  <a:pt x="654" y="703"/>
                </a:lnTo>
                <a:lnTo>
                  <a:pt x="651" y="703"/>
                </a:lnTo>
                <a:lnTo>
                  <a:pt x="648" y="697"/>
                </a:lnTo>
                <a:lnTo>
                  <a:pt x="648" y="674"/>
                </a:lnTo>
                <a:lnTo>
                  <a:pt x="651" y="671"/>
                </a:lnTo>
                <a:lnTo>
                  <a:pt x="648" y="669"/>
                </a:lnTo>
                <a:lnTo>
                  <a:pt x="640" y="666"/>
                </a:lnTo>
                <a:lnTo>
                  <a:pt x="631" y="660"/>
                </a:lnTo>
                <a:lnTo>
                  <a:pt x="628" y="657"/>
                </a:lnTo>
                <a:lnTo>
                  <a:pt x="622" y="654"/>
                </a:lnTo>
                <a:lnTo>
                  <a:pt x="617" y="654"/>
                </a:lnTo>
                <a:lnTo>
                  <a:pt x="614" y="651"/>
                </a:lnTo>
                <a:lnTo>
                  <a:pt x="608" y="651"/>
                </a:lnTo>
                <a:lnTo>
                  <a:pt x="608" y="648"/>
                </a:lnTo>
                <a:lnTo>
                  <a:pt x="608" y="646"/>
                </a:lnTo>
                <a:lnTo>
                  <a:pt x="605" y="643"/>
                </a:lnTo>
                <a:lnTo>
                  <a:pt x="605" y="637"/>
                </a:lnTo>
                <a:lnTo>
                  <a:pt x="608" y="631"/>
                </a:lnTo>
                <a:lnTo>
                  <a:pt x="611" y="628"/>
                </a:lnTo>
                <a:lnTo>
                  <a:pt x="611" y="625"/>
                </a:lnTo>
                <a:lnTo>
                  <a:pt x="614" y="625"/>
                </a:lnTo>
                <a:lnTo>
                  <a:pt x="614" y="623"/>
                </a:lnTo>
                <a:lnTo>
                  <a:pt x="611" y="620"/>
                </a:lnTo>
                <a:lnTo>
                  <a:pt x="611" y="617"/>
                </a:lnTo>
                <a:lnTo>
                  <a:pt x="614" y="611"/>
                </a:lnTo>
                <a:lnTo>
                  <a:pt x="617" y="605"/>
                </a:lnTo>
                <a:lnTo>
                  <a:pt x="620" y="599"/>
                </a:lnTo>
                <a:lnTo>
                  <a:pt x="622" y="594"/>
                </a:lnTo>
                <a:lnTo>
                  <a:pt x="622" y="591"/>
                </a:lnTo>
                <a:lnTo>
                  <a:pt x="625" y="588"/>
                </a:lnTo>
                <a:lnTo>
                  <a:pt x="628" y="582"/>
                </a:lnTo>
                <a:lnTo>
                  <a:pt x="631" y="576"/>
                </a:lnTo>
                <a:lnTo>
                  <a:pt x="631" y="574"/>
                </a:lnTo>
                <a:lnTo>
                  <a:pt x="640" y="571"/>
                </a:lnTo>
                <a:lnTo>
                  <a:pt x="643" y="571"/>
                </a:lnTo>
                <a:lnTo>
                  <a:pt x="645" y="574"/>
                </a:lnTo>
                <a:lnTo>
                  <a:pt x="648" y="574"/>
                </a:lnTo>
                <a:lnTo>
                  <a:pt x="654" y="574"/>
                </a:lnTo>
                <a:lnTo>
                  <a:pt x="651" y="574"/>
                </a:lnTo>
                <a:lnTo>
                  <a:pt x="648" y="576"/>
                </a:lnTo>
                <a:lnTo>
                  <a:pt x="648" y="579"/>
                </a:lnTo>
                <a:lnTo>
                  <a:pt x="654" y="582"/>
                </a:lnTo>
                <a:lnTo>
                  <a:pt x="657" y="585"/>
                </a:lnTo>
                <a:lnTo>
                  <a:pt x="666" y="585"/>
                </a:lnTo>
                <a:lnTo>
                  <a:pt x="666" y="588"/>
                </a:lnTo>
                <a:lnTo>
                  <a:pt x="680" y="588"/>
                </a:lnTo>
                <a:lnTo>
                  <a:pt x="689" y="588"/>
                </a:lnTo>
                <a:lnTo>
                  <a:pt x="694" y="591"/>
                </a:lnTo>
                <a:lnTo>
                  <a:pt x="694" y="597"/>
                </a:lnTo>
                <a:lnTo>
                  <a:pt x="697" y="599"/>
                </a:lnTo>
                <a:lnTo>
                  <a:pt x="700" y="602"/>
                </a:lnTo>
                <a:lnTo>
                  <a:pt x="700" y="605"/>
                </a:lnTo>
                <a:lnTo>
                  <a:pt x="700" y="608"/>
                </a:lnTo>
                <a:lnTo>
                  <a:pt x="703" y="608"/>
                </a:lnTo>
                <a:lnTo>
                  <a:pt x="703" y="611"/>
                </a:lnTo>
                <a:lnTo>
                  <a:pt x="700" y="611"/>
                </a:lnTo>
                <a:lnTo>
                  <a:pt x="700" y="614"/>
                </a:lnTo>
                <a:lnTo>
                  <a:pt x="703" y="617"/>
                </a:lnTo>
                <a:lnTo>
                  <a:pt x="706" y="620"/>
                </a:lnTo>
                <a:lnTo>
                  <a:pt x="709" y="623"/>
                </a:lnTo>
                <a:lnTo>
                  <a:pt x="712" y="625"/>
                </a:lnTo>
                <a:lnTo>
                  <a:pt x="717" y="625"/>
                </a:lnTo>
                <a:lnTo>
                  <a:pt x="720" y="628"/>
                </a:lnTo>
                <a:lnTo>
                  <a:pt x="723" y="631"/>
                </a:lnTo>
                <a:lnTo>
                  <a:pt x="726" y="628"/>
                </a:lnTo>
                <a:lnTo>
                  <a:pt x="726" y="625"/>
                </a:lnTo>
                <a:lnTo>
                  <a:pt x="729" y="623"/>
                </a:lnTo>
                <a:lnTo>
                  <a:pt x="726" y="617"/>
                </a:lnTo>
                <a:lnTo>
                  <a:pt x="726" y="611"/>
                </a:lnTo>
                <a:lnTo>
                  <a:pt x="729" y="605"/>
                </a:lnTo>
                <a:lnTo>
                  <a:pt x="732" y="602"/>
                </a:lnTo>
                <a:lnTo>
                  <a:pt x="732" y="597"/>
                </a:lnTo>
                <a:lnTo>
                  <a:pt x="732" y="594"/>
                </a:lnTo>
                <a:lnTo>
                  <a:pt x="729" y="591"/>
                </a:lnTo>
                <a:lnTo>
                  <a:pt x="729" y="588"/>
                </a:lnTo>
                <a:lnTo>
                  <a:pt x="726" y="585"/>
                </a:lnTo>
                <a:lnTo>
                  <a:pt x="723" y="582"/>
                </a:lnTo>
                <a:lnTo>
                  <a:pt x="717" y="576"/>
                </a:lnTo>
                <a:lnTo>
                  <a:pt x="712" y="571"/>
                </a:lnTo>
                <a:lnTo>
                  <a:pt x="706" y="568"/>
                </a:lnTo>
                <a:lnTo>
                  <a:pt x="700" y="562"/>
                </a:lnTo>
                <a:lnTo>
                  <a:pt x="700" y="559"/>
                </a:lnTo>
                <a:lnTo>
                  <a:pt x="697" y="556"/>
                </a:lnTo>
                <a:lnTo>
                  <a:pt x="692" y="556"/>
                </a:lnTo>
                <a:lnTo>
                  <a:pt x="692" y="553"/>
                </a:lnTo>
                <a:lnTo>
                  <a:pt x="686" y="553"/>
                </a:lnTo>
                <a:lnTo>
                  <a:pt x="683" y="551"/>
                </a:lnTo>
                <a:lnTo>
                  <a:pt x="680" y="548"/>
                </a:lnTo>
                <a:lnTo>
                  <a:pt x="677" y="548"/>
                </a:lnTo>
                <a:lnTo>
                  <a:pt x="671" y="545"/>
                </a:lnTo>
                <a:lnTo>
                  <a:pt x="666" y="545"/>
                </a:lnTo>
                <a:lnTo>
                  <a:pt x="666" y="542"/>
                </a:lnTo>
                <a:lnTo>
                  <a:pt x="663" y="539"/>
                </a:lnTo>
                <a:lnTo>
                  <a:pt x="657" y="539"/>
                </a:lnTo>
                <a:lnTo>
                  <a:pt x="657" y="533"/>
                </a:lnTo>
                <a:lnTo>
                  <a:pt x="651" y="530"/>
                </a:lnTo>
                <a:lnTo>
                  <a:pt x="648" y="530"/>
                </a:lnTo>
                <a:lnTo>
                  <a:pt x="645" y="527"/>
                </a:lnTo>
                <a:lnTo>
                  <a:pt x="643" y="525"/>
                </a:lnTo>
                <a:lnTo>
                  <a:pt x="640" y="525"/>
                </a:lnTo>
                <a:lnTo>
                  <a:pt x="637" y="522"/>
                </a:lnTo>
                <a:lnTo>
                  <a:pt x="634" y="522"/>
                </a:lnTo>
                <a:lnTo>
                  <a:pt x="614" y="513"/>
                </a:lnTo>
                <a:lnTo>
                  <a:pt x="611" y="513"/>
                </a:lnTo>
                <a:lnTo>
                  <a:pt x="605" y="513"/>
                </a:lnTo>
                <a:lnTo>
                  <a:pt x="599" y="510"/>
                </a:lnTo>
                <a:lnTo>
                  <a:pt x="597" y="507"/>
                </a:lnTo>
                <a:lnTo>
                  <a:pt x="591" y="504"/>
                </a:lnTo>
                <a:lnTo>
                  <a:pt x="585" y="504"/>
                </a:lnTo>
                <a:lnTo>
                  <a:pt x="582" y="502"/>
                </a:lnTo>
                <a:lnTo>
                  <a:pt x="573" y="496"/>
                </a:lnTo>
                <a:lnTo>
                  <a:pt x="568" y="496"/>
                </a:lnTo>
                <a:lnTo>
                  <a:pt x="565" y="490"/>
                </a:lnTo>
                <a:lnTo>
                  <a:pt x="559" y="487"/>
                </a:lnTo>
                <a:lnTo>
                  <a:pt x="559" y="481"/>
                </a:lnTo>
                <a:lnTo>
                  <a:pt x="559" y="479"/>
                </a:lnTo>
                <a:lnTo>
                  <a:pt x="565" y="476"/>
                </a:lnTo>
                <a:lnTo>
                  <a:pt x="568" y="473"/>
                </a:lnTo>
                <a:lnTo>
                  <a:pt x="576" y="464"/>
                </a:lnTo>
                <a:lnTo>
                  <a:pt x="576" y="461"/>
                </a:lnTo>
                <a:lnTo>
                  <a:pt x="576" y="458"/>
                </a:lnTo>
                <a:lnTo>
                  <a:pt x="573" y="455"/>
                </a:lnTo>
                <a:lnTo>
                  <a:pt x="573" y="453"/>
                </a:lnTo>
                <a:lnTo>
                  <a:pt x="571" y="450"/>
                </a:lnTo>
                <a:lnTo>
                  <a:pt x="568" y="447"/>
                </a:lnTo>
                <a:lnTo>
                  <a:pt x="548" y="453"/>
                </a:lnTo>
                <a:lnTo>
                  <a:pt x="542" y="450"/>
                </a:lnTo>
                <a:lnTo>
                  <a:pt x="533" y="453"/>
                </a:lnTo>
                <a:lnTo>
                  <a:pt x="527" y="453"/>
                </a:lnTo>
                <a:lnTo>
                  <a:pt x="525" y="453"/>
                </a:lnTo>
                <a:lnTo>
                  <a:pt x="516" y="453"/>
                </a:lnTo>
                <a:lnTo>
                  <a:pt x="510" y="453"/>
                </a:lnTo>
                <a:lnTo>
                  <a:pt x="501" y="444"/>
                </a:lnTo>
                <a:lnTo>
                  <a:pt x="496" y="444"/>
                </a:lnTo>
                <a:lnTo>
                  <a:pt x="490" y="444"/>
                </a:lnTo>
                <a:lnTo>
                  <a:pt x="487" y="441"/>
                </a:lnTo>
                <a:lnTo>
                  <a:pt x="484" y="438"/>
                </a:lnTo>
                <a:lnTo>
                  <a:pt x="484" y="435"/>
                </a:lnTo>
                <a:lnTo>
                  <a:pt x="481" y="432"/>
                </a:lnTo>
                <a:lnTo>
                  <a:pt x="476" y="430"/>
                </a:lnTo>
                <a:lnTo>
                  <a:pt x="467" y="421"/>
                </a:lnTo>
                <a:lnTo>
                  <a:pt x="458" y="415"/>
                </a:lnTo>
                <a:lnTo>
                  <a:pt x="455" y="409"/>
                </a:lnTo>
                <a:lnTo>
                  <a:pt x="447" y="401"/>
                </a:lnTo>
                <a:lnTo>
                  <a:pt x="441" y="392"/>
                </a:lnTo>
                <a:lnTo>
                  <a:pt x="435" y="383"/>
                </a:lnTo>
                <a:lnTo>
                  <a:pt x="435" y="375"/>
                </a:lnTo>
                <a:lnTo>
                  <a:pt x="432" y="369"/>
                </a:lnTo>
                <a:lnTo>
                  <a:pt x="429" y="360"/>
                </a:lnTo>
                <a:lnTo>
                  <a:pt x="429" y="358"/>
                </a:lnTo>
                <a:lnTo>
                  <a:pt x="427" y="352"/>
                </a:lnTo>
                <a:lnTo>
                  <a:pt x="424" y="343"/>
                </a:lnTo>
                <a:lnTo>
                  <a:pt x="421" y="337"/>
                </a:lnTo>
                <a:lnTo>
                  <a:pt x="418" y="329"/>
                </a:lnTo>
                <a:lnTo>
                  <a:pt x="415" y="323"/>
                </a:lnTo>
                <a:lnTo>
                  <a:pt x="415" y="317"/>
                </a:lnTo>
                <a:lnTo>
                  <a:pt x="412" y="314"/>
                </a:lnTo>
                <a:lnTo>
                  <a:pt x="409" y="312"/>
                </a:lnTo>
                <a:lnTo>
                  <a:pt x="406" y="306"/>
                </a:lnTo>
                <a:lnTo>
                  <a:pt x="404" y="309"/>
                </a:lnTo>
                <a:lnTo>
                  <a:pt x="401" y="306"/>
                </a:lnTo>
                <a:lnTo>
                  <a:pt x="395" y="303"/>
                </a:lnTo>
                <a:lnTo>
                  <a:pt x="383" y="297"/>
                </a:lnTo>
                <a:lnTo>
                  <a:pt x="381" y="291"/>
                </a:lnTo>
                <a:lnTo>
                  <a:pt x="375" y="288"/>
                </a:lnTo>
                <a:lnTo>
                  <a:pt x="369" y="283"/>
                </a:lnTo>
                <a:lnTo>
                  <a:pt x="363" y="280"/>
                </a:lnTo>
                <a:lnTo>
                  <a:pt x="357" y="274"/>
                </a:lnTo>
                <a:lnTo>
                  <a:pt x="343" y="263"/>
                </a:lnTo>
                <a:lnTo>
                  <a:pt x="340" y="257"/>
                </a:lnTo>
                <a:lnTo>
                  <a:pt x="334" y="245"/>
                </a:lnTo>
                <a:lnTo>
                  <a:pt x="332" y="242"/>
                </a:lnTo>
                <a:lnTo>
                  <a:pt x="332" y="237"/>
                </a:lnTo>
                <a:lnTo>
                  <a:pt x="332" y="234"/>
                </a:lnTo>
                <a:lnTo>
                  <a:pt x="332" y="231"/>
                </a:lnTo>
                <a:lnTo>
                  <a:pt x="332" y="225"/>
                </a:lnTo>
                <a:lnTo>
                  <a:pt x="332" y="222"/>
                </a:lnTo>
                <a:lnTo>
                  <a:pt x="329" y="219"/>
                </a:lnTo>
                <a:lnTo>
                  <a:pt x="329" y="216"/>
                </a:lnTo>
                <a:lnTo>
                  <a:pt x="329" y="214"/>
                </a:lnTo>
                <a:lnTo>
                  <a:pt x="326" y="211"/>
                </a:lnTo>
                <a:lnTo>
                  <a:pt x="329" y="211"/>
                </a:lnTo>
                <a:lnTo>
                  <a:pt x="329" y="205"/>
                </a:lnTo>
                <a:lnTo>
                  <a:pt x="329" y="202"/>
                </a:lnTo>
                <a:lnTo>
                  <a:pt x="334" y="202"/>
                </a:lnTo>
                <a:close/>
              </a:path>
            </a:pathLst>
          </a:custGeom>
          <a:solidFill>
            <a:schemeClr val="bg1"/>
          </a:solidFill>
          <a:ln w="12700" cmpd="sng">
            <a:noFill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29" name="Freeform 78"/>
          <p:cNvSpPr>
            <a:spLocks/>
          </p:cNvSpPr>
          <p:nvPr/>
        </p:nvSpPr>
        <p:spPr bwMode="auto">
          <a:xfrm>
            <a:off x="6037263" y="4106863"/>
            <a:ext cx="1257300" cy="1117600"/>
          </a:xfrm>
          <a:custGeom>
            <a:avLst/>
            <a:gdLst>
              <a:gd name="T0" fmla="*/ 2147483647 w 732"/>
              <a:gd name="T1" fmla="*/ 2147483647 h 807"/>
              <a:gd name="T2" fmla="*/ 2147483647 w 732"/>
              <a:gd name="T3" fmla="*/ 2147483647 h 807"/>
              <a:gd name="T4" fmla="*/ 2147483647 w 732"/>
              <a:gd name="T5" fmla="*/ 2147483647 h 807"/>
              <a:gd name="T6" fmla="*/ 2147483647 w 732"/>
              <a:gd name="T7" fmla="*/ 2147483647 h 807"/>
              <a:gd name="T8" fmla="*/ 2147483647 w 732"/>
              <a:gd name="T9" fmla="*/ 2147483647 h 807"/>
              <a:gd name="T10" fmla="*/ 2147483647 w 732"/>
              <a:gd name="T11" fmla="*/ 2147483647 h 807"/>
              <a:gd name="T12" fmla="*/ 2147483647 w 732"/>
              <a:gd name="T13" fmla="*/ 2147483647 h 807"/>
              <a:gd name="T14" fmla="*/ 2147483647 w 732"/>
              <a:gd name="T15" fmla="*/ 2147483647 h 807"/>
              <a:gd name="T16" fmla="*/ 2147483647 w 732"/>
              <a:gd name="T17" fmla="*/ 2147483647 h 807"/>
              <a:gd name="T18" fmla="*/ 2147483647 w 732"/>
              <a:gd name="T19" fmla="*/ 2147483647 h 807"/>
              <a:gd name="T20" fmla="*/ 2147483647 w 732"/>
              <a:gd name="T21" fmla="*/ 2147483647 h 807"/>
              <a:gd name="T22" fmla="*/ 2147483647 w 732"/>
              <a:gd name="T23" fmla="*/ 2147483647 h 807"/>
              <a:gd name="T24" fmla="*/ 2147483647 w 732"/>
              <a:gd name="T25" fmla="*/ 2147483647 h 807"/>
              <a:gd name="T26" fmla="*/ 2147483647 w 732"/>
              <a:gd name="T27" fmla="*/ 2147483647 h 807"/>
              <a:gd name="T28" fmla="*/ 2147483647 w 732"/>
              <a:gd name="T29" fmla="*/ 2147483647 h 807"/>
              <a:gd name="T30" fmla="*/ 2147483647 w 732"/>
              <a:gd name="T31" fmla="*/ 2147483647 h 807"/>
              <a:gd name="T32" fmla="*/ 2147483647 w 732"/>
              <a:gd name="T33" fmla="*/ 2147483647 h 807"/>
              <a:gd name="T34" fmla="*/ 2147483647 w 732"/>
              <a:gd name="T35" fmla="*/ 2147483647 h 807"/>
              <a:gd name="T36" fmla="*/ 2147483647 w 732"/>
              <a:gd name="T37" fmla="*/ 2147483647 h 807"/>
              <a:gd name="T38" fmla="*/ 2147483647 w 732"/>
              <a:gd name="T39" fmla="*/ 2147483647 h 807"/>
              <a:gd name="T40" fmla="*/ 2147483647 w 732"/>
              <a:gd name="T41" fmla="*/ 2147483647 h 807"/>
              <a:gd name="T42" fmla="*/ 2147483647 w 732"/>
              <a:gd name="T43" fmla="*/ 2147483647 h 807"/>
              <a:gd name="T44" fmla="*/ 2147483647 w 732"/>
              <a:gd name="T45" fmla="*/ 2147483647 h 807"/>
              <a:gd name="T46" fmla="*/ 2147483647 w 732"/>
              <a:gd name="T47" fmla="*/ 2147483647 h 807"/>
              <a:gd name="T48" fmla="*/ 2147483647 w 732"/>
              <a:gd name="T49" fmla="*/ 2147483647 h 807"/>
              <a:gd name="T50" fmla="*/ 2147483647 w 732"/>
              <a:gd name="T51" fmla="*/ 2147483647 h 807"/>
              <a:gd name="T52" fmla="*/ 2147483647 w 732"/>
              <a:gd name="T53" fmla="*/ 2147483647 h 807"/>
              <a:gd name="T54" fmla="*/ 2147483647 w 732"/>
              <a:gd name="T55" fmla="*/ 2147483647 h 807"/>
              <a:gd name="T56" fmla="*/ 2147483647 w 732"/>
              <a:gd name="T57" fmla="*/ 2147483647 h 807"/>
              <a:gd name="T58" fmla="*/ 2147483647 w 732"/>
              <a:gd name="T59" fmla="*/ 2147483647 h 807"/>
              <a:gd name="T60" fmla="*/ 2147483647 w 732"/>
              <a:gd name="T61" fmla="*/ 2147483647 h 807"/>
              <a:gd name="T62" fmla="*/ 2147483647 w 732"/>
              <a:gd name="T63" fmla="*/ 2147483647 h 807"/>
              <a:gd name="T64" fmla="*/ 2147483647 w 732"/>
              <a:gd name="T65" fmla="*/ 2147483647 h 807"/>
              <a:gd name="T66" fmla="*/ 2147483647 w 732"/>
              <a:gd name="T67" fmla="*/ 2147483647 h 807"/>
              <a:gd name="T68" fmla="*/ 2147483647 w 732"/>
              <a:gd name="T69" fmla="*/ 2147483647 h 807"/>
              <a:gd name="T70" fmla="*/ 2147483647 w 732"/>
              <a:gd name="T71" fmla="*/ 2147483647 h 807"/>
              <a:gd name="T72" fmla="*/ 2147483647 w 732"/>
              <a:gd name="T73" fmla="*/ 2147483647 h 807"/>
              <a:gd name="T74" fmla="*/ 2147483647 w 732"/>
              <a:gd name="T75" fmla="*/ 2147483647 h 807"/>
              <a:gd name="T76" fmla="*/ 2147483647 w 732"/>
              <a:gd name="T77" fmla="*/ 2147483647 h 807"/>
              <a:gd name="T78" fmla="*/ 2147483647 w 732"/>
              <a:gd name="T79" fmla="*/ 2147483647 h 807"/>
              <a:gd name="T80" fmla="*/ 2147483647 w 732"/>
              <a:gd name="T81" fmla="*/ 2147483647 h 807"/>
              <a:gd name="T82" fmla="*/ 2147483647 w 732"/>
              <a:gd name="T83" fmla="*/ 2147483647 h 807"/>
              <a:gd name="T84" fmla="*/ 2147483647 w 732"/>
              <a:gd name="T85" fmla="*/ 2147483647 h 807"/>
              <a:gd name="T86" fmla="*/ 2147483647 w 732"/>
              <a:gd name="T87" fmla="*/ 2147483647 h 807"/>
              <a:gd name="T88" fmla="*/ 2147483647 w 732"/>
              <a:gd name="T89" fmla="*/ 2147483647 h 807"/>
              <a:gd name="T90" fmla="*/ 2147483647 w 732"/>
              <a:gd name="T91" fmla="*/ 2147483647 h 807"/>
              <a:gd name="T92" fmla="*/ 2147483647 w 732"/>
              <a:gd name="T93" fmla="*/ 2147483647 h 807"/>
              <a:gd name="T94" fmla="*/ 2147483647 w 732"/>
              <a:gd name="T95" fmla="*/ 2147483647 h 807"/>
              <a:gd name="T96" fmla="*/ 2147483647 w 732"/>
              <a:gd name="T97" fmla="*/ 2147483647 h 807"/>
              <a:gd name="T98" fmla="*/ 2147483647 w 732"/>
              <a:gd name="T99" fmla="*/ 2147483647 h 807"/>
              <a:gd name="T100" fmla="*/ 2147483647 w 732"/>
              <a:gd name="T101" fmla="*/ 2147483647 h 807"/>
              <a:gd name="T102" fmla="*/ 2147483647 w 732"/>
              <a:gd name="T103" fmla="*/ 2147483647 h 807"/>
              <a:gd name="T104" fmla="*/ 2147483647 w 732"/>
              <a:gd name="T105" fmla="*/ 2147483647 h 807"/>
              <a:gd name="T106" fmla="*/ 2147483647 w 732"/>
              <a:gd name="T107" fmla="*/ 2147483647 h 807"/>
              <a:gd name="T108" fmla="*/ 2147483647 w 732"/>
              <a:gd name="T109" fmla="*/ 2147483647 h 807"/>
              <a:gd name="T110" fmla="*/ 2147483647 w 732"/>
              <a:gd name="T111" fmla="*/ 2147483647 h 807"/>
              <a:gd name="T112" fmla="*/ 2147483647 w 732"/>
              <a:gd name="T113" fmla="*/ 2147483647 h 807"/>
              <a:gd name="T114" fmla="*/ 2147483647 w 732"/>
              <a:gd name="T115" fmla="*/ 2147483647 h 807"/>
              <a:gd name="T116" fmla="*/ 2147483647 w 732"/>
              <a:gd name="T117" fmla="*/ 2147483647 h 80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732"/>
              <a:gd name="T178" fmla="*/ 0 h 807"/>
              <a:gd name="T179" fmla="*/ 732 w 732"/>
              <a:gd name="T180" fmla="*/ 807 h 80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732" h="807">
                <a:moveTo>
                  <a:pt x="329" y="0"/>
                </a:moveTo>
                <a:lnTo>
                  <a:pt x="326" y="0"/>
                </a:lnTo>
                <a:lnTo>
                  <a:pt x="317" y="0"/>
                </a:lnTo>
                <a:lnTo>
                  <a:pt x="311" y="3"/>
                </a:lnTo>
                <a:lnTo>
                  <a:pt x="300" y="12"/>
                </a:lnTo>
                <a:lnTo>
                  <a:pt x="294" y="9"/>
                </a:lnTo>
                <a:lnTo>
                  <a:pt x="285" y="6"/>
                </a:lnTo>
                <a:lnTo>
                  <a:pt x="283" y="9"/>
                </a:lnTo>
                <a:lnTo>
                  <a:pt x="280" y="12"/>
                </a:lnTo>
                <a:lnTo>
                  <a:pt x="271" y="12"/>
                </a:lnTo>
                <a:lnTo>
                  <a:pt x="262" y="18"/>
                </a:lnTo>
                <a:lnTo>
                  <a:pt x="260" y="26"/>
                </a:lnTo>
                <a:lnTo>
                  <a:pt x="257" y="26"/>
                </a:lnTo>
                <a:lnTo>
                  <a:pt x="251" y="26"/>
                </a:lnTo>
                <a:lnTo>
                  <a:pt x="245" y="24"/>
                </a:lnTo>
                <a:lnTo>
                  <a:pt x="239" y="21"/>
                </a:lnTo>
                <a:lnTo>
                  <a:pt x="237" y="21"/>
                </a:lnTo>
                <a:lnTo>
                  <a:pt x="228" y="24"/>
                </a:lnTo>
                <a:lnTo>
                  <a:pt x="231" y="32"/>
                </a:lnTo>
                <a:lnTo>
                  <a:pt x="228" y="38"/>
                </a:lnTo>
                <a:lnTo>
                  <a:pt x="231" y="41"/>
                </a:lnTo>
                <a:lnTo>
                  <a:pt x="228" y="47"/>
                </a:lnTo>
                <a:lnTo>
                  <a:pt x="225" y="47"/>
                </a:lnTo>
                <a:lnTo>
                  <a:pt x="219" y="47"/>
                </a:lnTo>
                <a:lnTo>
                  <a:pt x="216" y="41"/>
                </a:lnTo>
                <a:lnTo>
                  <a:pt x="213" y="41"/>
                </a:lnTo>
                <a:lnTo>
                  <a:pt x="211" y="41"/>
                </a:lnTo>
                <a:lnTo>
                  <a:pt x="208" y="44"/>
                </a:lnTo>
                <a:lnTo>
                  <a:pt x="205" y="47"/>
                </a:lnTo>
                <a:lnTo>
                  <a:pt x="208" y="49"/>
                </a:lnTo>
                <a:lnTo>
                  <a:pt x="205" y="55"/>
                </a:lnTo>
                <a:lnTo>
                  <a:pt x="211" y="58"/>
                </a:lnTo>
                <a:lnTo>
                  <a:pt x="211" y="61"/>
                </a:lnTo>
                <a:lnTo>
                  <a:pt x="208" y="64"/>
                </a:lnTo>
                <a:lnTo>
                  <a:pt x="211" y="70"/>
                </a:lnTo>
                <a:lnTo>
                  <a:pt x="211" y="72"/>
                </a:lnTo>
                <a:lnTo>
                  <a:pt x="208" y="75"/>
                </a:lnTo>
                <a:lnTo>
                  <a:pt x="205" y="75"/>
                </a:lnTo>
                <a:lnTo>
                  <a:pt x="205" y="72"/>
                </a:lnTo>
                <a:lnTo>
                  <a:pt x="205" y="70"/>
                </a:lnTo>
                <a:lnTo>
                  <a:pt x="205" y="67"/>
                </a:lnTo>
                <a:lnTo>
                  <a:pt x="202" y="64"/>
                </a:lnTo>
                <a:lnTo>
                  <a:pt x="202" y="61"/>
                </a:lnTo>
                <a:lnTo>
                  <a:pt x="199" y="58"/>
                </a:lnTo>
                <a:lnTo>
                  <a:pt x="196" y="61"/>
                </a:lnTo>
                <a:lnTo>
                  <a:pt x="190" y="61"/>
                </a:lnTo>
                <a:lnTo>
                  <a:pt x="188" y="64"/>
                </a:lnTo>
                <a:lnTo>
                  <a:pt x="188" y="67"/>
                </a:lnTo>
                <a:lnTo>
                  <a:pt x="179" y="70"/>
                </a:lnTo>
                <a:lnTo>
                  <a:pt x="176" y="67"/>
                </a:lnTo>
                <a:lnTo>
                  <a:pt x="170" y="58"/>
                </a:lnTo>
                <a:lnTo>
                  <a:pt x="170" y="55"/>
                </a:lnTo>
                <a:lnTo>
                  <a:pt x="170" y="52"/>
                </a:lnTo>
                <a:lnTo>
                  <a:pt x="167" y="49"/>
                </a:lnTo>
                <a:lnTo>
                  <a:pt x="165" y="49"/>
                </a:lnTo>
                <a:lnTo>
                  <a:pt x="162" y="52"/>
                </a:lnTo>
                <a:lnTo>
                  <a:pt x="159" y="55"/>
                </a:lnTo>
                <a:lnTo>
                  <a:pt x="159" y="58"/>
                </a:lnTo>
                <a:lnTo>
                  <a:pt x="159" y="64"/>
                </a:lnTo>
                <a:lnTo>
                  <a:pt x="162" y="70"/>
                </a:lnTo>
                <a:lnTo>
                  <a:pt x="159" y="72"/>
                </a:lnTo>
                <a:lnTo>
                  <a:pt x="156" y="78"/>
                </a:lnTo>
                <a:lnTo>
                  <a:pt x="153" y="81"/>
                </a:lnTo>
                <a:lnTo>
                  <a:pt x="144" y="90"/>
                </a:lnTo>
                <a:lnTo>
                  <a:pt x="144" y="93"/>
                </a:lnTo>
                <a:lnTo>
                  <a:pt x="147" y="101"/>
                </a:lnTo>
                <a:lnTo>
                  <a:pt x="144" y="104"/>
                </a:lnTo>
                <a:lnTo>
                  <a:pt x="144" y="107"/>
                </a:lnTo>
                <a:lnTo>
                  <a:pt x="144" y="113"/>
                </a:lnTo>
                <a:lnTo>
                  <a:pt x="141" y="113"/>
                </a:lnTo>
                <a:lnTo>
                  <a:pt x="139" y="110"/>
                </a:lnTo>
                <a:lnTo>
                  <a:pt x="141" y="104"/>
                </a:lnTo>
                <a:lnTo>
                  <a:pt x="139" y="101"/>
                </a:lnTo>
                <a:lnTo>
                  <a:pt x="133" y="93"/>
                </a:lnTo>
                <a:lnTo>
                  <a:pt x="136" y="87"/>
                </a:lnTo>
                <a:lnTo>
                  <a:pt x="133" y="84"/>
                </a:lnTo>
                <a:lnTo>
                  <a:pt x="127" y="84"/>
                </a:lnTo>
                <a:lnTo>
                  <a:pt x="121" y="84"/>
                </a:lnTo>
                <a:lnTo>
                  <a:pt x="116" y="72"/>
                </a:lnTo>
                <a:lnTo>
                  <a:pt x="113" y="70"/>
                </a:lnTo>
                <a:lnTo>
                  <a:pt x="116" y="55"/>
                </a:lnTo>
                <a:lnTo>
                  <a:pt x="113" y="52"/>
                </a:lnTo>
                <a:lnTo>
                  <a:pt x="110" y="52"/>
                </a:lnTo>
                <a:lnTo>
                  <a:pt x="104" y="58"/>
                </a:lnTo>
                <a:lnTo>
                  <a:pt x="93" y="70"/>
                </a:lnTo>
                <a:lnTo>
                  <a:pt x="90" y="70"/>
                </a:lnTo>
                <a:lnTo>
                  <a:pt x="93" y="78"/>
                </a:lnTo>
                <a:lnTo>
                  <a:pt x="93" y="81"/>
                </a:lnTo>
                <a:lnTo>
                  <a:pt x="87" y="84"/>
                </a:lnTo>
                <a:lnTo>
                  <a:pt x="87" y="87"/>
                </a:lnTo>
                <a:lnTo>
                  <a:pt x="84" y="93"/>
                </a:lnTo>
                <a:lnTo>
                  <a:pt x="78" y="93"/>
                </a:lnTo>
                <a:lnTo>
                  <a:pt x="75" y="98"/>
                </a:lnTo>
                <a:lnTo>
                  <a:pt x="69" y="96"/>
                </a:lnTo>
                <a:lnTo>
                  <a:pt x="67" y="93"/>
                </a:lnTo>
                <a:lnTo>
                  <a:pt x="61" y="96"/>
                </a:lnTo>
                <a:lnTo>
                  <a:pt x="58" y="96"/>
                </a:lnTo>
                <a:lnTo>
                  <a:pt x="52" y="96"/>
                </a:lnTo>
                <a:lnTo>
                  <a:pt x="49" y="98"/>
                </a:lnTo>
                <a:lnTo>
                  <a:pt x="46" y="96"/>
                </a:lnTo>
                <a:lnTo>
                  <a:pt x="38" y="101"/>
                </a:lnTo>
                <a:lnTo>
                  <a:pt x="35" y="101"/>
                </a:lnTo>
                <a:lnTo>
                  <a:pt x="32" y="101"/>
                </a:lnTo>
                <a:lnTo>
                  <a:pt x="29" y="98"/>
                </a:lnTo>
                <a:lnTo>
                  <a:pt x="29" y="96"/>
                </a:lnTo>
                <a:lnTo>
                  <a:pt x="26" y="101"/>
                </a:lnTo>
                <a:lnTo>
                  <a:pt x="23" y="104"/>
                </a:lnTo>
                <a:lnTo>
                  <a:pt x="21" y="104"/>
                </a:lnTo>
                <a:lnTo>
                  <a:pt x="18" y="104"/>
                </a:lnTo>
                <a:lnTo>
                  <a:pt x="15" y="104"/>
                </a:lnTo>
                <a:lnTo>
                  <a:pt x="15" y="107"/>
                </a:lnTo>
                <a:lnTo>
                  <a:pt x="15" y="116"/>
                </a:lnTo>
                <a:lnTo>
                  <a:pt x="18" y="116"/>
                </a:lnTo>
                <a:lnTo>
                  <a:pt x="21" y="119"/>
                </a:lnTo>
                <a:lnTo>
                  <a:pt x="26" y="121"/>
                </a:lnTo>
                <a:lnTo>
                  <a:pt x="23" y="130"/>
                </a:lnTo>
                <a:lnTo>
                  <a:pt x="29" y="133"/>
                </a:lnTo>
                <a:lnTo>
                  <a:pt x="29" y="136"/>
                </a:lnTo>
                <a:lnTo>
                  <a:pt x="32" y="142"/>
                </a:lnTo>
                <a:lnTo>
                  <a:pt x="35" y="144"/>
                </a:lnTo>
                <a:lnTo>
                  <a:pt x="32" y="150"/>
                </a:lnTo>
                <a:lnTo>
                  <a:pt x="32" y="156"/>
                </a:lnTo>
                <a:lnTo>
                  <a:pt x="29" y="159"/>
                </a:lnTo>
                <a:lnTo>
                  <a:pt x="23" y="159"/>
                </a:lnTo>
                <a:lnTo>
                  <a:pt x="21" y="159"/>
                </a:lnTo>
                <a:lnTo>
                  <a:pt x="21" y="162"/>
                </a:lnTo>
                <a:lnTo>
                  <a:pt x="15" y="165"/>
                </a:lnTo>
                <a:lnTo>
                  <a:pt x="18" y="165"/>
                </a:lnTo>
                <a:lnTo>
                  <a:pt x="15" y="168"/>
                </a:lnTo>
                <a:lnTo>
                  <a:pt x="9" y="165"/>
                </a:lnTo>
                <a:lnTo>
                  <a:pt x="0" y="168"/>
                </a:lnTo>
                <a:lnTo>
                  <a:pt x="3" y="170"/>
                </a:lnTo>
                <a:lnTo>
                  <a:pt x="3" y="176"/>
                </a:lnTo>
                <a:lnTo>
                  <a:pt x="6" y="176"/>
                </a:lnTo>
                <a:lnTo>
                  <a:pt x="6" y="182"/>
                </a:lnTo>
                <a:lnTo>
                  <a:pt x="9" y="185"/>
                </a:lnTo>
                <a:lnTo>
                  <a:pt x="12" y="191"/>
                </a:lnTo>
                <a:lnTo>
                  <a:pt x="18" y="191"/>
                </a:lnTo>
                <a:lnTo>
                  <a:pt x="23" y="193"/>
                </a:lnTo>
                <a:lnTo>
                  <a:pt x="21" y="196"/>
                </a:lnTo>
                <a:lnTo>
                  <a:pt x="23" y="202"/>
                </a:lnTo>
                <a:lnTo>
                  <a:pt x="26" y="205"/>
                </a:lnTo>
                <a:lnTo>
                  <a:pt x="26" y="208"/>
                </a:lnTo>
                <a:lnTo>
                  <a:pt x="23" y="205"/>
                </a:lnTo>
                <a:lnTo>
                  <a:pt x="18" y="205"/>
                </a:lnTo>
                <a:lnTo>
                  <a:pt x="18" y="208"/>
                </a:lnTo>
                <a:lnTo>
                  <a:pt x="18" y="214"/>
                </a:lnTo>
                <a:lnTo>
                  <a:pt x="15" y="216"/>
                </a:lnTo>
                <a:lnTo>
                  <a:pt x="12" y="216"/>
                </a:lnTo>
                <a:lnTo>
                  <a:pt x="12" y="219"/>
                </a:lnTo>
                <a:lnTo>
                  <a:pt x="12" y="222"/>
                </a:lnTo>
                <a:lnTo>
                  <a:pt x="15" y="225"/>
                </a:lnTo>
                <a:lnTo>
                  <a:pt x="12" y="228"/>
                </a:lnTo>
                <a:lnTo>
                  <a:pt x="15" y="231"/>
                </a:lnTo>
                <a:lnTo>
                  <a:pt x="12" y="234"/>
                </a:lnTo>
                <a:lnTo>
                  <a:pt x="18" y="240"/>
                </a:lnTo>
                <a:lnTo>
                  <a:pt x="18" y="245"/>
                </a:lnTo>
                <a:lnTo>
                  <a:pt x="26" y="248"/>
                </a:lnTo>
                <a:lnTo>
                  <a:pt x="29" y="248"/>
                </a:lnTo>
                <a:lnTo>
                  <a:pt x="29" y="251"/>
                </a:lnTo>
                <a:lnTo>
                  <a:pt x="32" y="251"/>
                </a:lnTo>
                <a:lnTo>
                  <a:pt x="38" y="254"/>
                </a:lnTo>
                <a:lnTo>
                  <a:pt x="46" y="254"/>
                </a:lnTo>
                <a:lnTo>
                  <a:pt x="52" y="257"/>
                </a:lnTo>
                <a:lnTo>
                  <a:pt x="55" y="254"/>
                </a:lnTo>
                <a:lnTo>
                  <a:pt x="58" y="254"/>
                </a:lnTo>
                <a:lnTo>
                  <a:pt x="58" y="257"/>
                </a:lnTo>
                <a:lnTo>
                  <a:pt x="61" y="263"/>
                </a:lnTo>
                <a:lnTo>
                  <a:pt x="61" y="265"/>
                </a:lnTo>
                <a:lnTo>
                  <a:pt x="58" y="265"/>
                </a:lnTo>
                <a:lnTo>
                  <a:pt x="58" y="268"/>
                </a:lnTo>
                <a:lnTo>
                  <a:pt x="55" y="271"/>
                </a:lnTo>
                <a:lnTo>
                  <a:pt x="52" y="271"/>
                </a:lnTo>
                <a:lnTo>
                  <a:pt x="49" y="277"/>
                </a:lnTo>
                <a:lnTo>
                  <a:pt x="46" y="277"/>
                </a:lnTo>
                <a:lnTo>
                  <a:pt x="46" y="283"/>
                </a:lnTo>
                <a:lnTo>
                  <a:pt x="49" y="288"/>
                </a:lnTo>
                <a:lnTo>
                  <a:pt x="52" y="286"/>
                </a:lnTo>
                <a:lnTo>
                  <a:pt x="52" y="288"/>
                </a:lnTo>
                <a:lnTo>
                  <a:pt x="55" y="288"/>
                </a:lnTo>
                <a:lnTo>
                  <a:pt x="58" y="286"/>
                </a:lnTo>
                <a:lnTo>
                  <a:pt x="61" y="286"/>
                </a:lnTo>
                <a:lnTo>
                  <a:pt x="67" y="283"/>
                </a:lnTo>
                <a:lnTo>
                  <a:pt x="69" y="283"/>
                </a:lnTo>
                <a:lnTo>
                  <a:pt x="75" y="283"/>
                </a:lnTo>
                <a:lnTo>
                  <a:pt x="81" y="277"/>
                </a:lnTo>
                <a:lnTo>
                  <a:pt x="87" y="271"/>
                </a:lnTo>
                <a:lnTo>
                  <a:pt x="87" y="268"/>
                </a:lnTo>
                <a:lnTo>
                  <a:pt x="90" y="265"/>
                </a:lnTo>
                <a:lnTo>
                  <a:pt x="93" y="260"/>
                </a:lnTo>
                <a:lnTo>
                  <a:pt x="95" y="257"/>
                </a:lnTo>
                <a:lnTo>
                  <a:pt x="101" y="254"/>
                </a:lnTo>
                <a:lnTo>
                  <a:pt x="101" y="251"/>
                </a:lnTo>
                <a:lnTo>
                  <a:pt x="107" y="242"/>
                </a:lnTo>
                <a:lnTo>
                  <a:pt x="116" y="237"/>
                </a:lnTo>
                <a:lnTo>
                  <a:pt x="121" y="234"/>
                </a:lnTo>
                <a:lnTo>
                  <a:pt x="124" y="234"/>
                </a:lnTo>
                <a:lnTo>
                  <a:pt x="130" y="234"/>
                </a:lnTo>
                <a:lnTo>
                  <a:pt x="147" y="242"/>
                </a:lnTo>
                <a:lnTo>
                  <a:pt x="150" y="245"/>
                </a:lnTo>
                <a:lnTo>
                  <a:pt x="150" y="242"/>
                </a:lnTo>
                <a:lnTo>
                  <a:pt x="153" y="242"/>
                </a:lnTo>
                <a:lnTo>
                  <a:pt x="156" y="245"/>
                </a:lnTo>
                <a:lnTo>
                  <a:pt x="162" y="248"/>
                </a:lnTo>
                <a:lnTo>
                  <a:pt x="162" y="251"/>
                </a:lnTo>
                <a:lnTo>
                  <a:pt x="165" y="254"/>
                </a:lnTo>
                <a:lnTo>
                  <a:pt x="167" y="251"/>
                </a:lnTo>
                <a:lnTo>
                  <a:pt x="173" y="263"/>
                </a:lnTo>
                <a:lnTo>
                  <a:pt x="179" y="263"/>
                </a:lnTo>
                <a:lnTo>
                  <a:pt x="185" y="265"/>
                </a:lnTo>
                <a:lnTo>
                  <a:pt x="185" y="268"/>
                </a:lnTo>
                <a:lnTo>
                  <a:pt x="188" y="265"/>
                </a:lnTo>
                <a:lnTo>
                  <a:pt x="185" y="265"/>
                </a:lnTo>
                <a:lnTo>
                  <a:pt x="188" y="263"/>
                </a:lnTo>
                <a:lnTo>
                  <a:pt x="190" y="268"/>
                </a:lnTo>
                <a:lnTo>
                  <a:pt x="193" y="271"/>
                </a:lnTo>
                <a:lnTo>
                  <a:pt x="196" y="271"/>
                </a:lnTo>
                <a:lnTo>
                  <a:pt x="202" y="271"/>
                </a:lnTo>
                <a:lnTo>
                  <a:pt x="205" y="277"/>
                </a:lnTo>
                <a:lnTo>
                  <a:pt x="208" y="280"/>
                </a:lnTo>
                <a:lnTo>
                  <a:pt x="208" y="283"/>
                </a:lnTo>
                <a:lnTo>
                  <a:pt x="211" y="288"/>
                </a:lnTo>
                <a:lnTo>
                  <a:pt x="211" y="300"/>
                </a:lnTo>
                <a:lnTo>
                  <a:pt x="211" y="306"/>
                </a:lnTo>
                <a:lnTo>
                  <a:pt x="213" y="309"/>
                </a:lnTo>
                <a:lnTo>
                  <a:pt x="213" y="314"/>
                </a:lnTo>
                <a:lnTo>
                  <a:pt x="216" y="323"/>
                </a:lnTo>
                <a:lnTo>
                  <a:pt x="219" y="329"/>
                </a:lnTo>
                <a:lnTo>
                  <a:pt x="219" y="332"/>
                </a:lnTo>
                <a:lnTo>
                  <a:pt x="225" y="343"/>
                </a:lnTo>
                <a:lnTo>
                  <a:pt x="225" y="360"/>
                </a:lnTo>
                <a:lnTo>
                  <a:pt x="222" y="363"/>
                </a:lnTo>
                <a:lnTo>
                  <a:pt x="222" y="366"/>
                </a:lnTo>
                <a:lnTo>
                  <a:pt x="225" y="369"/>
                </a:lnTo>
                <a:lnTo>
                  <a:pt x="228" y="366"/>
                </a:lnTo>
                <a:lnTo>
                  <a:pt x="231" y="366"/>
                </a:lnTo>
                <a:lnTo>
                  <a:pt x="237" y="366"/>
                </a:lnTo>
                <a:lnTo>
                  <a:pt x="239" y="369"/>
                </a:lnTo>
                <a:lnTo>
                  <a:pt x="239" y="378"/>
                </a:lnTo>
                <a:lnTo>
                  <a:pt x="239" y="383"/>
                </a:lnTo>
                <a:lnTo>
                  <a:pt x="248" y="383"/>
                </a:lnTo>
                <a:lnTo>
                  <a:pt x="251" y="386"/>
                </a:lnTo>
                <a:lnTo>
                  <a:pt x="254" y="392"/>
                </a:lnTo>
                <a:lnTo>
                  <a:pt x="257" y="395"/>
                </a:lnTo>
                <a:lnTo>
                  <a:pt x="260" y="401"/>
                </a:lnTo>
                <a:lnTo>
                  <a:pt x="262" y="404"/>
                </a:lnTo>
                <a:lnTo>
                  <a:pt x="262" y="409"/>
                </a:lnTo>
                <a:lnTo>
                  <a:pt x="260" y="412"/>
                </a:lnTo>
                <a:lnTo>
                  <a:pt x="260" y="415"/>
                </a:lnTo>
                <a:lnTo>
                  <a:pt x="260" y="418"/>
                </a:lnTo>
                <a:lnTo>
                  <a:pt x="265" y="418"/>
                </a:lnTo>
                <a:lnTo>
                  <a:pt x="265" y="421"/>
                </a:lnTo>
                <a:lnTo>
                  <a:pt x="268" y="415"/>
                </a:lnTo>
                <a:lnTo>
                  <a:pt x="271" y="415"/>
                </a:lnTo>
                <a:lnTo>
                  <a:pt x="280" y="418"/>
                </a:lnTo>
                <a:lnTo>
                  <a:pt x="285" y="421"/>
                </a:lnTo>
                <a:lnTo>
                  <a:pt x="291" y="424"/>
                </a:lnTo>
                <a:lnTo>
                  <a:pt x="291" y="427"/>
                </a:lnTo>
                <a:lnTo>
                  <a:pt x="294" y="430"/>
                </a:lnTo>
                <a:lnTo>
                  <a:pt x="297" y="432"/>
                </a:lnTo>
                <a:lnTo>
                  <a:pt x="300" y="438"/>
                </a:lnTo>
                <a:lnTo>
                  <a:pt x="303" y="444"/>
                </a:lnTo>
                <a:lnTo>
                  <a:pt x="306" y="447"/>
                </a:lnTo>
                <a:lnTo>
                  <a:pt x="309" y="447"/>
                </a:lnTo>
                <a:lnTo>
                  <a:pt x="311" y="447"/>
                </a:lnTo>
                <a:lnTo>
                  <a:pt x="323" y="455"/>
                </a:lnTo>
                <a:lnTo>
                  <a:pt x="329" y="464"/>
                </a:lnTo>
                <a:lnTo>
                  <a:pt x="329" y="470"/>
                </a:lnTo>
                <a:lnTo>
                  <a:pt x="332" y="473"/>
                </a:lnTo>
                <a:lnTo>
                  <a:pt x="340" y="479"/>
                </a:lnTo>
                <a:lnTo>
                  <a:pt x="346" y="484"/>
                </a:lnTo>
                <a:lnTo>
                  <a:pt x="349" y="490"/>
                </a:lnTo>
                <a:lnTo>
                  <a:pt x="352" y="496"/>
                </a:lnTo>
                <a:lnTo>
                  <a:pt x="355" y="499"/>
                </a:lnTo>
                <a:lnTo>
                  <a:pt x="357" y="499"/>
                </a:lnTo>
                <a:lnTo>
                  <a:pt x="360" y="499"/>
                </a:lnTo>
                <a:lnTo>
                  <a:pt x="363" y="504"/>
                </a:lnTo>
                <a:lnTo>
                  <a:pt x="366" y="504"/>
                </a:lnTo>
                <a:lnTo>
                  <a:pt x="369" y="504"/>
                </a:lnTo>
                <a:lnTo>
                  <a:pt x="375" y="507"/>
                </a:lnTo>
                <a:lnTo>
                  <a:pt x="378" y="513"/>
                </a:lnTo>
                <a:lnTo>
                  <a:pt x="381" y="519"/>
                </a:lnTo>
                <a:lnTo>
                  <a:pt x="383" y="522"/>
                </a:lnTo>
                <a:lnTo>
                  <a:pt x="386" y="519"/>
                </a:lnTo>
                <a:lnTo>
                  <a:pt x="386" y="516"/>
                </a:lnTo>
                <a:lnTo>
                  <a:pt x="389" y="513"/>
                </a:lnTo>
                <a:lnTo>
                  <a:pt x="395" y="513"/>
                </a:lnTo>
                <a:lnTo>
                  <a:pt x="401" y="513"/>
                </a:lnTo>
                <a:lnTo>
                  <a:pt x="406" y="516"/>
                </a:lnTo>
                <a:lnTo>
                  <a:pt x="409" y="522"/>
                </a:lnTo>
                <a:lnTo>
                  <a:pt x="415" y="522"/>
                </a:lnTo>
                <a:lnTo>
                  <a:pt x="415" y="519"/>
                </a:lnTo>
                <a:lnTo>
                  <a:pt x="415" y="516"/>
                </a:lnTo>
                <a:lnTo>
                  <a:pt x="421" y="516"/>
                </a:lnTo>
                <a:lnTo>
                  <a:pt x="424" y="519"/>
                </a:lnTo>
                <a:lnTo>
                  <a:pt x="429" y="527"/>
                </a:lnTo>
                <a:lnTo>
                  <a:pt x="432" y="533"/>
                </a:lnTo>
                <a:lnTo>
                  <a:pt x="435" y="539"/>
                </a:lnTo>
                <a:lnTo>
                  <a:pt x="441" y="548"/>
                </a:lnTo>
                <a:lnTo>
                  <a:pt x="444" y="551"/>
                </a:lnTo>
                <a:lnTo>
                  <a:pt x="444" y="556"/>
                </a:lnTo>
                <a:lnTo>
                  <a:pt x="447" y="559"/>
                </a:lnTo>
                <a:lnTo>
                  <a:pt x="447" y="556"/>
                </a:lnTo>
                <a:lnTo>
                  <a:pt x="453" y="553"/>
                </a:lnTo>
                <a:lnTo>
                  <a:pt x="453" y="556"/>
                </a:lnTo>
                <a:lnTo>
                  <a:pt x="461" y="553"/>
                </a:lnTo>
                <a:lnTo>
                  <a:pt x="464" y="556"/>
                </a:lnTo>
                <a:lnTo>
                  <a:pt x="470" y="562"/>
                </a:lnTo>
                <a:lnTo>
                  <a:pt x="473" y="565"/>
                </a:lnTo>
                <a:lnTo>
                  <a:pt x="470" y="568"/>
                </a:lnTo>
                <a:lnTo>
                  <a:pt x="470" y="571"/>
                </a:lnTo>
                <a:lnTo>
                  <a:pt x="464" y="571"/>
                </a:lnTo>
                <a:lnTo>
                  <a:pt x="464" y="576"/>
                </a:lnTo>
                <a:lnTo>
                  <a:pt x="467" y="574"/>
                </a:lnTo>
                <a:lnTo>
                  <a:pt x="470" y="574"/>
                </a:lnTo>
                <a:lnTo>
                  <a:pt x="476" y="574"/>
                </a:lnTo>
                <a:lnTo>
                  <a:pt x="478" y="574"/>
                </a:lnTo>
                <a:lnTo>
                  <a:pt x="481" y="571"/>
                </a:lnTo>
                <a:lnTo>
                  <a:pt x="484" y="571"/>
                </a:lnTo>
                <a:lnTo>
                  <a:pt x="490" y="565"/>
                </a:lnTo>
                <a:lnTo>
                  <a:pt x="493" y="568"/>
                </a:lnTo>
                <a:lnTo>
                  <a:pt x="501" y="579"/>
                </a:lnTo>
                <a:lnTo>
                  <a:pt x="504" y="585"/>
                </a:lnTo>
                <a:lnTo>
                  <a:pt x="507" y="594"/>
                </a:lnTo>
                <a:lnTo>
                  <a:pt x="504" y="594"/>
                </a:lnTo>
                <a:lnTo>
                  <a:pt x="504" y="597"/>
                </a:lnTo>
                <a:lnTo>
                  <a:pt x="501" y="599"/>
                </a:lnTo>
                <a:lnTo>
                  <a:pt x="501" y="602"/>
                </a:lnTo>
                <a:lnTo>
                  <a:pt x="501" y="605"/>
                </a:lnTo>
                <a:lnTo>
                  <a:pt x="504" y="605"/>
                </a:lnTo>
                <a:lnTo>
                  <a:pt x="510" y="611"/>
                </a:lnTo>
                <a:lnTo>
                  <a:pt x="513" y="611"/>
                </a:lnTo>
                <a:lnTo>
                  <a:pt x="516" y="614"/>
                </a:lnTo>
                <a:lnTo>
                  <a:pt x="519" y="614"/>
                </a:lnTo>
                <a:lnTo>
                  <a:pt x="525" y="620"/>
                </a:lnTo>
                <a:lnTo>
                  <a:pt x="527" y="623"/>
                </a:lnTo>
                <a:lnTo>
                  <a:pt x="536" y="623"/>
                </a:lnTo>
                <a:lnTo>
                  <a:pt x="539" y="620"/>
                </a:lnTo>
                <a:lnTo>
                  <a:pt x="542" y="620"/>
                </a:lnTo>
                <a:lnTo>
                  <a:pt x="545" y="620"/>
                </a:lnTo>
                <a:lnTo>
                  <a:pt x="548" y="620"/>
                </a:lnTo>
                <a:lnTo>
                  <a:pt x="550" y="623"/>
                </a:lnTo>
                <a:lnTo>
                  <a:pt x="556" y="628"/>
                </a:lnTo>
                <a:lnTo>
                  <a:pt x="559" y="634"/>
                </a:lnTo>
                <a:lnTo>
                  <a:pt x="559" y="637"/>
                </a:lnTo>
                <a:lnTo>
                  <a:pt x="562" y="643"/>
                </a:lnTo>
                <a:lnTo>
                  <a:pt x="562" y="648"/>
                </a:lnTo>
                <a:lnTo>
                  <a:pt x="565" y="660"/>
                </a:lnTo>
                <a:lnTo>
                  <a:pt x="573" y="669"/>
                </a:lnTo>
                <a:lnTo>
                  <a:pt x="576" y="680"/>
                </a:lnTo>
                <a:lnTo>
                  <a:pt x="579" y="703"/>
                </a:lnTo>
                <a:lnTo>
                  <a:pt x="582" y="706"/>
                </a:lnTo>
                <a:lnTo>
                  <a:pt x="582" y="709"/>
                </a:lnTo>
                <a:lnTo>
                  <a:pt x="588" y="712"/>
                </a:lnTo>
                <a:lnTo>
                  <a:pt x="591" y="715"/>
                </a:lnTo>
                <a:lnTo>
                  <a:pt x="591" y="718"/>
                </a:lnTo>
                <a:lnTo>
                  <a:pt x="591" y="729"/>
                </a:lnTo>
                <a:lnTo>
                  <a:pt x="591" y="732"/>
                </a:lnTo>
                <a:lnTo>
                  <a:pt x="588" y="735"/>
                </a:lnTo>
                <a:lnTo>
                  <a:pt x="579" y="735"/>
                </a:lnTo>
                <a:lnTo>
                  <a:pt x="576" y="735"/>
                </a:lnTo>
                <a:lnTo>
                  <a:pt x="576" y="738"/>
                </a:lnTo>
                <a:lnTo>
                  <a:pt x="573" y="738"/>
                </a:lnTo>
                <a:lnTo>
                  <a:pt x="571" y="738"/>
                </a:lnTo>
                <a:lnTo>
                  <a:pt x="568" y="741"/>
                </a:lnTo>
                <a:lnTo>
                  <a:pt x="568" y="743"/>
                </a:lnTo>
                <a:lnTo>
                  <a:pt x="573" y="749"/>
                </a:lnTo>
                <a:lnTo>
                  <a:pt x="573" y="752"/>
                </a:lnTo>
                <a:lnTo>
                  <a:pt x="573" y="758"/>
                </a:lnTo>
                <a:lnTo>
                  <a:pt x="571" y="764"/>
                </a:lnTo>
                <a:lnTo>
                  <a:pt x="568" y="772"/>
                </a:lnTo>
                <a:lnTo>
                  <a:pt x="568" y="775"/>
                </a:lnTo>
                <a:lnTo>
                  <a:pt x="562" y="778"/>
                </a:lnTo>
                <a:lnTo>
                  <a:pt x="559" y="778"/>
                </a:lnTo>
                <a:lnTo>
                  <a:pt x="556" y="778"/>
                </a:lnTo>
                <a:lnTo>
                  <a:pt x="556" y="781"/>
                </a:lnTo>
                <a:lnTo>
                  <a:pt x="556" y="787"/>
                </a:lnTo>
                <a:lnTo>
                  <a:pt x="556" y="792"/>
                </a:lnTo>
                <a:lnTo>
                  <a:pt x="556" y="795"/>
                </a:lnTo>
                <a:lnTo>
                  <a:pt x="556" y="798"/>
                </a:lnTo>
                <a:lnTo>
                  <a:pt x="559" y="798"/>
                </a:lnTo>
                <a:lnTo>
                  <a:pt x="559" y="801"/>
                </a:lnTo>
                <a:lnTo>
                  <a:pt x="565" y="804"/>
                </a:lnTo>
                <a:lnTo>
                  <a:pt x="568" y="807"/>
                </a:lnTo>
                <a:lnTo>
                  <a:pt x="579" y="807"/>
                </a:lnTo>
                <a:lnTo>
                  <a:pt x="585" y="804"/>
                </a:lnTo>
                <a:lnTo>
                  <a:pt x="588" y="801"/>
                </a:lnTo>
                <a:lnTo>
                  <a:pt x="591" y="792"/>
                </a:lnTo>
                <a:lnTo>
                  <a:pt x="594" y="790"/>
                </a:lnTo>
                <a:lnTo>
                  <a:pt x="591" y="784"/>
                </a:lnTo>
                <a:lnTo>
                  <a:pt x="594" y="781"/>
                </a:lnTo>
                <a:lnTo>
                  <a:pt x="597" y="781"/>
                </a:lnTo>
                <a:lnTo>
                  <a:pt x="599" y="772"/>
                </a:lnTo>
                <a:lnTo>
                  <a:pt x="602" y="769"/>
                </a:lnTo>
                <a:lnTo>
                  <a:pt x="611" y="766"/>
                </a:lnTo>
                <a:lnTo>
                  <a:pt x="614" y="764"/>
                </a:lnTo>
                <a:lnTo>
                  <a:pt x="617" y="758"/>
                </a:lnTo>
                <a:lnTo>
                  <a:pt x="617" y="755"/>
                </a:lnTo>
                <a:lnTo>
                  <a:pt x="617" y="749"/>
                </a:lnTo>
                <a:lnTo>
                  <a:pt x="617" y="746"/>
                </a:lnTo>
                <a:lnTo>
                  <a:pt x="617" y="743"/>
                </a:lnTo>
                <a:lnTo>
                  <a:pt x="614" y="735"/>
                </a:lnTo>
                <a:lnTo>
                  <a:pt x="614" y="732"/>
                </a:lnTo>
                <a:lnTo>
                  <a:pt x="617" y="729"/>
                </a:lnTo>
                <a:lnTo>
                  <a:pt x="620" y="723"/>
                </a:lnTo>
                <a:lnTo>
                  <a:pt x="622" y="720"/>
                </a:lnTo>
                <a:lnTo>
                  <a:pt x="625" y="720"/>
                </a:lnTo>
                <a:lnTo>
                  <a:pt x="634" y="715"/>
                </a:lnTo>
                <a:lnTo>
                  <a:pt x="640" y="712"/>
                </a:lnTo>
                <a:lnTo>
                  <a:pt x="643" y="715"/>
                </a:lnTo>
                <a:lnTo>
                  <a:pt x="645" y="715"/>
                </a:lnTo>
                <a:lnTo>
                  <a:pt x="648" y="715"/>
                </a:lnTo>
                <a:lnTo>
                  <a:pt x="648" y="712"/>
                </a:lnTo>
                <a:lnTo>
                  <a:pt x="654" y="706"/>
                </a:lnTo>
                <a:lnTo>
                  <a:pt x="654" y="703"/>
                </a:lnTo>
                <a:lnTo>
                  <a:pt x="651" y="703"/>
                </a:lnTo>
                <a:lnTo>
                  <a:pt x="648" y="697"/>
                </a:lnTo>
                <a:lnTo>
                  <a:pt x="648" y="674"/>
                </a:lnTo>
                <a:lnTo>
                  <a:pt x="651" y="671"/>
                </a:lnTo>
                <a:lnTo>
                  <a:pt x="648" y="669"/>
                </a:lnTo>
                <a:lnTo>
                  <a:pt x="640" y="666"/>
                </a:lnTo>
                <a:lnTo>
                  <a:pt x="631" y="660"/>
                </a:lnTo>
                <a:lnTo>
                  <a:pt x="628" y="657"/>
                </a:lnTo>
                <a:lnTo>
                  <a:pt x="622" y="654"/>
                </a:lnTo>
                <a:lnTo>
                  <a:pt x="617" y="654"/>
                </a:lnTo>
                <a:lnTo>
                  <a:pt x="614" y="651"/>
                </a:lnTo>
                <a:lnTo>
                  <a:pt x="608" y="651"/>
                </a:lnTo>
                <a:lnTo>
                  <a:pt x="608" y="648"/>
                </a:lnTo>
                <a:lnTo>
                  <a:pt x="608" y="646"/>
                </a:lnTo>
                <a:lnTo>
                  <a:pt x="605" y="643"/>
                </a:lnTo>
                <a:lnTo>
                  <a:pt x="605" y="637"/>
                </a:lnTo>
                <a:lnTo>
                  <a:pt x="608" y="631"/>
                </a:lnTo>
                <a:lnTo>
                  <a:pt x="611" y="628"/>
                </a:lnTo>
                <a:lnTo>
                  <a:pt x="611" y="625"/>
                </a:lnTo>
                <a:lnTo>
                  <a:pt x="614" y="625"/>
                </a:lnTo>
                <a:lnTo>
                  <a:pt x="614" y="623"/>
                </a:lnTo>
                <a:lnTo>
                  <a:pt x="611" y="620"/>
                </a:lnTo>
                <a:lnTo>
                  <a:pt x="611" y="617"/>
                </a:lnTo>
                <a:lnTo>
                  <a:pt x="614" y="611"/>
                </a:lnTo>
                <a:lnTo>
                  <a:pt x="617" y="605"/>
                </a:lnTo>
                <a:lnTo>
                  <a:pt x="620" y="599"/>
                </a:lnTo>
                <a:lnTo>
                  <a:pt x="622" y="594"/>
                </a:lnTo>
                <a:lnTo>
                  <a:pt x="622" y="591"/>
                </a:lnTo>
                <a:lnTo>
                  <a:pt x="625" y="588"/>
                </a:lnTo>
                <a:lnTo>
                  <a:pt x="628" y="582"/>
                </a:lnTo>
                <a:lnTo>
                  <a:pt x="631" y="576"/>
                </a:lnTo>
                <a:lnTo>
                  <a:pt x="631" y="574"/>
                </a:lnTo>
                <a:lnTo>
                  <a:pt x="640" y="571"/>
                </a:lnTo>
                <a:lnTo>
                  <a:pt x="643" y="571"/>
                </a:lnTo>
                <a:lnTo>
                  <a:pt x="645" y="574"/>
                </a:lnTo>
                <a:lnTo>
                  <a:pt x="648" y="574"/>
                </a:lnTo>
                <a:lnTo>
                  <a:pt x="654" y="574"/>
                </a:lnTo>
                <a:lnTo>
                  <a:pt x="651" y="574"/>
                </a:lnTo>
                <a:lnTo>
                  <a:pt x="648" y="576"/>
                </a:lnTo>
                <a:lnTo>
                  <a:pt x="648" y="579"/>
                </a:lnTo>
                <a:lnTo>
                  <a:pt x="654" y="582"/>
                </a:lnTo>
                <a:lnTo>
                  <a:pt x="657" y="585"/>
                </a:lnTo>
                <a:lnTo>
                  <a:pt x="666" y="585"/>
                </a:lnTo>
                <a:lnTo>
                  <a:pt x="666" y="588"/>
                </a:lnTo>
                <a:lnTo>
                  <a:pt x="680" y="588"/>
                </a:lnTo>
                <a:lnTo>
                  <a:pt x="689" y="588"/>
                </a:lnTo>
                <a:lnTo>
                  <a:pt x="694" y="591"/>
                </a:lnTo>
                <a:lnTo>
                  <a:pt x="694" y="597"/>
                </a:lnTo>
                <a:lnTo>
                  <a:pt x="697" y="599"/>
                </a:lnTo>
                <a:lnTo>
                  <a:pt x="700" y="602"/>
                </a:lnTo>
                <a:lnTo>
                  <a:pt x="700" y="605"/>
                </a:lnTo>
                <a:lnTo>
                  <a:pt x="700" y="608"/>
                </a:lnTo>
                <a:lnTo>
                  <a:pt x="703" y="608"/>
                </a:lnTo>
                <a:lnTo>
                  <a:pt x="703" y="611"/>
                </a:lnTo>
                <a:lnTo>
                  <a:pt x="700" y="611"/>
                </a:lnTo>
                <a:lnTo>
                  <a:pt x="700" y="614"/>
                </a:lnTo>
                <a:lnTo>
                  <a:pt x="703" y="617"/>
                </a:lnTo>
                <a:lnTo>
                  <a:pt x="706" y="620"/>
                </a:lnTo>
                <a:lnTo>
                  <a:pt x="709" y="623"/>
                </a:lnTo>
                <a:lnTo>
                  <a:pt x="712" y="625"/>
                </a:lnTo>
                <a:lnTo>
                  <a:pt x="717" y="625"/>
                </a:lnTo>
                <a:lnTo>
                  <a:pt x="720" y="628"/>
                </a:lnTo>
                <a:lnTo>
                  <a:pt x="723" y="631"/>
                </a:lnTo>
                <a:lnTo>
                  <a:pt x="726" y="628"/>
                </a:lnTo>
                <a:lnTo>
                  <a:pt x="726" y="625"/>
                </a:lnTo>
                <a:lnTo>
                  <a:pt x="729" y="623"/>
                </a:lnTo>
                <a:lnTo>
                  <a:pt x="726" y="617"/>
                </a:lnTo>
                <a:lnTo>
                  <a:pt x="726" y="611"/>
                </a:lnTo>
                <a:lnTo>
                  <a:pt x="729" y="605"/>
                </a:lnTo>
                <a:lnTo>
                  <a:pt x="732" y="602"/>
                </a:lnTo>
                <a:lnTo>
                  <a:pt x="732" y="597"/>
                </a:lnTo>
                <a:lnTo>
                  <a:pt x="732" y="594"/>
                </a:lnTo>
                <a:lnTo>
                  <a:pt x="729" y="591"/>
                </a:lnTo>
                <a:lnTo>
                  <a:pt x="729" y="588"/>
                </a:lnTo>
                <a:lnTo>
                  <a:pt x="726" y="585"/>
                </a:lnTo>
                <a:lnTo>
                  <a:pt x="723" y="582"/>
                </a:lnTo>
                <a:lnTo>
                  <a:pt x="717" y="576"/>
                </a:lnTo>
                <a:lnTo>
                  <a:pt x="712" y="571"/>
                </a:lnTo>
                <a:lnTo>
                  <a:pt x="706" y="568"/>
                </a:lnTo>
                <a:lnTo>
                  <a:pt x="700" y="562"/>
                </a:lnTo>
                <a:lnTo>
                  <a:pt x="700" y="559"/>
                </a:lnTo>
                <a:lnTo>
                  <a:pt x="697" y="556"/>
                </a:lnTo>
                <a:lnTo>
                  <a:pt x="692" y="556"/>
                </a:lnTo>
                <a:lnTo>
                  <a:pt x="692" y="553"/>
                </a:lnTo>
                <a:lnTo>
                  <a:pt x="686" y="553"/>
                </a:lnTo>
                <a:lnTo>
                  <a:pt x="683" y="551"/>
                </a:lnTo>
                <a:lnTo>
                  <a:pt x="680" y="548"/>
                </a:lnTo>
                <a:lnTo>
                  <a:pt x="677" y="548"/>
                </a:lnTo>
                <a:lnTo>
                  <a:pt x="671" y="545"/>
                </a:lnTo>
                <a:lnTo>
                  <a:pt x="666" y="545"/>
                </a:lnTo>
                <a:lnTo>
                  <a:pt x="666" y="542"/>
                </a:lnTo>
                <a:lnTo>
                  <a:pt x="663" y="539"/>
                </a:lnTo>
                <a:lnTo>
                  <a:pt x="657" y="539"/>
                </a:lnTo>
                <a:lnTo>
                  <a:pt x="657" y="533"/>
                </a:lnTo>
                <a:lnTo>
                  <a:pt x="651" y="530"/>
                </a:lnTo>
                <a:lnTo>
                  <a:pt x="648" y="530"/>
                </a:lnTo>
                <a:lnTo>
                  <a:pt x="645" y="527"/>
                </a:lnTo>
                <a:lnTo>
                  <a:pt x="643" y="525"/>
                </a:lnTo>
                <a:lnTo>
                  <a:pt x="640" y="525"/>
                </a:lnTo>
                <a:lnTo>
                  <a:pt x="637" y="522"/>
                </a:lnTo>
                <a:lnTo>
                  <a:pt x="634" y="522"/>
                </a:lnTo>
                <a:lnTo>
                  <a:pt x="614" y="513"/>
                </a:lnTo>
                <a:lnTo>
                  <a:pt x="611" y="513"/>
                </a:lnTo>
                <a:lnTo>
                  <a:pt x="605" y="513"/>
                </a:lnTo>
                <a:lnTo>
                  <a:pt x="599" y="510"/>
                </a:lnTo>
                <a:lnTo>
                  <a:pt x="597" y="507"/>
                </a:lnTo>
                <a:lnTo>
                  <a:pt x="591" y="504"/>
                </a:lnTo>
                <a:lnTo>
                  <a:pt x="585" y="504"/>
                </a:lnTo>
                <a:lnTo>
                  <a:pt x="582" y="502"/>
                </a:lnTo>
                <a:lnTo>
                  <a:pt x="573" y="496"/>
                </a:lnTo>
                <a:lnTo>
                  <a:pt x="568" y="496"/>
                </a:lnTo>
                <a:lnTo>
                  <a:pt x="565" y="490"/>
                </a:lnTo>
                <a:lnTo>
                  <a:pt x="559" y="487"/>
                </a:lnTo>
                <a:lnTo>
                  <a:pt x="559" y="481"/>
                </a:lnTo>
                <a:lnTo>
                  <a:pt x="559" y="479"/>
                </a:lnTo>
                <a:lnTo>
                  <a:pt x="565" y="476"/>
                </a:lnTo>
                <a:lnTo>
                  <a:pt x="568" y="473"/>
                </a:lnTo>
                <a:lnTo>
                  <a:pt x="576" y="464"/>
                </a:lnTo>
                <a:lnTo>
                  <a:pt x="576" y="461"/>
                </a:lnTo>
                <a:lnTo>
                  <a:pt x="576" y="458"/>
                </a:lnTo>
                <a:lnTo>
                  <a:pt x="573" y="455"/>
                </a:lnTo>
                <a:lnTo>
                  <a:pt x="573" y="453"/>
                </a:lnTo>
                <a:lnTo>
                  <a:pt x="571" y="450"/>
                </a:lnTo>
                <a:lnTo>
                  <a:pt x="568" y="447"/>
                </a:lnTo>
                <a:lnTo>
                  <a:pt x="548" y="453"/>
                </a:lnTo>
                <a:lnTo>
                  <a:pt x="542" y="450"/>
                </a:lnTo>
                <a:lnTo>
                  <a:pt x="533" y="453"/>
                </a:lnTo>
                <a:lnTo>
                  <a:pt x="527" y="453"/>
                </a:lnTo>
                <a:lnTo>
                  <a:pt x="525" y="453"/>
                </a:lnTo>
                <a:lnTo>
                  <a:pt x="516" y="453"/>
                </a:lnTo>
                <a:lnTo>
                  <a:pt x="510" y="453"/>
                </a:lnTo>
                <a:lnTo>
                  <a:pt x="501" y="444"/>
                </a:lnTo>
                <a:lnTo>
                  <a:pt x="496" y="444"/>
                </a:lnTo>
                <a:lnTo>
                  <a:pt x="490" y="444"/>
                </a:lnTo>
                <a:lnTo>
                  <a:pt x="487" y="441"/>
                </a:lnTo>
                <a:lnTo>
                  <a:pt x="484" y="438"/>
                </a:lnTo>
                <a:lnTo>
                  <a:pt x="484" y="435"/>
                </a:lnTo>
                <a:lnTo>
                  <a:pt x="481" y="432"/>
                </a:lnTo>
                <a:lnTo>
                  <a:pt x="476" y="430"/>
                </a:lnTo>
                <a:lnTo>
                  <a:pt x="467" y="421"/>
                </a:lnTo>
                <a:lnTo>
                  <a:pt x="458" y="415"/>
                </a:lnTo>
                <a:lnTo>
                  <a:pt x="455" y="409"/>
                </a:lnTo>
                <a:lnTo>
                  <a:pt x="447" y="401"/>
                </a:lnTo>
                <a:lnTo>
                  <a:pt x="441" y="392"/>
                </a:lnTo>
                <a:lnTo>
                  <a:pt x="435" y="383"/>
                </a:lnTo>
                <a:lnTo>
                  <a:pt x="435" y="375"/>
                </a:lnTo>
                <a:lnTo>
                  <a:pt x="432" y="369"/>
                </a:lnTo>
                <a:lnTo>
                  <a:pt x="429" y="360"/>
                </a:lnTo>
                <a:lnTo>
                  <a:pt x="429" y="358"/>
                </a:lnTo>
                <a:lnTo>
                  <a:pt x="427" y="352"/>
                </a:lnTo>
                <a:lnTo>
                  <a:pt x="424" y="343"/>
                </a:lnTo>
                <a:lnTo>
                  <a:pt x="421" y="337"/>
                </a:lnTo>
                <a:lnTo>
                  <a:pt x="418" y="329"/>
                </a:lnTo>
                <a:lnTo>
                  <a:pt x="415" y="323"/>
                </a:lnTo>
                <a:lnTo>
                  <a:pt x="415" y="317"/>
                </a:lnTo>
                <a:lnTo>
                  <a:pt x="412" y="314"/>
                </a:lnTo>
                <a:lnTo>
                  <a:pt x="409" y="312"/>
                </a:lnTo>
                <a:lnTo>
                  <a:pt x="406" y="306"/>
                </a:lnTo>
                <a:lnTo>
                  <a:pt x="404" y="309"/>
                </a:lnTo>
                <a:lnTo>
                  <a:pt x="401" y="306"/>
                </a:lnTo>
                <a:lnTo>
                  <a:pt x="395" y="303"/>
                </a:lnTo>
                <a:lnTo>
                  <a:pt x="383" y="297"/>
                </a:lnTo>
                <a:lnTo>
                  <a:pt x="381" y="291"/>
                </a:lnTo>
                <a:lnTo>
                  <a:pt x="375" y="288"/>
                </a:lnTo>
                <a:lnTo>
                  <a:pt x="369" y="283"/>
                </a:lnTo>
                <a:lnTo>
                  <a:pt x="363" y="280"/>
                </a:lnTo>
                <a:lnTo>
                  <a:pt x="357" y="274"/>
                </a:lnTo>
                <a:lnTo>
                  <a:pt x="343" y="263"/>
                </a:lnTo>
                <a:lnTo>
                  <a:pt x="340" y="257"/>
                </a:lnTo>
                <a:lnTo>
                  <a:pt x="334" y="245"/>
                </a:lnTo>
                <a:lnTo>
                  <a:pt x="332" y="242"/>
                </a:lnTo>
                <a:lnTo>
                  <a:pt x="332" y="237"/>
                </a:lnTo>
                <a:lnTo>
                  <a:pt x="332" y="234"/>
                </a:lnTo>
                <a:lnTo>
                  <a:pt x="332" y="231"/>
                </a:lnTo>
                <a:lnTo>
                  <a:pt x="332" y="225"/>
                </a:lnTo>
                <a:lnTo>
                  <a:pt x="332" y="222"/>
                </a:lnTo>
                <a:lnTo>
                  <a:pt x="329" y="219"/>
                </a:lnTo>
                <a:lnTo>
                  <a:pt x="329" y="216"/>
                </a:lnTo>
                <a:lnTo>
                  <a:pt x="329" y="214"/>
                </a:lnTo>
                <a:lnTo>
                  <a:pt x="326" y="211"/>
                </a:lnTo>
                <a:lnTo>
                  <a:pt x="329" y="211"/>
                </a:lnTo>
                <a:lnTo>
                  <a:pt x="329" y="205"/>
                </a:lnTo>
                <a:lnTo>
                  <a:pt x="329" y="202"/>
                </a:lnTo>
                <a:lnTo>
                  <a:pt x="334" y="202"/>
                </a:lnTo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30" name="Freeform 79"/>
          <p:cNvSpPr>
            <a:spLocks/>
          </p:cNvSpPr>
          <p:nvPr/>
        </p:nvSpPr>
        <p:spPr bwMode="auto">
          <a:xfrm>
            <a:off x="6596063" y="4106863"/>
            <a:ext cx="174625" cy="284162"/>
          </a:xfrm>
          <a:custGeom>
            <a:avLst/>
            <a:gdLst>
              <a:gd name="T0" fmla="*/ 2147483647 w 101"/>
              <a:gd name="T1" fmla="*/ 2147483647 h 205"/>
              <a:gd name="T2" fmla="*/ 2147483647 w 101"/>
              <a:gd name="T3" fmla="*/ 2147483647 h 205"/>
              <a:gd name="T4" fmla="*/ 2147483647 w 101"/>
              <a:gd name="T5" fmla="*/ 2147483647 h 205"/>
              <a:gd name="T6" fmla="*/ 2147483647 w 101"/>
              <a:gd name="T7" fmla="*/ 2147483647 h 205"/>
              <a:gd name="T8" fmla="*/ 2147483647 w 101"/>
              <a:gd name="T9" fmla="*/ 2147483647 h 205"/>
              <a:gd name="T10" fmla="*/ 2147483647 w 101"/>
              <a:gd name="T11" fmla="*/ 2147483647 h 205"/>
              <a:gd name="T12" fmla="*/ 2147483647 w 101"/>
              <a:gd name="T13" fmla="*/ 2147483647 h 205"/>
              <a:gd name="T14" fmla="*/ 2147483647 w 101"/>
              <a:gd name="T15" fmla="*/ 2147483647 h 205"/>
              <a:gd name="T16" fmla="*/ 2147483647 w 101"/>
              <a:gd name="T17" fmla="*/ 2147483647 h 205"/>
              <a:gd name="T18" fmla="*/ 2147483647 w 101"/>
              <a:gd name="T19" fmla="*/ 2147483647 h 205"/>
              <a:gd name="T20" fmla="*/ 2147483647 w 101"/>
              <a:gd name="T21" fmla="*/ 2147483647 h 205"/>
              <a:gd name="T22" fmla="*/ 2147483647 w 101"/>
              <a:gd name="T23" fmla="*/ 2147483647 h 205"/>
              <a:gd name="T24" fmla="*/ 2147483647 w 101"/>
              <a:gd name="T25" fmla="*/ 2147483647 h 205"/>
              <a:gd name="T26" fmla="*/ 2147483647 w 101"/>
              <a:gd name="T27" fmla="*/ 2147483647 h 205"/>
              <a:gd name="T28" fmla="*/ 2147483647 w 101"/>
              <a:gd name="T29" fmla="*/ 2147483647 h 205"/>
              <a:gd name="T30" fmla="*/ 2147483647 w 101"/>
              <a:gd name="T31" fmla="*/ 2147483647 h 205"/>
              <a:gd name="T32" fmla="*/ 2147483647 w 101"/>
              <a:gd name="T33" fmla="*/ 2147483647 h 205"/>
              <a:gd name="T34" fmla="*/ 2147483647 w 101"/>
              <a:gd name="T35" fmla="*/ 2147483647 h 205"/>
              <a:gd name="T36" fmla="*/ 2147483647 w 101"/>
              <a:gd name="T37" fmla="*/ 2147483647 h 205"/>
              <a:gd name="T38" fmla="*/ 2147483647 w 101"/>
              <a:gd name="T39" fmla="*/ 2147483647 h 205"/>
              <a:gd name="T40" fmla="*/ 2147483647 w 101"/>
              <a:gd name="T41" fmla="*/ 2147483647 h 205"/>
              <a:gd name="T42" fmla="*/ 2147483647 w 101"/>
              <a:gd name="T43" fmla="*/ 2147483647 h 205"/>
              <a:gd name="T44" fmla="*/ 2147483647 w 101"/>
              <a:gd name="T45" fmla="*/ 2147483647 h 205"/>
              <a:gd name="T46" fmla="*/ 2147483647 w 101"/>
              <a:gd name="T47" fmla="*/ 2147483647 h 205"/>
              <a:gd name="T48" fmla="*/ 2147483647 w 101"/>
              <a:gd name="T49" fmla="*/ 2147483647 h 205"/>
              <a:gd name="T50" fmla="*/ 2147483647 w 101"/>
              <a:gd name="T51" fmla="*/ 2147483647 h 205"/>
              <a:gd name="T52" fmla="*/ 2147483647 w 101"/>
              <a:gd name="T53" fmla="*/ 2147483647 h 205"/>
              <a:gd name="T54" fmla="*/ 2147483647 w 101"/>
              <a:gd name="T55" fmla="*/ 2147483647 h 205"/>
              <a:gd name="T56" fmla="*/ 2147483647 w 101"/>
              <a:gd name="T57" fmla="*/ 2147483647 h 205"/>
              <a:gd name="T58" fmla="*/ 2147483647 w 101"/>
              <a:gd name="T59" fmla="*/ 2147483647 h 205"/>
              <a:gd name="T60" fmla="*/ 2147483647 w 101"/>
              <a:gd name="T61" fmla="*/ 2147483647 h 205"/>
              <a:gd name="T62" fmla="*/ 2147483647 w 101"/>
              <a:gd name="T63" fmla="*/ 2147483647 h 205"/>
              <a:gd name="T64" fmla="*/ 2147483647 w 101"/>
              <a:gd name="T65" fmla="*/ 2147483647 h 205"/>
              <a:gd name="T66" fmla="*/ 2147483647 w 101"/>
              <a:gd name="T67" fmla="*/ 2147483647 h 205"/>
              <a:gd name="T68" fmla="*/ 2147483647 w 101"/>
              <a:gd name="T69" fmla="*/ 2147483647 h 205"/>
              <a:gd name="T70" fmla="*/ 2147483647 w 101"/>
              <a:gd name="T71" fmla="*/ 2147483647 h 205"/>
              <a:gd name="T72" fmla="*/ 2147483647 w 101"/>
              <a:gd name="T73" fmla="*/ 2147483647 h 205"/>
              <a:gd name="T74" fmla="*/ 2147483647 w 101"/>
              <a:gd name="T75" fmla="*/ 2147483647 h 205"/>
              <a:gd name="T76" fmla="*/ 2147483647 w 101"/>
              <a:gd name="T77" fmla="*/ 2147483647 h 205"/>
              <a:gd name="T78" fmla="*/ 2147483647 w 101"/>
              <a:gd name="T79" fmla="*/ 2147483647 h 205"/>
              <a:gd name="T80" fmla="*/ 2147483647 w 101"/>
              <a:gd name="T81" fmla="*/ 2147483647 h 205"/>
              <a:gd name="T82" fmla="*/ 2147483647 w 101"/>
              <a:gd name="T83" fmla="*/ 2147483647 h 205"/>
              <a:gd name="T84" fmla="*/ 2147483647 w 101"/>
              <a:gd name="T85" fmla="*/ 2147483647 h 205"/>
              <a:gd name="T86" fmla="*/ 2147483647 w 101"/>
              <a:gd name="T87" fmla="*/ 2147483647 h 205"/>
              <a:gd name="T88" fmla="*/ 2147483647 w 101"/>
              <a:gd name="T89" fmla="*/ 2147483647 h 205"/>
              <a:gd name="T90" fmla="*/ 2147483647 w 101"/>
              <a:gd name="T91" fmla="*/ 2147483647 h 205"/>
              <a:gd name="T92" fmla="*/ 2147483647 w 101"/>
              <a:gd name="T93" fmla="*/ 2147483647 h 205"/>
              <a:gd name="T94" fmla="*/ 2147483647 w 101"/>
              <a:gd name="T95" fmla="*/ 2147483647 h 205"/>
              <a:gd name="T96" fmla="*/ 2147483647 w 101"/>
              <a:gd name="T97" fmla="*/ 2147483647 h 205"/>
              <a:gd name="T98" fmla="*/ 2147483647 w 101"/>
              <a:gd name="T99" fmla="*/ 2147483647 h 205"/>
              <a:gd name="T100" fmla="*/ 0 w 101"/>
              <a:gd name="T101" fmla="*/ 2147483647 h 205"/>
              <a:gd name="T102" fmla="*/ 0 w 101"/>
              <a:gd name="T103" fmla="*/ 2147483647 h 205"/>
              <a:gd name="T104" fmla="*/ 2147483647 w 101"/>
              <a:gd name="T105" fmla="*/ 0 h 20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01"/>
              <a:gd name="T160" fmla="*/ 0 h 205"/>
              <a:gd name="T161" fmla="*/ 101 w 101"/>
              <a:gd name="T162" fmla="*/ 205 h 20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01" h="205">
                <a:moveTo>
                  <a:pt x="8" y="202"/>
                </a:moveTo>
                <a:lnTo>
                  <a:pt x="11" y="205"/>
                </a:lnTo>
                <a:lnTo>
                  <a:pt x="14" y="202"/>
                </a:lnTo>
                <a:lnTo>
                  <a:pt x="14" y="196"/>
                </a:lnTo>
                <a:lnTo>
                  <a:pt x="14" y="199"/>
                </a:lnTo>
                <a:lnTo>
                  <a:pt x="17" y="202"/>
                </a:lnTo>
                <a:lnTo>
                  <a:pt x="17" y="199"/>
                </a:lnTo>
                <a:lnTo>
                  <a:pt x="17" y="196"/>
                </a:lnTo>
                <a:lnTo>
                  <a:pt x="17" y="193"/>
                </a:lnTo>
                <a:lnTo>
                  <a:pt x="20" y="191"/>
                </a:lnTo>
                <a:lnTo>
                  <a:pt x="20" y="188"/>
                </a:lnTo>
                <a:lnTo>
                  <a:pt x="14" y="185"/>
                </a:lnTo>
                <a:lnTo>
                  <a:pt x="14" y="182"/>
                </a:lnTo>
                <a:lnTo>
                  <a:pt x="11" y="182"/>
                </a:lnTo>
                <a:lnTo>
                  <a:pt x="8" y="179"/>
                </a:lnTo>
                <a:lnTo>
                  <a:pt x="8" y="173"/>
                </a:lnTo>
                <a:lnTo>
                  <a:pt x="6" y="168"/>
                </a:lnTo>
                <a:lnTo>
                  <a:pt x="6" y="170"/>
                </a:lnTo>
                <a:lnTo>
                  <a:pt x="3" y="168"/>
                </a:lnTo>
                <a:lnTo>
                  <a:pt x="3" y="165"/>
                </a:lnTo>
                <a:lnTo>
                  <a:pt x="3" y="159"/>
                </a:lnTo>
                <a:lnTo>
                  <a:pt x="6" y="144"/>
                </a:lnTo>
                <a:lnTo>
                  <a:pt x="8" y="144"/>
                </a:lnTo>
                <a:lnTo>
                  <a:pt x="8" y="142"/>
                </a:lnTo>
                <a:lnTo>
                  <a:pt x="14" y="142"/>
                </a:lnTo>
                <a:lnTo>
                  <a:pt x="17" y="142"/>
                </a:lnTo>
                <a:lnTo>
                  <a:pt x="17" y="139"/>
                </a:lnTo>
                <a:lnTo>
                  <a:pt x="20" y="139"/>
                </a:lnTo>
                <a:lnTo>
                  <a:pt x="23" y="142"/>
                </a:lnTo>
                <a:lnTo>
                  <a:pt x="17" y="142"/>
                </a:lnTo>
                <a:lnTo>
                  <a:pt x="17" y="144"/>
                </a:lnTo>
                <a:lnTo>
                  <a:pt x="14" y="147"/>
                </a:lnTo>
                <a:lnTo>
                  <a:pt x="26" y="142"/>
                </a:lnTo>
                <a:lnTo>
                  <a:pt x="34" y="136"/>
                </a:lnTo>
                <a:lnTo>
                  <a:pt x="46" y="130"/>
                </a:lnTo>
                <a:lnTo>
                  <a:pt x="49" y="130"/>
                </a:lnTo>
                <a:lnTo>
                  <a:pt x="52" y="130"/>
                </a:lnTo>
                <a:lnTo>
                  <a:pt x="55" y="127"/>
                </a:lnTo>
                <a:lnTo>
                  <a:pt x="57" y="124"/>
                </a:lnTo>
                <a:lnTo>
                  <a:pt x="52" y="124"/>
                </a:lnTo>
                <a:lnTo>
                  <a:pt x="52" y="121"/>
                </a:lnTo>
                <a:lnTo>
                  <a:pt x="60" y="119"/>
                </a:lnTo>
                <a:lnTo>
                  <a:pt x="69" y="121"/>
                </a:lnTo>
                <a:lnTo>
                  <a:pt x="72" y="121"/>
                </a:lnTo>
                <a:lnTo>
                  <a:pt x="75" y="121"/>
                </a:lnTo>
                <a:lnTo>
                  <a:pt x="78" y="121"/>
                </a:lnTo>
                <a:lnTo>
                  <a:pt x="80" y="119"/>
                </a:lnTo>
                <a:lnTo>
                  <a:pt x="78" y="116"/>
                </a:lnTo>
                <a:lnTo>
                  <a:pt x="80" y="116"/>
                </a:lnTo>
                <a:lnTo>
                  <a:pt x="83" y="116"/>
                </a:lnTo>
                <a:lnTo>
                  <a:pt x="83" y="119"/>
                </a:lnTo>
                <a:lnTo>
                  <a:pt x="86" y="119"/>
                </a:lnTo>
                <a:lnTo>
                  <a:pt x="89" y="127"/>
                </a:lnTo>
                <a:lnTo>
                  <a:pt x="92" y="133"/>
                </a:lnTo>
                <a:lnTo>
                  <a:pt x="89" y="133"/>
                </a:lnTo>
                <a:lnTo>
                  <a:pt x="92" y="136"/>
                </a:lnTo>
                <a:lnTo>
                  <a:pt x="95" y="136"/>
                </a:lnTo>
                <a:lnTo>
                  <a:pt x="98" y="136"/>
                </a:lnTo>
                <a:lnTo>
                  <a:pt x="101" y="133"/>
                </a:lnTo>
                <a:lnTo>
                  <a:pt x="101" y="127"/>
                </a:lnTo>
                <a:lnTo>
                  <a:pt x="95" y="121"/>
                </a:lnTo>
                <a:lnTo>
                  <a:pt x="92" y="121"/>
                </a:lnTo>
                <a:lnTo>
                  <a:pt x="89" y="119"/>
                </a:lnTo>
                <a:lnTo>
                  <a:pt x="83" y="113"/>
                </a:lnTo>
                <a:lnTo>
                  <a:pt x="80" y="110"/>
                </a:lnTo>
                <a:lnTo>
                  <a:pt x="86" y="107"/>
                </a:lnTo>
                <a:lnTo>
                  <a:pt x="86" y="104"/>
                </a:lnTo>
                <a:lnTo>
                  <a:pt x="80" y="98"/>
                </a:lnTo>
                <a:lnTo>
                  <a:pt x="78" y="98"/>
                </a:lnTo>
                <a:lnTo>
                  <a:pt x="75" y="96"/>
                </a:lnTo>
                <a:lnTo>
                  <a:pt x="80" y="90"/>
                </a:lnTo>
                <a:lnTo>
                  <a:pt x="83" y="87"/>
                </a:lnTo>
                <a:lnTo>
                  <a:pt x="80" y="84"/>
                </a:lnTo>
                <a:lnTo>
                  <a:pt x="78" y="81"/>
                </a:lnTo>
                <a:lnTo>
                  <a:pt x="78" y="78"/>
                </a:lnTo>
                <a:lnTo>
                  <a:pt x="75" y="78"/>
                </a:lnTo>
                <a:lnTo>
                  <a:pt x="69" y="78"/>
                </a:lnTo>
                <a:lnTo>
                  <a:pt x="69" y="75"/>
                </a:lnTo>
                <a:lnTo>
                  <a:pt x="69" y="72"/>
                </a:lnTo>
                <a:lnTo>
                  <a:pt x="75" y="70"/>
                </a:lnTo>
                <a:lnTo>
                  <a:pt x="78" y="64"/>
                </a:lnTo>
                <a:lnTo>
                  <a:pt x="80" y="61"/>
                </a:lnTo>
                <a:lnTo>
                  <a:pt x="83" y="61"/>
                </a:lnTo>
                <a:lnTo>
                  <a:pt x="86" y="55"/>
                </a:lnTo>
                <a:lnTo>
                  <a:pt x="86" y="52"/>
                </a:lnTo>
                <a:lnTo>
                  <a:pt x="83" y="49"/>
                </a:lnTo>
                <a:lnTo>
                  <a:pt x="80" y="49"/>
                </a:lnTo>
                <a:lnTo>
                  <a:pt x="75" y="49"/>
                </a:lnTo>
                <a:lnTo>
                  <a:pt x="69" y="47"/>
                </a:lnTo>
                <a:lnTo>
                  <a:pt x="60" y="47"/>
                </a:lnTo>
                <a:lnTo>
                  <a:pt x="57" y="47"/>
                </a:lnTo>
                <a:lnTo>
                  <a:pt x="46" y="44"/>
                </a:lnTo>
                <a:lnTo>
                  <a:pt x="40" y="44"/>
                </a:lnTo>
                <a:lnTo>
                  <a:pt x="34" y="44"/>
                </a:lnTo>
                <a:lnTo>
                  <a:pt x="29" y="41"/>
                </a:lnTo>
                <a:lnTo>
                  <a:pt x="23" y="38"/>
                </a:lnTo>
                <a:lnTo>
                  <a:pt x="11" y="35"/>
                </a:lnTo>
                <a:lnTo>
                  <a:pt x="8" y="29"/>
                </a:lnTo>
                <a:lnTo>
                  <a:pt x="3" y="24"/>
                </a:lnTo>
                <a:lnTo>
                  <a:pt x="6" y="21"/>
                </a:lnTo>
                <a:lnTo>
                  <a:pt x="6" y="18"/>
                </a:lnTo>
                <a:lnTo>
                  <a:pt x="0" y="15"/>
                </a:lnTo>
                <a:lnTo>
                  <a:pt x="0" y="12"/>
                </a:lnTo>
                <a:lnTo>
                  <a:pt x="0" y="6"/>
                </a:lnTo>
                <a:lnTo>
                  <a:pt x="6" y="3"/>
                </a:lnTo>
                <a:lnTo>
                  <a:pt x="3" y="0"/>
                </a:lnTo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31" name="Freeform 80"/>
          <p:cNvSpPr>
            <a:spLocks/>
          </p:cNvSpPr>
          <p:nvPr/>
        </p:nvSpPr>
        <p:spPr bwMode="auto">
          <a:xfrm>
            <a:off x="6653213" y="4745038"/>
            <a:ext cx="17462" cy="12700"/>
          </a:xfrm>
          <a:custGeom>
            <a:avLst/>
            <a:gdLst>
              <a:gd name="T0" fmla="*/ 2147483647 w 9"/>
              <a:gd name="T1" fmla="*/ 2147483647 h 9"/>
              <a:gd name="T2" fmla="*/ 2147483647 w 9"/>
              <a:gd name="T3" fmla="*/ 0 h 9"/>
              <a:gd name="T4" fmla="*/ 0 w 9"/>
              <a:gd name="T5" fmla="*/ 2147483647 h 9"/>
              <a:gd name="T6" fmla="*/ 0 w 9"/>
              <a:gd name="T7" fmla="*/ 2147483647 h 9"/>
              <a:gd name="T8" fmla="*/ 2147483647 w 9"/>
              <a:gd name="T9" fmla="*/ 2147483647 h 9"/>
              <a:gd name="T10" fmla="*/ 2147483647 w 9"/>
              <a:gd name="T11" fmla="*/ 2147483647 h 9"/>
              <a:gd name="T12" fmla="*/ 2147483647 w 9"/>
              <a:gd name="T13" fmla="*/ 2147483647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9"/>
              <a:gd name="T23" fmla="*/ 9 w 9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9">
                <a:moveTo>
                  <a:pt x="6" y="3"/>
                </a:moveTo>
                <a:lnTo>
                  <a:pt x="3" y="0"/>
                </a:lnTo>
                <a:lnTo>
                  <a:pt x="0" y="3"/>
                </a:lnTo>
                <a:lnTo>
                  <a:pt x="0" y="6"/>
                </a:lnTo>
                <a:lnTo>
                  <a:pt x="6" y="9"/>
                </a:lnTo>
                <a:lnTo>
                  <a:pt x="9" y="6"/>
                </a:lnTo>
                <a:lnTo>
                  <a:pt x="6" y="3"/>
                </a:lnTo>
                <a:close/>
              </a:path>
            </a:pathLst>
          </a:custGeom>
          <a:solidFill>
            <a:srgbClr val="CCFFCC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32" name="Freeform 81"/>
          <p:cNvSpPr>
            <a:spLocks/>
          </p:cNvSpPr>
          <p:nvPr/>
        </p:nvSpPr>
        <p:spPr bwMode="auto">
          <a:xfrm>
            <a:off x="6619875" y="4491038"/>
            <a:ext cx="9525" cy="9525"/>
          </a:xfrm>
          <a:custGeom>
            <a:avLst/>
            <a:gdLst>
              <a:gd name="T0" fmla="*/ 2147483647 w 6"/>
              <a:gd name="T1" fmla="*/ 2147483647 h 6"/>
              <a:gd name="T2" fmla="*/ 0 w 6"/>
              <a:gd name="T3" fmla="*/ 2147483647 h 6"/>
              <a:gd name="T4" fmla="*/ 0 w 6"/>
              <a:gd name="T5" fmla="*/ 2147483647 h 6"/>
              <a:gd name="T6" fmla="*/ 2147483647 w 6"/>
              <a:gd name="T7" fmla="*/ 0 h 6"/>
              <a:gd name="T8" fmla="*/ 2147483647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6" y="6"/>
                </a:moveTo>
                <a:lnTo>
                  <a:pt x="0" y="6"/>
                </a:lnTo>
                <a:lnTo>
                  <a:pt x="0" y="3"/>
                </a:lnTo>
                <a:lnTo>
                  <a:pt x="6" y="0"/>
                </a:lnTo>
                <a:lnTo>
                  <a:pt x="6" y="6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33" name="Freeform 82"/>
          <p:cNvSpPr>
            <a:spLocks/>
          </p:cNvSpPr>
          <p:nvPr/>
        </p:nvSpPr>
        <p:spPr bwMode="auto">
          <a:xfrm>
            <a:off x="6629400" y="5176838"/>
            <a:ext cx="361950" cy="203200"/>
          </a:xfrm>
          <a:custGeom>
            <a:avLst/>
            <a:gdLst>
              <a:gd name="T0" fmla="*/ 2147483647 w 210"/>
              <a:gd name="T1" fmla="*/ 2147483647 h 147"/>
              <a:gd name="T2" fmla="*/ 2147483647 w 210"/>
              <a:gd name="T3" fmla="*/ 2147483647 h 147"/>
              <a:gd name="T4" fmla="*/ 2147483647 w 210"/>
              <a:gd name="T5" fmla="*/ 2147483647 h 147"/>
              <a:gd name="T6" fmla="*/ 2147483647 w 210"/>
              <a:gd name="T7" fmla="*/ 2147483647 h 147"/>
              <a:gd name="T8" fmla="*/ 2147483647 w 210"/>
              <a:gd name="T9" fmla="*/ 2147483647 h 147"/>
              <a:gd name="T10" fmla="*/ 2147483647 w 210"/>
              <a:gd name="T11" fmla="*/ 2147483647 h 147"/>
              <a:gd name="T12" fmla="*/ 2147483647 w 210"/>
              <a:gd name="T13" fmla="*/ 2147483647 h 147"/>
              <a:gd name="T14" fmla="*/ 2147483647 w 210"/>
              <a:gd name="T15" fmla="*/ 2147483647 h 147"/>
              <a:gd name="T16" fmla="*/ 2147483647 w 210"/>
              <a:gd name="T17" fmla="*/ 2147483647 h 147"/>
              <a:gd name="T18" fmla="*/ 2147483647 w 210"/>
              <a:gd name="T19" fmla="*/ 2147483647 h 147"/>
              <a:gd name="T20" fmla="*/ 2147483647 w 210"/>
              <a:gd name="T21" fmla="*/ 2147483647 h 147"/>
              <a:gd name="T22" fmla="*/ 2147483647 w 210"/>
              <a:gd name="T23" fmla="*/ 2147483647 h 147"/>
              <a:gd name="T24" fmla="*/ 2147483647 w 210"/>
              <a:gd name="T25" fmla="*/ 2147483647 h 147"/>
              <a:gd name="T26" fmla="*/ 2147483647 w 210"/>
              <a:gd name="T27" fmla="*/ 2147483647 h 147"/>
              <a:gd name="T28" fmla="*/ 2147483647 w 210"/>
              <a:gd name="T29" fmla="*/ 2147483647 h 147"/>
              <a:gd name="T30" fmla="*/ 2147483647 w 210"/>
              <a:gd name="T31" fmla="*/ 2147483647 h 147"/>
              <a:gd name="T32" fmla="*/ 2147483647 w 210"/>
              <a:gd name="T33" fmla="*/ 0 h 147"/>
              <a:gd name="T34" fmla="*/ 2147483647 w 210"/>
              <a:gd name="T35" fmla="*/ 2147483647 h 147"/>
              <a:gd name="T36" fmla="*/ 2147483647 w 210"/>
              <a:gd name="T37" fmla="*/ 2147483647 h 147"/>
              <a:gd name="T38" fmla="*/ 2147483647 w 210"/>
              <a:gd name="T39" fmla="*/ 2147483647 h 147"/>
              <a:gd name="T40" fmla="*/ 2147483647 w 210"/>
              <a:gd name="T41" fmla="*/ 2147483647 h 147"/>
              <a:gd name="T42" fmla="*/ 2147483647 w 210"/>
              <a:gd name="T43" fmla="*/ 2147483647 h 147"/>
              <a:gd name="T44" fmla="*/ 2147483647 w 210"/>
              <a:gd name="T45" fmla="*/ 2147483647 h 147"/>
              <a:gd name="T46" fmla="*/ 2147483647 w 210"/>
              <a:gd name="T47" fmla="*/ 2147483647 h 147"/>
              <a:gd name="T48" fmla="*/ 2147483647 w 210"/>
              <a:gd name="T49" fmla="*/ 2147483647 h 147"/>
              <a:gd name="T50" fmla="*/ 2147483647 w 210"/>
              <a:gd name="T51" fmla="*/ 2147483647 h 147"/>
              <a:gd name="T52" fmla="*/ 2147483647 w 210"/>
              <a:gd name="T53" fmla="*/ 2147483647 h 147"/>
              <a:gd name="T54" fmla="*/ 2147483647 w 210"/>
              <a:gd name="T55" fmla="*/ 2147483647 h 147"/>
              <a:gd name="T56" fmla="*/ 2147483647 w 210"/>
              <a:gd name="T57" fmla="*/ 2147483647 h 147"/>
              <a:gd name="T58" fmla="*/ 2147483647 w 210"/>
              <a:gd name="T59" fmla="*/ 2147483647 h 147"/>
              <a:gd name="T60" fmla="*/ 2147483647 w 210"/>
              <a:gd name="T61" fmla="*/ 2147483647 h 147"/>
              <a:gd name="T62" fmla="*/ 2147483647 w 210"/>
              <a:gd name="T63" fmla="*/ 2147483647 h 147"/>
              <a:gd name="T64" fmla="*/ 2147483647 w 210"/>
              <a:gd name="T65" fmla="*/ 2147483647 h 147"/>
              <a:gd name="T66" fmla="*/ 2147483647 w 210"/>
              <a:gd name="T67" fmla="*/ 2147483647 h 147"/>
              <a:gd name="T68" fmla="*/ 2147483647 w 210"/>
              <a:gd name="T69" fmla="*/ 2147483647 h 147"/>
              <a:gd name="T70" fmla="*/ 2147483647 w 210"/>
              <a:gd name="T71" fmla="*/ 2147483647 h 147"/>
              <a:gd name="T72" fmla="*/ 2147483647 w 210"/>
              <a:gd name="T73" fmla="*/ 2147483647 h 147"/>
              <a:gd name="T74" fmla="*/ 2147483647 w 210"/>
              <a:gd name="T75" fmla="*/ 2147483647 h 147"/>
              <a:gd name="T76" fmla="*/ 2147483647 w 210"/>
              <a:gd name="T77" fmla="*/ 2147483647 h 147"/>
              <a:gd name="T78" fmla="*/ 2147483647 w 210"/>
              <a:gd name="T79" fmla="*/ 2147483647 h 147"/>
              <a:gd name="T80" fmla="*/ 2147483647 w 210"/>
              <a:gd name="T81" fmla="*/ 2147483647 h 147"/>
              <a:gd name="T82" fmla="*/ 2147483647 w 210"/>
              <a:gd name="T83" fmla="*/ 2147483647 h 147"/>
              <a:gd name="T84" fmla="*/ 2147483647 w 210"/>
              <a:gd name="T85" fmla="*/ 2147483647 h 147"/>
              <a:gd name="T86" fmla="*/ 2147483647 w 210"/>
              <a:gd name="T87" fmla="*/ 2147483647 h 147"/>
              <a:gd name="T88" fmla="*/ 2147483647 w 210"/>
              <a:gd name="T89" fmla="*/ 2147483647 h 147"/>
              <a:gd name="T90" fmla="*/ 2147483647 w 210"/>
              <a:gd name="T91" fmla="*/ 2147483647 h 147"/>
              <a:gd name="T92" fmla="*/ 2147483647 w 210"/>
              <a:gd name="T93" fmla="*/ 2147483647 h 147"/>
              <a:gd name="T94" fmla="*/ 2147483647 w 210"/>
              <a:gd name="T95" fmla="*/ 2147483647 h 147"/>
              <a:gd name="T96" fmla="*/ 0 w 210"/>
              <a:gd name="T97" fmla="*/ 2147483647 h 147"/>
              <a:gd name="T98" fmla="*/ 2147483647 w 210"/>
              <a:gd name="T99" fmla="*/ 2147483647 h 147"/>
              <a:gd name="T100" fmla="*/ 2147483647 w 210"/>
              <a:gd name="T101" fmla="*/ 2147483647 h 147"/>
              <a:gd name="T102" fmla="*/ 2147483647 w 210"/>
              <a:gd name="T103" fmla="*/ 2147483647 h 147"/>
              <a:gd name="T104" fmla="*/ 2147483647 w 210"/>
              <a:gd name="T105" fmla="*/ 2147483647 h 147"/>
              <a:gd name="T106" fmla="*/ 2147483647 w 210"/>
              <a:gd name="T107" fmla="*/ 2147483647 h 147"/>
              <a:gd name="T108" fmla="*/ 2147483647 w 210"/>
              <a:gd name="T109" fmla="*/ 2147483647 h 1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10"/>
              <a:gd name="T166" fmla="*/ 0 h 147"/>
              <a:gd name="T167" fmla="*/ 210 w 210"/>
              <a:gd name="T168" fmla="*/ 147 h 1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10" h="147">
                <a:moveTo>
                  <a:pt x="37" y="29"/>
                </a:moveTo>
                <a:lnTo>
                  <a:pt x="40" y="26"/>
                </a:lnTo>
                <a:lnTo>
                  <a:pt x="40" y="23"/>
                </a:lnTo>
                <a:lnTo>
                  <a:pt x="40" y="20"/>
                </a:lnTo>
                <a:lnTo>
                  <a:pt x="40" y="18"/>
                </a:lnTo>
                <a:lnTo>
                  <a:pt x="40" y="15"/>
                </a:lnTo>
                <a:lnTo>
                  <a:pt x="43" y="15"/>
                </a:lnTo>
                <a:lnTo>
                  <a:pt x="46" y="15"/>
                </a:lnTo>
                <a:lnTo>
                  <a:pt x="49" y="12"/>
                </a:lnTo>
                <a:lnTo>
                  <a:pt x="52" y="12"/>
                </a:lnTo>
                <a:lnTo>
                  <a:pt x="55" y="9"/>
                </a:lnTo>
                <a:lnTo>
                  <a:pt x="58" y="12"/>
                </a:lnTo>
                <a:lnTo>
                  <a:pt x="58" y="15"/>
                </a:lnTo>
                <a:lnTo>
                  <a:pt x="60" y="18"/>
                </a:lnTo>
                <a:lnTo>
                  <a:pt x="63" y="20"/>
                </a:lnTo>
                <a:lnTo>
                  <a:pt x="66" y="23"/>
                </a:lnTo>
                <a:lnTo>
                  <a:pt x="72" y="20"/>
                </a:lnTo>
                <a:lnTo>
                  <a:pt x="72" y="23"/>
                </a:lnTo>
                <a:lnTo>
                  <a:pt x="72" y="26"/>
                </a:lnTo>
                <a:lnTo>
                  <a:pt x="78" y="29"/>
                </a:lnTo>
                <a:lnTo>
                  <a:pt x="81" y="32"/>
                </a:lnTo>
                <a:lnTo>
                  <a:pt x="83" y="32"/>
                </a:lnTo>
                <a:lnTo>
                  <a:pt x="89" y="35"/>
                </a:lnTo>
                <a:lnTo>
                  <a:pt x="95" y="32"/>
                </a:lnTo>
                <a:lnTo>
                  <a:pt x="101" y="29"/>
                </a:lnTo>
                <a:lnTo>
                  <a:pt x="104" y="29"/>
                </a:lnTo>
                <a:lnTo>
                  <a:pt x="112" y="29"/>
                </a:lnTo>
                <a:lnTo>
                  <a:pt x="121" y="29"/>
                </a:lnTo>
                <a:lnTo>
                  <a:pt x="127" y="29"/>
                </a:lnTo>
                <a:lnTo>
                  <a:pt x="130" y="29"/>
                </a:lnTo>
                <a:lnTo>
                  <a:pt x="132" y="26"/>
                </a:lnTo>
                <a:lnTo>
                  <a:pt x="135" y="26"/>
                </a:lnTo>
                <a:lnTo>
                  <a:pt x="138" y="26"/>
                </a:lnTo>
                <a:lnTo>
                  <a:pt x="141" y="23"/>
                </a:lnTo>
                <a:lnTo>
                  <a:pt x="150" y="15"/>
                </a:lnTo>
                <a:lnTo>
                  <a:pt x="153" y="15"/>
                </a:lnTo>
                <a:lnTo>
                  <a:pt x="155" y="15"/>
                </a:lnTo>
                <a:lnTo>
                  <a:pt x="164" y="12"/>
                </a:lnTo>
                <a:lnTo>
                  <a:pt x="167" y="15"/>
                </a:lnTo>
                <a:lnTo>
                  <a:pt x="170" y="15"/>
                </a:lnTo>
                <a:lnTo>
                  <a:pt x="173" y="15"/>
                </a:lnTo>
                <a:lnTo>
                  <a:pt x="176" y="15"/>
                </a:lnTo>
                <a:lnTo>
                  <a:pt x="179" y="12"/>
                </a:lnTo>
                <a:lnTo>
                  <a:pt x="181" y="9"/>
                </a:lnTo>
                <a:lnTo>
                  <a:pt x="181" y="6"/>
                </a:lnTo>
                <a:lnTo>
                  <a:pt x="181" y="3"/>
                </a:lnTo>
                <a:lnTo>
                  <a:pt x="184" y="3"/>
                </a:lnTo>
                <a:lnTo>
                  <a:pt x="184" y="6"/>
                </a:lnTo>
                <a:lnTo>
                  <a:pt x="184" y="9"/>
                </a:lnTo>
                <a:lnTo>
                  <a:pt x="190" y="9"/>
                </a:lnTo>
                <a:lnTo>
                  <a:pt x="202" y="0"/>
                </a:lnTo>
                <a:lnTo>
                  <a:pt x="204" y="0"/>
                </a:lnTo>
                <a:lnTo>
                  <a:pt x="210" y="3"/>
                </a:lnTo>
                <a:lnTo>
                  <a:pt x="210" y="6"/>
                </a:lnTo>
                <a:lnTo>
                  <a:pt x="204" y="6"/>
                </a:lnTo>
                <a:lnTo>
                  <a:pt x="204" y="9"/>
                </a:lnTo>
                <a:lnTo>
                  <a:pt x="193" y="32"/>
                </a:lnTo>
                <a:lnTo>
                  <a:pt x="190" y="41"/>
                </a:lnTo>
                <a:lnTo>
                  <a:pt x="187" y="46"/>
                </a:lnTo>
                <a:lnTo>
                  <a:pt x="184" y="46"/>
                </a:lnTo>
                <a:lnTo>
                  <a:pt x="184" y="49"/>
                </a:lnTo>
                <a:lnTo>
                  <a:pt x="184" y="52"/>
                </a:lnTo>
                <a:lnTo>
                  <a:pt x="184" y="55"/>
                </a:lnTo>
                <a:lnTo>
                  <a:pt x="181" y="58"/>
                </a:lnTo>
                <a:lnTo>
                  <a:pt x="181" y="61"/>
                </a:lnTo>
                <a:lnTo>
                  <a:pt x="181" y="66"/>
                </a:lnTo>
                <a:lnTo>
                  <a:pt x="179" y="69"/>
                </a:lnTo>
                <a:lnTo>
                  <a:pt x="176" y="72"/>
                </a:lnTo>
                <a:lnTo>
                  <a:pt x="176" y="75"/>
                </a:lnTo>
                <a:lnTo>
                  <a:pt x="176" y="81"/>
                </a:lnTo>
                <a:lnTo>
                  <a:pt x="179" y="84"/>
                </a:lnTo>
                <a:lnTo>
                  <a:pt x="179" y="87"/>
                </a:lnTo>
                <a:lnTo>
                  <a:pt x="179" y="90"/>
                </a:lnTo>
                <a:lnTo>
                  <a:pt x="181" y="90"/>
                </a:lnTo>
                <a:lnTo>
                  <a:pt x="184" y="87"/>
                </a:lnTo>
                <a:lnTo>
                  <a:pt x="184" y="90"/>
                </a:lnTo>
                <a:lnTo>
                  <a:pt x="187" y="92"/>
                </a:lnTo>
                <a:lnTo>
                  <a:pt x="187" y="95"/>
                </a:lnTo>
                <a:lnTo>
                  <a:pt x="184" y="95"/>
                </a:lnTo>
                <a:lnTo>
                  <a:pt x="184" y="98"/>
                </a:lnTo>
                <a:lnTo>
                  <a:pt x="187" y="98"/>
                </a:lnTo>
                <a:lnTo>
                  <a:pt x="187" y="101"/>
                </a:lnTo>
                <a:lnTo>
                  <a:pt x="187" y="104"/>
                </a:lnTo>
                <a:lnTo>
                  <a:pt x="190" y="107"/>
                </a:lnTo>
                <a:lnTo>
                  <a:pt x="190" y="110"/>
                </a:lnTo>
                <a:lnTo>
                  <a:pt x="193" y="113"/>
                </a:lnTo>
                <a:lnTo>
                  <a:pt x="193" y="110"/>
                </a:lnTo>
                <a:lnTo>
                  <a:pt x="196" y="113"/>
                </a:lnTo>
                <a:lnTo>
                  <a:pt x="196" y="115"/>
                </a:lnTo>
                <a:lnTo>
                  <a:pt x="193" y="115"/>
                </a:lnTo>
                <a:lnTo>
                  <a:pt x="190" y="115"/>
                </a:lnTo>
                <a:lnTo>
                  <a:pt x="190" y="118"/>
                </a:lnTo>
                <a:lnTo>
                  <a:pt x="184" y="118"/>
                </a:lnTo>
                <a:lnTo>
                  <a:pt x="181" y="124"/>
                </a:lnTo>
                <a:lnTo>
                  <a:pt x="181" y="127"/>
                </a:lnTo>
                <a:lnTo>
                  <a:pt x="179" y="136"/>
                </a:lnTo>
                <a:lnTo>
                  <a:pt x="179" y="141"/>
                </a:lnTo>
                <a:lnTo>
                  <a:pt x="181" y="144"/>
                </a:lnTo>
                <a:lnTo>
                  <a:pt x="179" y="147"/>
                </a:lnTo>
                <a:lnTo>
                  <a:pt x="176" y="144"/>
                </a:lnTo>
                <a:lnTo>
                  <a:pt x="173" y="144"/>
                </a:lnTo>
                <a:lnTo>
                  <a:pt x="170" y="144"/>
                </a:lnTo>
                <a:lnTo>
                  <a:pt x="164" y="141"/>
                </a:lnTo>
                <a:lnTo>
                  <a:pt x="161" y="141"/>
                </a:lnTo>
                <a:lnTo>
                  <a:pt x="155" y="141"/>
                </a:lnTo>
                <a:lnTo>
                  <a:pt x="153" y="141"/>
                </a:lnTo>
                <a:lnTo>
                  <a:pt x="147" y="138"/>
                </a:lnTo>
                <a:lnTo>
                  <a:pt x="144" y="136"/>
                </a:lnTo>
                <a:lnTo>
                  <a:pt x="138" y="136"/>
                </a:lnTo>
                <a:lnTo>
                  <a:pt x="138" y="133"/>
                </a:lnTo>
                <a:lnTo>
                  <a:pt x="135" y="124"/>
                </a:lnTo>
                <a:lnTo>
                  <a:pt x="130" y="118"/>
                </a:lnTo>
                <a:lnTo>
                  <a:pt x="124" y="115"/>
                </a:lnTo>
                <a:lnTo>
                  <a:pt x="118" y="110"/>
                </a:lnTo>
                <a:lnTo>
                  <a:pt x="112" y="107"/>
                </a:lnTo>
                <a:lnTo>
                  <a:pt x="104" y="110"/>
                </a:lnTo>
                <a:lnTo>
                  <a:pt x="101" y="110"/>
                </a:lnTo>
                <a:lnTo>
                  <a:pt x="98" y="110"/>
                </a:lnTo>
                <a:lnTo>
                  <a:pt x="95" y="107"/>
                </a:lnTo>
                <a:lnTo>
                  <a:pt x="89" y="107"/>
                </a:lnTo>
                <a:lnTo>
                  <a:pt x="86" y="104"/>
                </a:lnTo>
                <a:lnTo>
                  <a:pt x="83" y="101"/>
                </a:lnTo>
                <a:lnTo>
                  <a:pt x="81" y="101"/>
                </a:lnTo>
                <a:lnTo>
                  <a:pt x="78" y="95"/>
                </a:lnTo>
                <a:lnTo>
                  <a:pt x="75" y="92"/>
                </a:lnTo>
                <a:lnTo>
                  <a:pt x="69" y="92"/>
                </a:lnTo>
                <a:lnTo>
                  <a:pt x="66" y="92"/>
                </a:lnTo>
                <a:lnTo>
                  <a:pt x="63" y="90"/>
                </a:lnTo>
                <a:lnTo>
                  <a:pt x="60" y="87"/>
                </a:lnTo>
                <a:lnTo>
                  <a:pt x="58" y="84"/>
                </a:lnTo>
                <a:lnTo>
                  <a:pt x="55" y="84"/>
                </a:lnTo>
                <a:lnTo>
                  <a:pt x="49" y="78"/>
                </a:lnTo>
                <a:lnTo>
                  <a:pt x="43" y="78"/>
                </a:lnTo>
                <a:lnTo>
                  <a:pt x="40" y="75"/>
                </a:lnTo>
                <a:lnTo>
                  <a:pt x="37" y="75"/>
                </a:lnTo>
                <a:lnTo>
                  <a:pt x="35" y="72"/>
                </a:lnTo>
                <a:lnTo>
                  <a:pt x="32" y="69"/>
                </a:lnTo>
                <a:lnTo>
                  <a:pt x="29" y="69"/>
                </a:lnTo>
                <a:lnTo>
                  <a:pt x="17" y="69"/>
                </a:lnTo>
                <a:lnTo>
                  <a:pt x="14" y="69"/>
                </a:lnTo>
                <a:lnTo>
                  <a:pt x="11" y="64"/>
                </a:lnTo>
                <a:lnTo>
                  <a:pt x="9" y="64"/>
                </a:lnTo>
                <a:lnTo>
                  <a:pt x="6" y="61"/>
                </a:lnTo>
                <a:lnTo>
                  <a:pt x="3" y="61"/>
                </a:lnTo>
                <a:lnTo>
                  <a:pt x="3" y="55"/>
                </a:lnTo>
                <a:lnTo>
                  <a:pt x="3" y="52"/>
                </a:lnTo>
                <a:lnTo>
                  <a:pt x="0" y="52"/>
                </a:lnTo>
                <a:lnTo>
                  <a:pt x="0" y="49"/>
                </a:lnTo>
                <a:lnTo>
                  <a:pt x="0" y="46"/>
                </a:lnTo>
                <a:lnTo>
                  <a:pt x="3" y="43"/>
                </a:lnTo>
                <a:lnTo>
                  <a:pt x="3" y="41"/>
                </a:lnTo>
                <a:lnTo>
                  <a:pt x="3" y="38"/>
                </a:lnTo>
                <a:lnTo>
                  <a:pt x="3" y="35"/>
                </a:lnTo>
                <a:lnTo>
                  <a:pt x="3" y="29"/>
                </a:lnTo>
                <a:lnTo>
                  <a:pt x="6" y="26"/>
                </a:lnTo>
                <a:lnTo>
                  <a:pt x="9" y="23"/>
                </a:lnTo>
                <a:lnTo>
                  <a:pt x="17" y="20"/>
                </a:lnTo>
                <a:lnTo>
                  <a:pt x="17" y="18"/>
                </a:lnTo>
                <a:lnTo>
                  <a:pt x="17" y="15"/>
                </a:lnTo>
                <a:lnTo>
                  <a:pt x="20" y="15"/>
                </a:lnTo>
                <a:lnTo>
                  <a:pt x="20" y="18"/>
                </a:lnTo>
                <a:lnTo>
                  <a:pt x="20" y="20"/>
                </a:lnTo>
                <a:lnTo>
                  <a:pt x="23" y="23"/>
                </a:lnTo>
                <a:lnTo>
                  <a:pt x="29" y="29"/>
                </a:lnTo>
                <a:lnTo>
                  <a:pt x="32" y="29"/>
                </a:lnTo>
                <a:lnTo>
                  <a:pt x="37" y="29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34" name="Freeform 83"/>
          <p:cNvSpPr>
            <a:spLocks/>
          </p:cNvSpPr>
          <p:nvPr/>
        </p:nvSpPr>
        <p:spPr bwMode="auto">
          <a:xfrm>
            <a:off x="6154738" y="4818063"/>
            <a:ext cx="188912" cy="285750"/>
          </a:xfrm>
          <a:custGeom>
            <a:avLst/>
            <a:gdLst>
              <a:gd name="T0" fmla="*/ 2147483647 w 110"/>
              <a:gd name="T1" fmla="*/ 2147483647 h 207"/>
              <a:gd name="T2" fmla="*/ 2147483647 w 110"/>
              <a:gd name="T3" fmla="*/ 2147483647 h 207"/>
              <a:gd name="T4" fmla="*/ 2147483647 w 110"/>
              <a:gd name="T5" fmla="*/ 2147483647 h 207"/>
              <a:gd name="T6" fmla="*/ 2147483647 w 110"/>
              <a:gd name="T7" fmla="*/ 2147483647 h 207"/>
              <a:gd name="T8" fmla="*/ 2147483647 w 110"/>
              <a:gd name="T9" fmla="*/ 2147483647 h 207"/>
              <a:gd name="T10" fmla="*/ 2147483647 w 110"/>
              <a:gd name="T11" fmla="*/ 2147483647 h 207"/>
              <a:gd name="T12" fmla="*/ 2147483647 w 110"/>
              <a:gd name="T13" fmla="*/ 2147483647 h 207"/>
              <a:gd name="T14" fmla="*/ 2147483647 w 110"/>
              <a:gd name="T15" fmla="*/ 2147483647 h 207"/>
              <a:gd name="T16" fmla="*/ 2147483647 w 110"/>
              <a:gd name="T17" fmla="*/ 2147483647 h 207"/>
              <a:gd name="T18" fmla="*/ 2147483647 w 110"/>
              <a:gd name="T19" fmla="*/ 2147483647 h 207"/>
              <a:gd name="T20" fmla="*/ 2147483647 w 110"/>
              <a:gd name="T21" fmla="*/ 2147483647 h 207"/>
              <a:gd name="T22" fmla="*/ 2147483647 w 110"/>
              <a:gd name="T23" fmla="*/ 2147483647 h 207"/>
              <a:gd name="T24" fmla="*/ 2147483647 w 110"/>
              <a:gd name="T25" fmla="*/ 2147483647 h 207"/>
              <a:gd name="T26" fmla="*/ 2147483647 w 110"/>
              <a:gd name="T27" fmla="*/ 2147483647 h 207"/>
              <a:gd name="T28" fmla="*/ 2147483647 w 110"/>
              <a:gd name="T29" fmla="*/ 2147483647 h 207"/>
              <a:gd name="T30" fmla="*/ 2147483647 w 110"/>
              <a:gd name="T31" fmla="*/ 2147483647 h 207"/>
              <a:gd name="T32" fmla="*/ 2147483647 w 110"/>
              <a:gd name="T33" fmla="*/ 2147483647 h 207"/>
              <a:gd name="T34" fmla="*/ 2147483647 w 110"/>
              <a:gd name="T35" fmla="*/ 2147483647 h 207"/>
              <a:gd name="T36" fmla="*/ 2147483647 w 110"/>
              <a:gd name="T37" fmla="*/ 2147483647 h 207"/>
              <a:gd name="T38" fmla="*/ 2147483647 w 110"/>
              <a:gd name="T39" fmla="*/ 2147483647 h 207"/>
              <a:gd name="T40" fmla="*/ 2147483647 w 110"/>
              <a:gd name="T41" fmla="*/ 2147483647 h 207"/>
              <a:gd name="T42" fmla="*/ 2147483647 w 110"/>
              <a:gd name="T43" fmla="*/ 2147483647 h 207"/>
              <a:gd name="T44" fmla="*/ 2147483647 w 110"/>
              <a:gd name="T45" fmla="*/ 2147483647 h 207"/>
              <a:gd name="T46" fmla="*/ 2147483647 w 110"/>
              <a:gd name="T47" fmla="*/ 2147483647 h 207"/>
              <a:gd name="T48" fmla="*/ 2147483647 w 110"/>
              <a:gd name="T49" fmla="*/ 2147483647 h 207"/>
              <a:gd name="T50" fmla="*/ 2147483647 w 110"/>
              <a:gd name="T51" fmla="*/ 2147483647 h 207"/>
              <a:gd name="T52" fmla="*/ 2147483647 w 110"/>
              <a:gd name="T53" fmla="*/ 2147483647 h 207"/>
              <a:gd name="T54" fmla="*/ 2147483647 w 110"/>
              <a:gd name="T55" fmla="*/ 2147483647 h 207"/>
              <a:gd name="T56" fmla="*/ 2147483647 w 110"/>
              <a:gd name="T57" fmla="*/ 2147483647 h 207"/>
              <a:gd name="T58" fmla="*/ 2147483647 w 110"/>
              <a:gd name="T59" fmla="*/ 2147483647 h 207"/>
              <a:gd name="T60" fmla="*/ 2147483647 w 110"/>
              <a:gd name="T61" fmla="*/ 2147483647 h 207"/>
              <a:gd name="T62" fmla="*/ 2147483647 w 110"/>
              <a:gd name="T63" fmla="*/ 2147483647 h 207"/>
              <a:gd name="T64" fmla="*/ 2147483647 w 110"/>
              <a:gd name="T65" fmla="*/ 2147483647 h 207"/>
              <a:gd name="T66" fmla="*/ 2147483647 w 110"/>
              <a:gd name="T67" fmla="*/ 2147483647 h 207"/>
              <a:gd name="T68" fmla="*/ 2147483647 w 110"/>
              <a:gd name="T69" fmla="*/ 2147483647 h 207"/>
              <a:gd name="T70" fmla="*/ 2147483647 w 110"/>
              <a:gd name="T71" fmla="*/ 2147483647 h 207"/>
              <a:gd name="T72" fmla="*/ 2147483647 w 110"/>
              <a:gd name="T73" fmla="*/ 2147483647 h 207"/>
              <a:gd name="T74" fmla="*/ 2147483647 w 110"/>
              <a:gd name="T75" fmla="*/ 2147483647 h 207"/>
              <a:gd name="T76" fmla="*/ 2147483647 w 110"/>
              <a:gd name="T77" fmla="*/ 0 h 207"/>
              <a:gd name="T78" fmla="*/ 2147483647 w 110"/>
              <a:gd name="T79" fmla="*/ 2147483647 h 207"/>
              <a:gd name="T80" fmla="*/ 2147483647 w 110"/>
              <a:gd name="T81" fmla="*/ 2147483647 h 207"/>
              <a:gd name="T82" fmla="*/ 2147483647 w 110"/>
              <a:gd name="T83" fmla="*/ 2147483647 h 207"/>
              <a:gd name="T84" fmla="*/ 2147483647 w 110"/>
              <a:gd name="T85" fmla="*/ 2147483647 h 207"/>
              <a:gd name="T86" fmla="*/ 2147483647 w 110"/>
              <a:gd name="T87" fmla="*/ 2147483647 h 207"/>
              <a:gd name="T88" fmla="*/ 2147483647 w 110"/>
              <a:gd name="T89" fmla="*/ 2147483647 h 207"/>
              <a:gd name="T90" fmla="*/ 2147483647 w 110"/>
              <a:gd name="T91" fmla="*/ 2147483647 h 207"/>
              <a:gd name="T92" fmla="*/ 2147483647 w 110"/>
              <a:gd name="T93" fmla="*/ 2147483647 h 207"/>
              <a:gd name="T94" fmla="*/ 2147483647 w 110"/>
              <a:gd name="T95" fmla="*/ 2147483647 h 207"/>
              <a:gd name="T96" fmla="*/ 0 w 110"/>
              <a:gd name="T97" fmla="*/ 2147483647 h 207"/>
              <a:gd name="T98" fmla="*/ 2147483647 w 110"/>
              <a:gd name="T99" fmla="*/ 2147483647 h 207"/>
              <a:gd name="T100" fmla="*/ 2147483647 w 110"/>
              <a:gd name="T101" fmla="*/ 2147483647 h 20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0"/>
              <a:gd name="T154" fmla="*/ 0 h 207"/>
              <a:gd name="T155" fmla="*/ 110 w 110"/>
              <a:gd name="T156" fmla="*/ 207 h 20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0" h="207">
                <a:moveTo>
                  <a:pt x="15" y="69"/>
                </a:moveTo>
                <a:lnTo>
                  <a:pt x="15" y="75"/>
                </a:lnTo>
                <a:lnTo>
                  <a:pt x="15" y="78"/>
                </a:lnTo>
                <a:lnTo>
                  <a:pt x="18" y="81"/>
                </a:lnTo>
                <a:lnTo>
                  <a:pt x="21" y="81"/>
                </a:lnTo>
                <a:lnTo>
                  <a:pt x="21" y="84"/>
                </a:lnTo>
                <a:lnTo>
                  <a:pt x="18" y="92"/>
                </a:lnTo>
                <a:lnTo>
                  <a:pt x="21" y="95"/>
                </a:lnTo>
                <a:lnTo>
                  <a:pt x="21" y="101"/>
                </a:lnTo>
                <a:lnTo>
                  <a:pt x="18" y="104"/>
                </a:lnTo>
                <a:lnTo>
                  <a:pt x="15" y="104"/>
                </a:lnTo>
                <a:lnTo>
                  <a:pt x="15" y="110"/>
                </a:lnTo>
                <a:lnTo>
                  <a:pt x="15" y="115"/>
                </a:lnTo>
                <a:lnTo>
                  <a:pt x="18" y="115"/>
                </a:lnTo>
                <a:lnTo>
                  <a:pt x="18" y="118"/>
                </a:lnTo>
                <a:lnTo>
                  <a:pt x="18" y="121"/>
                </a:lnTo>
                <a:lnTo>
                  <a:pt x="21" y="115"/>
                </a:lnTo>
                <a:lnTo>
                  <a:pt x="24" y="121"/>
                </a:lnTo>
                <a:lnTo>
                  <a:pt x="24" y="124"/>
                </a:lnTo>
                <a:lnTo>
                  <a:pt x="24" y="127"/>
                </a:lnTo>
                <a:lnTo>
                  <a:pt x="24" y="133"/>
                </a:lnTo>
                <a:lnTo>
                  <a:pt x="29" y="135"/>
                </a:lnTo>
                <a:lnTo>
                  <a:pt x="24" y="135"/>
                </a:lnTo>
                <a:lnTo>
                  <a:pt x="21" y="130"/>
                </a:lnTo>
                <a:lnTo>
                  <a:pt x="18" y="130"/>
                </a:lnTo>
                <a:lnTo>
                  <a:pt x="18" y="133"/>
                </a:lnTo>
                <a:lnTo>
                  <a:pt x="18" y="135"/>
                </a:lnTo>
                <a:lnTo>
                  <a:pt x="18" y="147"/>
                </a:lnTo>
                <a:lnTo>
                  <a:pt x="15" y="153"/>
                </a:lnTo>
                <a:lnTo>
                  <a:pt x="12" y="179"/>
                </a:lnTo>
                <a:lnTo>
                  <a:pt x="15" y="182"/>
                </a:lnTo>
                <a:lnTo>
                  <a:pt x="15" y="184"/>
                </a:lnTo>
                <a:lnTo>
                  <a:pt x="18" y="184"/>
                </a:lnTo>
                <a:lnTo>
                  <a:pt x="18" y="187"/>
                </a:lnTo>
                <a:lnTo>
                  <a:pt x="21" y="190"/>
                </a:lnTo>
                <a:lnTo>
                  <a:pt x="21" y="193"/>
                </a:lnTo>
                <a:lnTo>
                  <a:pt x="24" y="193"/>
                </a:lnTo>
                <a:lnTo>
                  <a:pt x="24" y="199"/>
                </a:lnTo>
                <a:lnTo>
                  <a:pt x="26" y="199"/>
                </a:lnTo>
                <a:lnTo>
                  <a:pt x="26" y="207"/>
                </a:lnTo>
                <a:lnTo>
                  <a:pt x="29" y="205"/>
                </a:lnTo>
                <a:lnTo>
                  <a:pt x="32" y="202"/>
                </a:lnTo>
                <a:lnTo>
                  <a:pt x="35" y="202"/>
                </a:lnTo>
                <a:lnTo>
                  <a:pt x="38" y="207"/>
                </a:lnTo>
                <a:lnTo>
                  <a:pt x="41" y="207"/>
                </a:lnTo>
                <a:lnTo>
                  <a:pt x="47" y="205"/>
                </a:lnTo>
                <a:lnTo>
                  <a:pt x="49" y="202"/>
                </a:lnTo>
                <a:lnTo>
                  <a:pt x="52" y="199"/>
                </a:lnTo>
                <a:lnTo>
                  <a:pt x="55" y="193"/>
                </a:lnTo>
                <a:lnTo>
                  <a:pt x="52" y="187"/>
                </a:lnTo>
                <a:lnTo>
                  <a:pt x="55" y="182"/>
                </a:lnTo>
                <a:lnTo>
                  <a:pt x="58" y="179"/>
                </a:lnTo>
                <a:lnTo>
                  <a:pt x="61" y="179"/>
                </a:lnTo>
                <a:lnTo>
                  <a:pt x="64" y="182"/>
                </a:lnTo>
                <a:lnTo>
                  <a:pt x="64" y="179"/>
                </a:lnTo>
                <a:lnTo>
                  <a:pt x="67" y="179"/>
                </a:lnTo>
                <a:lnTo>
                  <a:pt x="72" y="179"/>
                </a:lnTo>
                <a:lnTo>
                  <a:pt x="75" y="184"/>
                </a:lnTo>
                <a:lnTo>
                  <a:pt x="81" y="187"/>
                </a:lnTo>
                <a:lnTo>
                  <a:pt x="84" y="187"/>
                </a:lnTo>
                <a:lnTo>
                  <a:pt x="87" y="187"/>
                </a:lnTo>
                <a:lnTo>
                  <a:pt x="90" y="184"/>
                </a:lnTo>
                <a:lnTo>
                  <a:pt x="90" y="176"/>
                </a:lnTo>
                <a:lnTo>
                  <a:pt x="93" y="173"/>
                </a:lnTo>
                <a:lnTo>
                  <a:pt x="96" y="153"/>
                </a:lnTo>
                <a:lnTo>
                  <a:pt x="96" y="150"/>
                </a:lnTo>
                <a:lnTo>
                  <a:pt x="96" y="144"/>
                </a:lnTo>
                <a:lnTo>
                  <a:pt x="96" y="141"/>
                </a:lnTo>
                <a:lnTo>
                  <a:pt x="98" y="135"/>
                </a:lnTo>
                <a:lnTo>
                  <a:pt x="98" y="133"/>
                </a:lnTo>
                <a:lnTo>
                  <a:pt x="98" y="127"/>
                </a:lnTo>
                <a:lnTo>
                  <a:pt x="98" y="118"/>
                </a:lnTo>
                <a:lnTo>
                  <a:pt x="101" y="115"/>
                </a:lnTo>
                <a:lnTo>
                  <a:pt x="101" y="112"/>
                </a:lnTo>
                <a:lnTo>
                  <a:pt x="101" y="110"/>
                </a:lnTo>
                <a:lnTo>
                  <a:pt x="101" y="104"/>
                </a:lnTo>
                <a:lnTo>
                  <a:pt x="101" y="101"/>
                </a:lnTo>
                <a:lnTo>
                  <a:pt x="98" y="98"/>
                </a:lnTo>
                <a:lnTo>
                  <a:pt x="96" y="95"/>
                </a:lnTo>
                <a:lnTo>
                  <a:pt x="96" y="89"/>
                </a:lnTo>
                <a:lnTo>
                  <a:pt x="98" y="84"/>
                </a:lnTo>
                <a:lnTo>
                  <a:pt x="98" y="81"/>
                </a:lnTo>
                <a:lnTo>
                  <a:pt x="101" y="78"/>
                </a:lnTo>
                <a:lnTo>
                  <a:pt x="104" y="75"/>
                </a:lnTo>
                <a:lnTo>
                  <a:pt x="107" y="72"/>
                </a:lnTo>
                <a:lnTo>
                  <a:pt x="110" y="69"/>
                </a:lnTo>
                <a:lnTo>
                  <a:pt x="110" y="66"/>
                </a:lnTo>
                <a:lnTo>
                  <a:pt x="107" y="61"/>
                </a:lnTo>
                <a:lnTo>
                  <a:pt x="104" y="58"/>
                </a:lnTo>
                <a:lnTo>
                  <a:pt x="104" y="52"/>
                </a:lnTo>
                <a:lnTo>
                  <a:pt x="104" y="49"/>
                </a:lnTo>
                <a:lnTo>
                  <a:pt x="101" y="43"/>
                </a:lnTo>
                <a:lnTo>
                  <a:pt x="101" y="40"/>
                </a:lnTo>
                <a:lnTo>
                  <a:pt x="104" y="40"/>
                </a:lnTo>
                <a:lnTo>
                  <a:pt x="104" y="38"/>
                </a:lnTo>
                <a:lnTo>
                  <a:pt x="101" y="38"/>
                </a:lnTo>
                <a:lnTo>
                  <a:pt x="101" y="35"/>
                </a:lnTo>
                <a:lnTo>
                  <a:pt x="98" y="32"/>
                </a:lnTo>
                <a:lnTo>
                  <a:pt x="96" y="29"/>
                </a:lnTo>
                <a:lnTo>
                  <a:pt x="93" y="29"/>
                </a:lnTo>
                <a:lnTo>
                  <a:pt x="96" y="26"/>
                </a:lnTo>
                <a:lnTo>
                  <a:pt x="96" y="23"/>
                </a:lnTo>
                <a:lnTo>
                  <a:pt x="98" y="23"/>
                </a:lnTo>
                <a:lnTo>
                  <a:pt x="96" y="20"/>
                </a:lnTo>
                <a:lnTo>
                  <a:pt x="93" y="20"/>
                </a:lnTo>
                <a:lnTo>
                  <a:pt x="90" y="20"/>
                </a:lnTo>
                <a:lnTo>
                  <a:pt x="93" y="17"/>
                </a:lnTo>
                <a:lnTo>
                  <a:pt x="93" y="14"/>
                </a:lnTo>
                <a:lnTo>
                  <a:pt x="93" y="9"/>
                </a:lnTo>
                <a:lnTo>
                  <a:pt x="90" y="9"/>
                </a:lnTo>
                <a:lnTo>
                  <a:pt x="87" y="12"/>
                </a:lnTo>
                <a:lnTo>
                  <a:pt x="84" y="9"/>
                </a:lnTo>
                <a:lnTo>
                  <a:pt x="84" y="6"/>
                </a:lnTo>
                <a:lnTo>
                  <a:pt x="81" y="3"/>
                </a:lnTo>
                <a:lnTo>
                  <a:pt x="78" y="3"/>
                </a:lnTo>
                <a:lnTo>
                  <a:pt x="75" y="3"/>
                </a:lnTo>
                <a:lnTo>
                  <a:pt x="75" y="0"/>
                </a:lnTo>
                <a:lnTo>
                  <a:pt x="72" y="0"/>
                </a:lnTo>
                <a:lnTo>
                  <a:pt x="70" y="0"/>
                </a:lnTo>
                <a:lnTo>
                  <a:pt x="70" y="3"/>
                </a:lnTo>
                <a:lnTo>
                  <a:pt x="70" y="9"/>
                </a:lnTo>
                <a:lnTo>
                  <a:pt x="67" y="9"/>
                </a:lnTo>
                <a:lnTo>
                  <a:pt x="61" y="12"/>
                </a:lnTo>
                <a:lnTo>
                  <a:pt x="58" y="12"/>
                </a:lnTo>
                <a:lnTo>
                  <a:pt x="52" y="17"/>
                </a:lnTo>
                <a:lnTo>
                  <a:pt x="49" y="20"/>
                </a:lnTo>
                <a:lnTo>
                  <a:pt x="44" y="26"/>
                </a:lnTo>
                <a:lnTo>
                  <a:pt x="38" y="29"/>
                </a:lnTo>
                <a:lnTo>
                  <a:pt x="35" y="29"/>
                </a:lnTo>
                <a:lnTo>
                  <a:pt x="32" y="35"/>
                </a:lnTo>
                <a:lnTo>
                  <a:pt x="26" y="35"/>
                </a:lnTo>
                <a:lnTo>
                  <a:pt x="21" y="35"/>
                </a:lnTo>
                <a:lnTo>
                  <a:pt x="12" y="32"/>
                </a:lnTo>
                <a:lnTo>
                  <a:pt x="9" y="26"/>
                </a:lnTo>
                <a:lnTo>
                  <a:pt x="9" y="23"/>
                </a:lnTo>
                <a:lnTo>
                  <a:pt x="6" y="23"/>
                </a:lnTo>
                <a:lnTo>
                  <a:pt x="6" y="20"/>
                </a:lnTo>
                <a:lnTo>
                  <a:pt x="6" y="23"/>
                </a:lnTo>
                <a:lnTo>
                  <a:pt x="6" y="29"/>
                </a:lnTo>
                <a:lnTo>
                  <a:pt x="3" y="32"/>
                </a:lnTo>
                <a:lnTo>
                  <a:pt x="3" y="35"/>
                </a:lnTo>
                <a:lnTo>
                  <a:pt x="3" y="38"/>
                </a:lnTo>
                <a:lnTo>
                  <a:pt x="0" y="43"/>
                </a:lnTo>
                <a:lnTo>
                  <a:pt x="3" y="46"/>
                </a:lnTo>
                <a:lnTo>
                  <a:pt x="6" y="46"/>
                </a:lnTo>
                <a:lnTo>
                  <a:pt x="3" y="49"/>
                </a:lnTo>
                <a:lnTo>
                  <a:pt x="0" y="52"/>
                </a:lnTo>
                <a:lnTo>
                  <a:pt x="0" y="58"/>
                </a:lnTo>
                <a:lnTo>
                  <a:pt x="6" y="55"/>
                </a:lnTo>
                <a:lnTo>
                  <a:pt x="6" y="58"/>
                </a:lnTo>
                <a:lnTo>
                  <a:pt x="9" y="58"/>
                </a:lnTo>
                <a:lnTo>
                  <a:pt x="12" y="58"/>
                </a:lnTo>
                <a:lnTo>
                  <a:pt x="12" y="63"/>
                </a:lnTo>
                <a:lnTo>
                  <a:pt x="15" y="66"/>
                </a:lnTo>
                <a:lnTo>
                  <a:pt x="15" y="69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35" name="Freeform 84"/>
          <p:cNvSpPr>
            <a:spLocks/>
          </p:cNvSpPr>
          <p:nvPr/>
        </p:nvSpPr>
        <p:spPr bwMode="auto">
          <a:xfrm>
            <a:off x="6376988" y="4627563"/>
            <a:ext cx="39687" cy="14287"/>
          </a:xfrm>
          <a:custGeom>
            <a:avLst/>
            <a:gdLst>
              <a:gd name="T0" fmla="*/ 0 w 23"/>
              <a:gd name="T1" fmla="*/ 2147483647 h 11"/>
              <a:gd name="T2" fmla="*/ 2147483647 w 23"/>
              <a:gd name="T3" fmla="*/ 2147483647 h 11"/>
              <a:gd name="T4" fmla="*/ 2147483647 w 23"/>
              <a:gd name="T5" fmla="*/ 2147483647 h 11"/>
              <a:gd name="T6" fmla="*/ 2147483647 w 23"/>
              <a:gd name="T7" fmla="*/ 2147483647 h 11"/>
              <a:gd name="T8" fmla="*/ 2147483647 w 23"/>
              <a:gd name="T9" fmla="*/ 2147483647 h 11"/>
              <a:gd name="T10" fmla="*/ 2147483647 w 23"/>
              <a:gd name="T11" fmla="*/ 2147483647 h 11"/>
              <a:gd name="T12" fmla="*/ 2147483647 w 23"/>
              <a:gd name="T13" fmla="*/ 2147483647 h 11"/>
              <a:gd name="T14" fmla="*/ 2147483647 w 23"/>
              <a:gd name="T15" fmla="*/ 0 h 11"/>
              <a:gd name="T16" fmla="*/ 2147483647 w 23"/>
              <a:gd name="T17" fmla="*/ 0 h 11"/>
              <a:gd name="T18" fmla="*/ 2147483647 w 23"/>
              <a:gd name="T19" fmla="*/ 2147483647 h 11"/>
              <a:gd name="T20" fmla="*/ 2147483647 w 23"/>
              <a:gd name="T21" fmla="*/ 2147483647 h 11"/>
              <a:gd name="T22" fmla="*/ 2147483647 w 23"/>
              <a:gd name="T23" fmla="*/ 2147483647 h 11"/>
              <a:gd name="T24" fmla="*/ 2147483647 w 23"/>
              <a:gd name="T25" fmla="*/ 2147483647 h 11"/>
              <a:gd name="T26" fmla="*/ 2147483647 w 23"/>
              <a:gd name="T27" fmla="*/ 2147483647 h 11"/>
              <a:gd name="T28" fmla="*/ 2147483647 w 23"/>
              <a:gd name="T29" fmla="*/ 2147483647 h 11"/>
              <a:gd name="T30" fmla="*/ 0 w 23"/>
              <a:gd name="T31" fmla="*/ 2147483647 h 1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3"/>
              <a:gd name="T49" fmla="*/ 0 h 11"/>
              <a:gd name="T50" fmla="*/ 23 w 23"/>
              <a:gd name="T51" fmla="*/ 11 h 1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3" h="11">
                <a:moveTo>
                  <a:pt x="0" y="6"/>
                </a:moveTo>
                <a:lnTo>
                  <a:pt x="3" y="6"/>
                </a:lnTo>
                <a:lnTo>
                  <a:pt x="3" y="3"/>
                </a:lnTo>
                <a:lnTo>
                  <a:pt x="6" y="3"/>
                </a:lnTo>
                <a:lnTo>
                  <a:pt x="9" y="3"/>
                </a:lnTo>
                <a:lnTo>
                  <a:pt x="12" y="3"/>
                </a:lnTo>
                <a:lnTo>
                  <a:pt x="14" y="3"/>
                </a:lnTo>
                <a:lnTo>
                  <a:pt x="20" y="0"/>
                </a:lnTo>
                <a:lnTo>
                  <a:pt x="23" y="0"/>
                </a:lnTo>
                <a:lnTo>
                  <a:pt x="23" y="6"/>
                </a:lnTo>
                <a:lnTo>
                  <a:pt x="20" y="8"/>
                </a:lnTo>
                <a:lnTo>
                  <a:pt x="20" y="11"/>
                </a:lnTo>
                <a:lnTo>
                  <a:pt x="17" y="8"/>
                </a:lnTo>
                <a:lnTo>
                  <a:pt x="9" y="11"/>
                </a:lnTo>
                <a:lnTo>
                  <a:pt x="3" y="8"/>
                </a:lnTo>
                <a:lnTo>
                  <a:pt x="0" y="6"/>
                </a:lnTo>
                <a:close/>
              </a:path>
            </a:pathLst>
          </a:custGeom>
          <a:solidFill>
            <a:srgbClr val="CCFFCC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36" name="Freeform 85"/>
          <p:cNvSpPr>
            <a:spLocks/>
          </p:cNvSpPr>
          <p:nvPr/>
        </p:nvSpPr>
        <p:spPr bwMode="auto">
          <a:xfrm>
            <a:off x="6170613" y="5073650"/>
            <a:ext cx="9525" cy="19050"/>
          </a:xfrm>
          <a:custGeom>
            <a:avLst/>
            <a:gdLst>
              <a:gd name="T0" fmla="*/ 0 w 6"/>
              <a:gd name="T1" fmla="*/ 2147483647 h 15"/>
              <a:gd name="T2" fmla="*/ 2147483647 w 6"/>
              <a:gd name="T3" fmla="*/ 2147483647 h 15"/>
              <a:gd name="T4" fmla="*/ 2147483647 w 6"/>
              <a:gd name="T5" fmla="*/ 2147483647 h 15"/>
              <a:gd name="T6" fmla="*/ 2147483647 w 6"/>
              <a:gd name="T7" fmla="*/ 2147483647 h 15"/>
              <a:gd name="T8" fmla="*/ 2147483647 w 6"/>
              <a:gd name="T9" fmla="*/ 2147483647 h 15"/>
              <a:gd name="T10" fmla="*/ 2147483647 w 6"/>
              <a:gd name="T11" fmla="*/ 2147483647 h 15"/>
              <a:gd name="T12" fmla="*/ 2147483647 w 6"/>
              <a:gd name="T13" fmla="*/ 0 h 15"/>
              <a:gd name="T14" fmla="*/ 0 w 6"/>
              <a:gd name="T15" fmla="*/ 2147483647 h 1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"/>
              <a:gd name="T25" fmla="*/ 0 h 15"/>
              <a:gd name="T26" fmla="*/ 6 w 6"/>
              <a:gd name="T27" fmla="*/ 15 h 1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" h="15">
                <a:moveTo>
                  <a:pt x="0" y="6"/>
                </a:moveTo>
                <a:lnTo>
                  <a:pt x="3" y="12"/>
                </a:lnTo>
                <a:lnTo>
                  <a:pt x="3" y="15"/>
                </a:lnTo>
                <a:lnTo>
                  <a:pt x="6" y="15"/>
                </a:lnTo>
                <a:lnTo>
                  <a:pt x="6" y="6"/>
                </a:lnTo>
                <a:lnTo>
                  <a:pt x="6" y="3"/>
                </a:lnTo>
                <a:lnTo>
                  <a:pt x="3" y="0"/>
                </a:lnTo>
                <a:lnTo>
                  <a:pt x="0" y="6"/>
                </a:lnTo>
                <a:close/>
              </a:path>
            </a:pathLst>
          </a:custGeom>
          <a:solidFill>
            <a:srgbClr val="CCFFCC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37" name="Freeform 86"/>
          <p:cNvSpPr>
            <a:spLocks/>
          </p:cNvSpPr>
          <p:nvPr/>
        </p:nvSpPr>
        <p:spPr bwMode="auto">
          <a:xfrm>
            <a:off x="6777038" y="4889500"/>
            <a:ext cx="17462" cy="7938"/>
          </a:xfrm>
          <a:custGeom>
            <a:avLst/>
            <a:gdLst>
              <a:gd name="T0" fmla="*/ 0 w 9"/>
              <a:gd name="T1" fmla="*/ 2147483647 h 6"/>
              <a:gd name="T2" fmla="*/ 0 w 9"/>
              <a:gd name="T3" fmla="*/ 0 h 6"/>
              <a:gd name="T4" fmla="*/ 2147483647 w 9"/>
              <a:gd name="T5" fmla="*/ 0 h 6"/>
              <a:gd name="T6" fmla="*/ 2147483647 w 9"/>
              <a:gd name="T7" fmla="*/ 0 h 6"/>
              <a:gd name="T8" fmla="*/ 2147483647 w 9"/>
              <a:gd name="T9" fmla="*/ 2147483647 h 6"/>
              <a:gd name="T10" fmla="*/ 2147483647 w 9"/>
              <a:gd name="T11" fmla="*/ 2147483647 h 6"/>
              <a:gd name="T12" fmla="*/ 2147483647 w 9"/>
              <a:gd name="T13" fmla="*/ 2147483647 h 6"/>
              <a:gd name="T14" fmla="*/ 0 w 9"/>
              <a:gd name="T15" fmla="*/ 2147483647 h 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"/>
              <a:gd name="T25" fmla="*/ 0 h 6"/>
              <a:gd name="T26" fmla="*/ 9 w 9"/>
              <a:gd name="T27" fmla="*/ 6 h 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" h="6">
                <a:moveTo>
                  <a:pt x="0" y="3"/>
                </a:moveTo>
                <a:lnTo>
                  <a:pt x="0" y="0"/>
                </a:lnTo>
                <a:lnTo>
                  <a:pt x="3" y="0"/>
                </a:lnTo>
                <a:lnTo>
                  <a:pt x="6" y="0"/>
                </a:lnTo>
                <a:lnTo>
                  <a:pt x="9" y="6"/>
                </a:lnTo>
                <a:lnTo>
                  <a:pt x="6" y="6"/>
                </a:lnTo>
                <a:lnTo>
                  <a:pt x="3" y="6"/>
                </a:lnTo>
                <a:lnTo>
                  <a:pt x="0" y="3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38" name="Freeform 87"/>
          <p:cNvSpPr>
            <a:spLocks/>
          </p:cNvSpPr>
          <p:nvPr/>
        </p:nvSpPr>
        <p:spPr bwMode="auto">
          <a:xfrm>
            <a:off x="6154738" y="5065713"/>
            <a:ext cx="9525" cy="7937"/>
          </a:xfrm>
          <a:custGeom>
            <a:avLst/>
            <a:gdLst>
              <a:gd name="T0" fmla="*/ 0 w 6"/>
              <a:gd name="T1" fmla="*/ 2147483647 h 5"/>
              <a:gd name="T2" fmla="*/ 2147483647 w 6"/>
              <a:gd name="T3" fmla="*/ 2147483647 h 5"/>
              <a:gd name="T4" fmla="*/ 2147483647 w 6"/>
              <a:gd name="T5" fmla="*/ 2147483647 h 5"/>
              <a:gd name="T6" fmla="*/ 2147483647 w 6"/>
              <a:gd name="T7" fmla="*/ 0 h 5"/>
              <a:gd name="T8" fmla="*/ 2147483647 w 6"/>
              <a:gd name="T9" fmla="*/ 0 h 5"/>
              <a:gd name="T10" fmla="*/ 0 w 6"/>
              <a:gd name="T11" fmla="*/ 2147483647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5"/>
              <a:gd name="T20" fmla="*/ 6 w 6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5">
                <a:moveTo>
                  <a:pt x="0" y="3"/>
                </a:moveTo>
                <a:lnTo>
                  <a:pt x="3" y="5"/>
                </a:lnTo>
                <a:lnTo>
                  <a:pt x="6" y="5"/>
                </a:lnTo>
                <a:lnTo>
                  <a:pt x="6" y="0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CCFFCC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39" name="Freeform 88"/>
          <p:cNvSpPr>
            <a:spLocks/>
          </p:cNvSpPr>
          <p:nvPr/>
        </p:nvSpPr>
        <p:spPr bwMode="auto">
          <a:xfrm>
            <a:off x="6907213" y="5153025"/>
            <a:ext cx="9525" cy="7938"/>
          </a:xfrm>
          <a:custGeom>
            <a:avLst/>
            <a:gdLst>
              <a:gd name="T0" fmla="*/ 0 w 6"/>
              <a:gd name="T1" fmla="*/ 2147483647 h 6"/>
              <a:gd name="T2" fmla="*/ 2147483647 w 6"/>
              <a:gd name="T3" fmla="*/ 2147483647 h 6"/>
              <a:gd name="T4" fmla="*/ 2147483647 w 6"/>
              <a:gd name="T5" fmla="*/ 2147483647 h 6"/>
              <a:gd name="T6" fmla="*/ 2147483647 w 6"/>
              <a:gd name="T7" fmla="*/ 2147483647 h 6"/>
              <a:gd name="T8" fmla="*/ 2147483647 w 6"/>
              <a:gd name="T9" fmla="*/ 2147483647 h 6"/>
              <a:gd name="T10" fmla="*/ 2147483647 w 6"/>
              <a:gd name="T11" fmla="*/ 0 h 6"/>
              <a:gd name="T12" fmla="*/ 0 w 6"/>
              <a:gd name="T13" fmla="*/ 0 h 6"/>
              <a:gd name="T14" fmla="*/ 0 w 6"/>
              <a:gd name="T15" fmla="*/ 2147483647 h 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"/>
              <a:gd name="T25" fmla="*/ 0 h 6"/>
              <a:gd name="T26" fmla="*/ 6 w 6"/>
              <a:gd name="T27" fmla="*/ 6 h 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" h="6">
                <a:moveTo>
                  <a:pt x="0" y="3"/>
                </a:moveTo>
                <a:lnTo>
                  <a:pt x="3" y="6"/>
                </a:lnTo>
                <a:lnTo>
                  <a:pt x="6" y="6"/>
                </a:lnTo>
                <a:lnTo>
                  <a:pt x="6" y="3"/>
                </a:lnTo>
                <a:lnTo>
                  <a:pt x="3" y="3"/>
                </a:lnTo>
                <a:lnTo>
                  <a:pt x="3" y="0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40" name="Freeform 89"/>
          <p:cNvSpPr>
            <a:spLocks/>
          </p:cNvSpPr>
          <p:nvPr/>
        </p:nvSpPr>
        <p:spPr bwMode="auto">
          <a:xfrm>
            <a:off x="6892925" y="5145088"/>
            <a:ext cx="9525" cy="7937"/>
          </a:xfrm>
          <a:custGeom>
            <a:avLst/>
            <a:gdLst>
              <a:gd name="T0" fmla="*/ 0 w 5"/>
              <a:gd name="T1" fmla="*/ 2147483647 h 6"/>
              <a:gd name="T2" fmla="*/ 2147483647 w 5"/>
              <a:gd name="T3" fmla="*/ 2147483647 h 6"/>
              <a:gd name="T4" fmla="*/ 2147483647 w 5"/>
              <a:gd name="T5" fmla="*/ 0 h 6"/>
              <a:gd name="T6" fmla="*/ 2147483647 w 5"/>
              <a:gd name="T7" fmla="*/ 0 h 6"/>
              <a:gd name="T8" fmla="*/ 2147483647 w 5"/>
              <a:gd name="T9" fmla="*/ 2147483647 h 6"/>
              <a:gd name="T10" fmla="*/ 2147483647 w 5"/>
              <a:gd name="T11" fmla="*/ 2147483647 h 6"/>
              <a:gd name="T12" fmla="*/ 2147483647 w 5"/>
              <a:gd name="T13" fmla="*/ 2147483647 h 6"/>
              <a:gd name="T14" fmla="*/ 0 w 5"/>
              <a:gd name="T15" fmla="*/ 2147483647 h 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"/>
              <a:gd name="T25" fmla="*/ 0 h 6"/>
              <a:gd name="T26" fmla="*/ 5 w 5"/>
              <a:gd name="T27" fmla="*/ 6 h 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" h="6">
                <a:moveTo>
                  <a:pt x="0" y="3"/>
                </a:moveTo>
                <a:lnTo>
                  <a:pt x="2" y="3"/>
                </a:lnTo>
                <a:lnTo>
                  <a:pt x="2" y="0"/>
                </a:lnTo>
                <a:lnTo>
                  <a:pt x="5" y="0"/>
                </a:lnTo>
                <a:lnTo>
                  <a:pt x="5" y="3"/>
                </a:lnTo>
                <a:lnTo>
                  <a:pt x="5" y="6"/>
                </a:lnTo>
                <a:lnTo>
                  <a:pt x="2" y="6"/>
                </a:lnTo>
                <a:lnTo>
                  <a:pt x="0" y="3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41" name="Freeform 90"/>
          <p:cNvSpPr>
            <a:spLocks/>
          </p:cNvSpPr>
          <p:nvPr/>
        </p:nvSpPr>
        <p:spPr bwMode="auto">
          <a:xfrm>
            <a:off x="6608763" y="5229225"/>
            <a:ext cx="11112" cy="6350"/>
          </a:xfrm>
          <a:custGeom>
            <a:avLst/>
            <a:gdLst>
              <a:gd name="T0" fmla="*/ 0 w 6"/>
              <a:gd name="T1" fmla="*/ 2147483647 h 5"/>
              <a:gd name="T2" fmla="*/ 0 w 6"/>
              <a:gd name="T3" fmla="*/ 0 h 5"/>
              <a:gd name="T4" fmla="*/ 2147483647 w 6"/>
              <a:gd name="T5" fmla="*/ 2147483647 h 5"/>
              <a:gd name="T6" fmla="*/ 2147483647 w 6"/>
              <a:gd name="T7" fmla="*/ 2147483647 h 5"/>
              <a:gd name="T8" fmla="*/ 2147483647 w 6"/>
              <a:gd name="T9" fmla="*/ 2147483647 h 5"/>
              <a:gd name="T10" fmla="*/ 2147483647 w 6"/>
              <a:gd name="T11" fmla="*/ 2147483647 h 5"/>
              <a:gd name="T12" fmla="*/ 0 w 6"/>
              <a:gd name="T13" fmla="*/ 2147483647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5"/>
              <a:gd name="T23" fmla="*/ 6 w 6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5">
                <a:moveTo>
                  <a:pt x="0" y="3"/>
                </a:moveTo>
                <a:lnTo>
                  <a:pt x="0" y="0"/>
                </a:lnTo>
                <a:lnTo>
                  <a:pt x="3" y="3"/>
                </a:lnTo>
                <a:lnTo>
                  <a:pt x="6" y="3"/>
                </a:lnTo>
                <a:lnTo>
                  <a:pt x="6" y="5"/>
                </a:lnTo>
                <a:lnTo>
                  <a:pt x="3" y="5"/>
                </a:lnTo>
                <a:lnTo>
                  <a:pt x="0" y="3"/>
                </a:lnTo>
                <a:close/>
              </a:path>
            </a:pathLst>
          </a:custGeom>
          <a:solidFill>
            <a:srgbClr val="CCFFCC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42" name="Freeform 91"/>
          <p:cNvSpPr>
            <a:spLocks/>
          </p:cNvSpPr>
          <p:nvPr/>
        </p:nvSpPr>
        <p:spPr bwMode="auto">
          <a:xfrm>
            <a:off x="6818313" y="4905375"/>
            <a:ext cx="9525" cy="9525"/>
          </a:xfrm>
          <a:custGeom>
            <a:avLst/>
            <a:gdLst>
              <a:gd name="T0" fmla="*/ 0 w 6"/>
              <a:gd name="T1" fmla="*/ 2147483647 h 6"/>
              <a:gd name="T2" fmla="*/ 0 w 6"/>
              <a:gd name="T3" fmla="*/ 2147483647 h 6"/>
              <a:gd name="T4" fmla="*/ 2147483647 w 6"/>
              <a:gd name="T5" fmla="*/ 2147483647 h 6"/>
              <a:gd name="T6" fmla="*/ 2147483647 w 6"/>
              <a:gd name="T7" fmla="*/ 2147483647 h 6"/>
              <a:gd name="T8" fmla="*/ 2147483647 w 6"/>
              <a:gd name="T9" fmla="*/ 2147483647 h 6"/>
              <a:gd name="T10" fmla="*/ 2147483647 w 6"/>
              <a:gd name="T11" fmla="*/ 0 h 6"/>
              <a:gd name="T12" fmla="*/ 0 w 6"/>
              <a:gd name="T13" fmla="*/ 2147483647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6"/>
              <a:gd name="T23" fmla="*/ 6 w 6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6">
                <a:moveTo>
                  <a:pt x="0" y="3"/>
                </a:moveTo>
                <a:lnTo>
                  <a:pt x="0" y="6"/>
                </a:lnTo>
                <a:lnTo>
                  <a:pt x="3" y="6"/>
                </a:lnTo>
                <a:lnTo>
                  <a:pt x="6" y="3"/>
                </a:lnTo>
                <a:lnTo>
                  <a:pt x="3" y="3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43" name="Freeform 92"/>
          <p:cNvSpPr>
            <a:spLocks/>
          </p:cNvSpPr>
          <p:nvPr/>
        </p:nvSpPr>
        <p:spPr bwMode="auto">
          <a:xfrm>
            <a:off x="6913563" y="5165725"/>
            <a:ext cx="7937" cy="6350"/>
          </a:xfrm>
          <a:custGeom>
            <a:avLst/>
            <a:gdLst>
              <a:gd name="T0" fmla="*/ 0 w 6"/>
              <a:gd name="T1" fmla="*/ 2147483647 h 5"/>
              <a:gd name="T2" fmla="*/ 2147483647 w 6"/>
              <a:gd name="T3" fmla="*/ 2147483647 h 5"/>
              <a:gd name="T4" fmla="*/ 2147483647 w 6"/>
              <a:gd name="T5" fmla="*/ 2147483647 h 5"/>
              <a:gd name="T6" fmla="*/ 2147483647 w 6"/>
              <a:gd name="T7" fmla="*/ 2147483647 h 5"/>
              <a:gd name="T8" fmla="*/ 2147483647 w 6"/>
              <a:gd name="T9" fmla="*/ 2147483647 h 5"/>
              <a:gd name="T10" fmla="*/ 2147483647 w 6"/>
              <a:gd name="T11" fmla="*/ 0 h 5"/>
              <a:gd name="T12" fmla="*/ 0 w 6"/>
              <a:gd name="T13" fmla="*/ 0 h 5"/>
              <a:gd name="T14" fmla="*/ 0 w 6"/>
              <a:gd name="T15" fmla="*/ 2147483647 h 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"/>
              <a:gd name="T25" fmla="*/ 0 h 5"/>
              <a:gd name="T26" fmla="*/ 6 w 6"/>
              <a:gd name="T27" fmla="*/ 5 h 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" h="5">
                <a:moveTo>
                  <a:pt x="0" y="2"/>
                </a:moveTo>
                <a:lnTo>
                  <a:pt x="3" y="2"/>
                </a:lnTo>
                <a:lnTo>
                  <a:pt x="3" y="5"/>
                </a:lnTo>
                <a:lnTo>
                  <a:pt x="6" y="5"/>
                </a:lnTo>
                <a:lnTo>
                  <a:pt x="3" y="2"/>
                </a:lnTo>
                <a:lnTo>
                  <a:pt x="3" y="0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44" name="Freeform 93"/>
          <p:cNvSpPr>
            <a:spLocks/>
          </p:cNvSpPr>
          <p:nvPr/>
        </p:nvSpPr>
        <p:spPr bwMode="auto">
          <a:xfrm>
            <a:off x="6107113" y="4506913"/>
            <a:ext cx="3175" cy="7937"/>
          </a:xfrm>
          <a:custGeom>
            <a:avLst/>
            <a:gdLst>
              <a:gd name="T0" fmla="*/ 0 w 3"/>
              <a:gd name="T1" fmla="*/ 2147483647 h 6"/>
              <a:gd name="T2" fmla="*/ 2147483647 w 3"/>
              <a:gd name="T3" fmla="*/ 0 h 6"/>
              <a:gd name="T4" fmla="*/ 2147483647 w 3"/>
              <a:gd name="T5" fmla="*/ 2147483647 h 6"/>
              <a:gd name="T6" fmla="*/ 0 w 3"/>
              <a:gd name="T7" fmla="*/ 2147483647 h 6"/>
              <a:gd name="T8" fmla="*/ 0 w 3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0" y="3"/>
                </a:moveTo>
                <a:lnTo>
                  <a:pt x="3" y="0"/>
                </a:lnTo>
                <a:lnTo>
                  <a:pt x="3" y="3"/>
                </a:lnTo>
                <a:lnTo>
                  <a:pt x="0" y="6"/>
                </a:lnTo>
                <a:lnTo>
                  <a:pt x="0" y="3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45" name="Freeform 94"/>
          <p:cNvSpPr>
            <a:spLocks/>
          </p:cNvSpPr>
          <p:nvPr/>
        </p:nvSpPr>
        <p:spPr bwMode="auto">
          <a:xfrm>
            <a:off x="6619875" y="4491038"/>
            <a:ext cx="9525" cy="9525"/>
          </a:xfrm>
          <a:custGeom>
            <a:avLst/>
            <a:gdLst>
              <a:gd name="T0" fmla="*/ 2147483647 w 6"/>
              <a:gd name="T1" fmla="*/ 0 h 6"/>
              <a:gd name="T2" fmla="*/ 0 w 6"/>
              <a:gd name="T3" fmla="*/ 2147483647 h 6"/>
              <a:gd name="T4" fmla="*/ 0 w 6"/>
              <a:gd name="T5" fmla="*/ 2147483647 h 6"/>
              <a:gd name="T6" fmla="*/ 2147483647 w 6"/>
              <a:gd name="T7" fmla="*/ 2147483647 h 6"/>
              <a:gd name="T8" fmla="*/ 2147483647 w 6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6" y="0"/>
                </a:moveTo>
                <a:lnTo>
                  <a:pt x="0" y="3"/>
                </a:lnTo>
                <a:lnTo>
                  <a:pt x="0" y="6"/>
                </a:lnTo>
                <a:lnTo>
                  <a:pt x="6" y="6"/>
                </a:lnTo>
                <a:lnTo>
                  <a:pt x="6" y="0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46" name="Freeform 95"/>
          <p:cNvSpPr>
            <a:spLocks/>
          </p:cNvSpPr>
          <p:nvPr/>
        </p:nvSpPr>
        <p:spPr bwMode="auto">
          <a:xfrm>
            <a:off x="6653213" y="4745038"/>
            <a:ext cx="17462" cy="12700"/>
          </a:xfrm>
          <a:custGeom>
            <a:avLst/>
            <a:gdLst>
              <a:gd name="T0" fmla="*/ 2147483647 w 9"/>
              <a:gd name="T1" fmla="*/ 2147483647 h 9"/>
              <a:gd name="T2" fmla="*/ 2147483647 w 9"/>
              <a:gd name="T3" fmla="*/ 0 h 9"/>
              <a:gd name="T4" fmla="*/ 0 w 9"/>
              <a:gd name="T5" fmla="*/ 2147483647 h 9"/>
              <a:gd name="T6" fmla="*/ 0 w 9"/>
              <a:gd name="T7" fmla="*/ 2147483647 h 9"/>
              <a:gd name="T8" fmla="*/ 2147483647 w 9"/>
              <a:gd name="T9" fmla="*/ 2147483647 h 9"/>
              <a:gd name="T10" fmla="*/ 2147483647 w 9"/>
              <a:gd name="T11" fmla="*/ 2147483647 h 9"/>
              <a:gd name="T12" fmla="*/ 2147483647 w 9"/>
              <a:gd name="T13" fmla="*/ 2147483647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9"/>
              <a:gd name="T23" fmla="*/ 9 w 9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9">
                <a:moveTo>
                  <a:pt x="6" y="3"/>
                </a:moveTo>
                <a:lnTo>
                  <a:pt x="3" y="0"/>
                </a:lnTo>
                <a:lnTo>
                  <a:pt x="0" y="3"/>
                </a:lnTo>
                <a:lnTo>
                  <a:pt x="0" y="6"/>
                </a:lnTo>
                <a:lnTo>
                  <a:pt x="6" y="9"/>
                </a:lnTo>
                <a:lnTo>
                  <a:pt x="9" y="6"/>
                </a:lnTo>
                <a:lnTo>
                  <a:pt x="6" y="3"/>
                </a:lnTo>
                <a:close/>
              </a:path>
            </a:pathLst>
          </a:custGeom>
          <a:solidFill>
            <a:srgbClr val="CCFFCC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47" name="Freeform 96"/>
          <p:cNvSpPr>
            <a:spLocks/>
          </p:cNvSpPr>
          <p:nvPr/>
        </p:nvSpPr>
        <p:spPr bwMode="auto">
          <a:xfrm>
            <a:off x="4181475" y="4506913"/>
            <a:ext cx="458788" cy="617537"/>
          </a:xfrm>
          <a:custGeom>
            <a:avLst/>
            <a:gdLst>
              <a:gd name="T0" fmla="*/ 2147483647 w 268"/>
              <a:gd name="T1" fmla="*/ 2147483647 h 447"/>
              <a:gd name="T2" fmla="*/ 2147483647 w 268"/>
              <a:gd name="T3" fmla="*/ 2147483647 h 447"/>
              <a:gd name="T4" fmla="*/ 2147483647 w 268"/>
              <a:gd name="T5" fmla="*/ 2147483647 h 447"/>
              <a:gd name="T6" fmla="*/ 2147483647 w 268"/>
              <a:gd name="T7" fmla="*/ 2147483647 h 447"/>
              <a:gd name="T8" fmla="*/ 2147483647 w 268"/>
              <a:gd name="T9" fmla="*/ 2147483647 h 447"/>
              <a:gd name="T10" fmla="*/ 2147483647 w 268"/>
              <a:gd name="T11" fmla="*/ 2147483647 h 447"/>
              <a:gd name="T12" fmla="*/ 2147483647 w 268"/>
              <a:gd name="T13" fmla="*/ 2147483647 h 447"/>
              <a:gd name="T14" fmla="*/ 2147483647 w 268"/>
              <a:gd name="T15" fmla="*/ 2147483647 h 447"/>
              <a:gd name="T16" fmla="*/ 2147483647 w 268"/>
              <a:gd name="T17" fmla="*/ 2147483647 h 447"/>
              <a:gd name="T18" fmla="*/ 2147483647 w 268"/>
              <a:gd name="T19" fmla="*/ 2147483647 h 447"/>
              <a:gd name="T20" fmla="*/ 2147483647 w 268"/>
              <a:gd name="T21" fmla="*/ 2147483647 h 447"/>
              <a:gd name="T22" fmla="*/ 2147483647 w 268"/>
              <a:gd name="T23" fmla="*/ 2147483647 h 447"/>
              <a:gd name="T24" fmla="*/ 2147483647 w 268"/>
              <a:gd name="T25" fmla="*/ 2147483647 h 447"/>
              <a:gd name="T26" fmla="*/ 2147483647 w 268"/>
              <a:gd name="T27" fmla="*/ 2147483647 h 447"/>
              <a:gd name="T28" fmla="*/ 2147483647 w 268"/>
              <a:gd name="T29" fmla="*/ 2147483647 h 447"/>
              <a:gd name="T30" fmla="*/ 2147483647 w 268"/>
              <a:gd name="T31" fmla="*/ 2147483647 h 447"/>
              <a:gd name="T32" fmla="*/ 2147483647 w 268"/>
              <a:gd name="T33" fmla="*/ 2147483647 h 447"/>
              <a:gd name="T34" fmla="*/ 2147483647 w 268"/>
              <a:gd name="T35" fmla="*/ 2147483647 h 447"/>
              <a:gd name="T36" fmla="*/ 2147483647 w 268"/>
              <a:gd name="T37" fmla="*/ 2147483647 h 447"/>
              <a:gd name="T38" fmla="*/ 2147483647 w 268"/>
              <a:gd name="T39" fmla="*/ 2147483647 h 447"/>
              <a:gd name="T40" fmla="*/ 2147483647 w 268"/>
              <a:gd name="T41" fmla="*/ 2147483647 h 447"/>
              <a:gd name="T42" fmla="*/ 2147483647 w 268"/>
              <a:gd name="T43" fmla="*/ 2147483647 h 447"/>
              <a:gd name="T44" fmla="*/ 2147483647 w 268"/>
              <a:gd name="T45" fmla="*/ 2147483647 h 447"/>
              <a:gd name="T46" fmla="*/ 2147483647 w 268"/>
              <a:gd name="T47" fmla="*/ 2147483647 h 447"/>
              <a:gd name="T48" fmla="*/ 2147483647 w 268"/>
              <a:gd name="T49" fmla="*/ 2147483647 h 447"/>
              <a:gd name="T50" fmla="*/ 2147483647 w 268"/>
              <a:gd name="T51" fmla="*/ 2147483647 h 447"/>
              <a:gd name="T52" fmla="*/ 2147483647 w 268"/>
              <a:gd name="T53" fmla="*/ 2147483647 h 447"/>
              <a:gd name="T54" fmla="*/ 2147483647 w 268"/>
              <a:gd name="T55" fmla="*/ 2147483647 h 447"/>
              <a:gd name="T56" fmla="*/ 2147483647 w 268"/>
              <a:gd name="T57" fmla="*/ 2147483647 h 447"/>
              <a:gd name="T58" fmla="*/ 2147483647 w 268"/>
              <a:gd name="T59" fmla="*/ 2147483647 h 447"/>
              <a:gd name="T60" fmla="*/ 2147483647 w 268"/>
              <a:gd name="T61" fmla="*/ 2147483647 h 447"/>
              <a:gd name="T62" fmla="*/ 2147483647 w 268"/>
              <a:gd name="T63" fmla="*/ 2147483647 h 447"/>
              <a:gd name="T64" fmla="*/ 2147483647 w 268"/>
              <a:gd name="T65" fmla="*/ 2147483647 h 447"/>
              <a:gd name="T66" fmla="*/ 2147483647 w 268"/>
              <a:gd name="T67" fmla="*/ 2147483647 h 447"/>
              <a:gd name="T68" fmla="*/ 2147483647 w 268"/>
              <a:gd name="T69" fmla="*/ 2147483647 h 447"/>
              <a:gd name="T70" fmla="*/ 2147483647 w 268"/>
              <a:gd name="T71" fmla="*/ 2147483647 h 447"/>
              <a:gd name="T72" fmla="*/ 2147483647 w 268"/>
              <a:gd name="T73" fmla="*/ 2147483647 h 447"/>
              <a:gd name="T74" fmla="*/ 2147483647 w 268"/>
              <a:gd name="T75" fmla="*/ 2147483647 h 447"/>
              <a:gd name="T76" fmla="*/ 2147483647 w 268"/>
              <a:gd name="T77" fmla="*/ 2147483647 h 447"/>
              <a:gd name="T78" fmla="*/ 2147483647 w 268"/>
              <a:gd name="T79" fmla="*/ 2147483647 h 447"/>
              <a:gd name="T80" fmla="*/ 2147483647 w 268"/>
              <a:gd name="T81" fmla="*/ 2147483647 h 447"/>
              <a:gd name="T82" fmla="*/ 2147483647 w 268"/>
              <a:gd name="T83" fmla="*/ 2147483647 h 447"/>
              <a:gd name="T84" fmla="*/ 2147483647 w 268"/>
              <a:gd name="T85" fmla="*/ 2147483647 h 447"/>
              <a:gd name="T86" fmla="*/ 2147483647 w 268"/>
              <a:gd name="T87" fmla="*/ 2147483647 h 447"/>
              <a:gd name="T88" fmla="*/ 2147483647 w 268"/>
              <a:gd name="T89" fmla="*/ 2147483647 h 447"/>
              <a:gd name="T90" fmla="*/ 2147483647 w 268"/>
              <a:gd name="T91" fmla="*/ 2147483647 h 447"/>
              <a:gd name="T92" fmla="*/ 2147483647 w 268"/>
              <a:gd name="T93" fmla="*/ 2147483647 h 447"/>
              <a:gd name="T94" fmla="*/ 2147483647 w 268"/>
              <a:gd name="T95" fmla="*/ 2147483647 h 447"/>
              <a:gd name="T96" fmla="*/ 2147483647 w 268"/>
              <a:gd name="T97" fmla="*/ 2147483647 h 447"/>
              <a:gd name="T98" fmla="*/ 2147483647 w 268"/>
              <a:gd name="T99" fmla="*/ 2147483647 h 447"/>
              <a:gd name="T100" fmla="*/ 2147483647 w 268"/>
              <a:gd name="T101" fmla="*/ 2147483647 h 447"/>
              <a:gd name="T102" fmla="*/ 2147483647 w 268"/>
              <a:gd name="T103" fmla="*/ 2147483647 h 447"/>
              <a:gd name="T104" fmla="*/ 2147483647 w 268"/>
              <a:gd name="T105" fmla="*/ 2147483647 h 447"/>
              <a:gd name="T106" fmla="*/ 0 w 268"/>
              <a:gd name="T107" fmla="*/ 2147483647 h 447"/>
              <a:gd name="T108" fmla="*/ 2147483647 w 268"/>
              <a:gd name="T109" fmla="*/ 2147483647 h 447"/>
              <a:gd name="T110" fmla="*/ 2147483647 w 268"/>
              <a:gd name="T111" fmla="*/ 2147483647 h 447"/>
              <a:gd name="T112" fmla="*/ 2147483647 w 268"/>
              <a:gd name="T113" fmla="*/ 2147483647 h 447"/>
              <a:gd name="T114" fmla="*/ 2147483647 w 268"/>
              <a:gd name="T115" fmla="*/ 2147483647 h 447"/>
              <a:gd name="T116" fmla="*/ 2147483647 w 268"/>
              <a:gd name="T117" fmla="*/ 2147483647 h 447"/>
              <a:gd name="T118" fmla="*/ 2147483647 w 268"/>
              <a:gd name="T119" fmla="*/ 2147483647 h 447"/>
              <a:gd name="T120" fmla="*/ 2147483647 w 268"/>
              <a:gd name="T121" fmla="*/ 2147483647 h 447"/>
              <a:gd name="T122" fmla="*/ 2147483647 w 268"/>
              <a:gd name="T123" fmla="*/ 2147483647 h 447"/>
              <a:gd name="T124" fmla="*/ 2147483647 w 268"/>
              <a:gd name="T125" fmla="*/ 2147483647 h 44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68"/>
              <a:gd name="T190" fmla="*/ 0 h 447"/>
              <a:gd name="T191" fmla="*/ 268 w 268"/>
              <a:gd name="T192" fmla="*/ 447 h 44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68" h="447">
                <a:moveTo>
                  <a:pt x="159" y="358"/>
                </a:moveTo>
                <a:lnTo>
                  <a:pt x="156" y="355"/>
                </a:lnTo>
                <a:lnTo>
                  <a:pt x="153" y="355"/>
                </a:lnTo>
                <a:lnTo>
                  <a:pt x="150" y="358"/>
                </a:lnTo>
                <a:lnTo>
                  <a:pt x="147" y="358"/>
                </a:lnTo>
                <a:lnTo>
                  <a:pt x="144" y="352"/>
                </a:lnTo>
                <a:lnTo>
                  <a:pt x="144" y="349"/>
                </a:lnTo>
                <a:lnTo>
                  <a:pt x="141" y="343"/>
                </a:lnTo>
                <a:lnTo>
                  <a:pt x="139" y="337"/>
                </a:lnTo>
                <a:lnTo>
                  <a:pt x="139" y="335"/>
                </a:lnTo>
                <a:lnTo>
                  <a:pt x="136" y="332"/>
                </a:lnTo>
                <a:lnTo>
                  <a:pt x="139" y="332"/>
                </a:lnTo>
                <a:lnTo>
                  <a:pt x="139" y="329"/>
                </a:lnTo>
                <a:lnTo>
                  <a:pt x="139" y="326"/>
                </a:lnTo>
                <a:lnTo>
                  <a:pt x="141" y="323"/>
                </a:lnTo>
                <a:lnTo>
                  <a:pt x="144" y="317"/>
                </a:lnTo>
                <a:lnTo>
                  <a:pt x="144" y="314"/>
                </a:lnTo>
                <a:lnTo>
                  <a:pt x="147" y="309"/>
                </a:lnTo>
                <a:lnTo>
                  <a:pt x="153" y="306"/>
                </a:lnTo>
                <a:lnTo>
                  <a:pt x="156" y="303"/>
                </a:lnTo>
                <a:lnTo>
                  <a:pt x="159" y="303"/>
                </a:lnTo>
                <a:lnTo>
                  <a:pt x="162" y="300"/>
                </a:lnTo>
                <a:lnTo>
                  <a:pt x="165" y="300"/>
                </a:lnTo>
                <a:lnTo>
                  <a:pt x="165" y="294"/>
                </a:lnTo>
                <a:lnTo>
                  <a:pt x="170" y="288"/>
                </a:lnTo>
                <a:lnTo>
                  <a:pt x="173" y="288"/>
                </a:lnTo>
                <a:lnTo>
                  <a:pt x="173" y="283"/>
                </a:lnTo>
                <a:lnTo>
                  <a:pt x="170" y="280"/>
                </a:lnTo>
                <a:lnTo>
                  <a:pt x="167" y="277"/>
                </a:lnTo>
                <a:lnTo>
                  <a:pt x="165" y="280"/>
                </a:lnTo>
                <a:lnTo>
                  <a:pt x="162" y="277"/>
                </a:lnTo>
                <a:lnTo>
                  <a:pt x="165" y="274"/>
                </a:lnTo>
                <a:lnTo>
                  <a:pt x="162" y="271"/>
                </a:lnTo>
                <a:lnTo>
                  <a:pt x="162" y="268"/>
                </a:lnTo>
                <a:lnTo>
                  <a:pt x="159" y="268"/>
                </a:lnTo>
                <a:lnTo>
                  <a:pt x="159" y="263"/>
                </a:lnTo>
                <a:lnTo>
                  <a:pt x="156" y="254"/>
                </a:lnTo>
                <a:lnTo>
                  <a:pt x="159" y="245"/>
                </a:lnTo>
                <a:lnTo>
                  <a:pt x="153" y="239"/>
                </a:lnTo>
                <a:lnTo>
                  <a:pt x="156" y="237"/>
                </a:lnTo>
                <a:lnTo>
                  <a:pt x="153" y="237"/>
                </a:lnTo>
                <a:lnTo>
                  <a:pt x="150" y="234"/>
                </a:lnTo>
                <a:lnTo>
                  <a:pt x="147" y="231"/>
                </a:lnTo>
                <a:lnTo>
                  <a:pt x="147" y="225"/>
                </a:lnTo>
                <a:lnTo>
                  <a:pt x="150" y="225"/>
                </a:lnTo>
                <a:lnTo>
                  <a:pt x="153" y="225"/>
                </a:lnTo>
                <a:lnTo>
                  <a:pt x="156" y="228"/>
                </a:lnTo>
                <a:lnTo>
                  <a:pt x="162" y="231"/>
                </a:lnTo>
                <a:lnTo>
                  <a:pt x="165" y="228"/>
                </a:lnTo>
                <a:lnTo>
                  <a:pt x="167" y="228"/>
                </a:lnTo>
                <a:lnTo>
                  <a:pt x="173" y="231"/>
                </a:lnTo>
                <a:lnTo>
                  <a:pt x="176" y="231"/>
                </a:lnTo>
                <a:lnTo>
                  <a:pt x="179" y="234"/>
                </a:lnTo>
                <a:lnTo>
                  <a:pt x="182" y="231"/>
                </a:lnTo>
                <a:lnTo>
                  <a:pt x="185" y="228"/>
                </a:lnTo>
                <a:lnTo>
                  <a:pt x="185" y="225"/>
                </a:lnTo>
                <a:lnTo>
                  <a:pt x="188" y="225"/>
                </a:lnTo>
                <a:lnTo>
                  <a:pt x="188" y="222"/>
                </a:lnTo>
                <a:lnTo>
                  <a:pt x="190" y="219"/>
                </a:lnTo>
                <a:lnTo>
                  <a:pt x="193" y="216"/>
                </a:lnTo>
                <a:lnTo>
                  <a:pt x="193" y="211"/>
                </a:lnTo>
                <a:lnTo>
                  <a:pt x="196" y="208"/>
                </a:lnTo>
                <a:lnTo>
                  <a:pt x="199" y="208"/>
                </a:lnTo>
                <a:lnTo>
                  <a:pt x="199" y="205"/>
                </a:lnTo>
                <a:lnTo>
                  <a:pt x="199" y="202"/>
                </a:lnTo>
                <a:lnTo>
                  <a:pt x="196" y="199"/>
                </a:lnTo>
                <a:lnTo>
                  <a:pt x="196" y="196"/>
                </a:lnTo>
                <a:lnTo>
                  <a:pt x="193" y="196"/>
                </a:lnTo>
                <a:lnTo>
                  <a:pt x="190" y="193"/>
                </a:lnTo>
                <a:lnTo>
                  <a:pt x="190" y="188"/>
                </a:lnTo>
                <a:lnTo>
                  <a:pt x="190" y="185"/>
                </a:lnTo>
                <a:lnTo>
                  <a:pt x="193" y="185"/>
                </a:lnTo>
                <a:lnTo>
                  <a:pt x="193" y="182"/>
                </a:lnTo>
                <a:lnTo>
                  <a:pt x="196" y="182"/>
                </a:lnTo>
                <a:lnTo>
                  <a:pt x="199" y="182"/>
                </a:lnTo>
                <a:lnTo>
                  <a:pt x="202" y="182"/>
                </a:lnTo>
                <a:lnTo>
                  <a:pt x="205" y="179"/>
                </a:lnTo>
                <a:lnTo>
                  <a:pt x="211" y="176"/>
                </a:lnTo>
                <a:lnTo>
                  <a:pt x="211" y="173"/>
                </a:lnTo>
                <a:lnTo>
                  <a:pt x="208" y="170"/>
                </a:lnTo>
                <a:lnTo>
                  <a:pt x="208" y="165"/>
                </a:lnTo>
                <a:lnTo>
                  <a:pt x="208" y="162"/>
                </a:lnTo>
                <a:lnTo>
                  <a:pt x="213" y="159"/>
                </a:lnTo>
                <a:lnTo>
                  <a:pt x="211" y="156"/>
                </a:lnTo>
                <a:lnTo>
                  <a:pt x="211" y="153"/>
                </a:lnTo>
                <a:lnTo>
                  <a:pt x="213" y="150"/>
                </a:lnTo>
                <a:lnTo>
                  <a:pt x="216" y="144"/>
                </a:lnTo>
                <a:lnTo>
                  <a:pt x="213" y="142"/>
                </a:lnTo>
                <a:lnTo>
                  <a:pt x="216" y="139"/>
                </a:lnTo>
                <a:lnTo>
                  <a:pt x="216" y="136"/>
                </a:lnTo>
                <a:lnTo>
                  <a:pt x="216" y="130"/>
                </a:lnTo>
                <a:lnTo>
                  <a:pt x="216" y="124"/>
                </a:lnTo>
                <a:lnTo>
                  <a:pt x="216" y="121"/>
                </a:lnTo>
                <a:lnTo>
                  <a:pt x="213" y="116"/>
                </a:lnTo>
                <a:lnTo>
                  <a:pt x="216" y="119"/>
                </a:lnTo>
                <a:lnTo>
                  <a:pt x="219" y="119"/>
                </a:lnTo>
                <a:lnTo>
                  <a:pt x="222" y="116"/>
                </a:lnTo>
                <a:lnTo>
                  <a:pt x="225" y="113"/>
                </a:lnTo>
                <a:lnTo>
                  <a:pt x="225" y="110"/>
                </a:lnTo>
                <a:lnTo>
                  <a:pt x="228" y="107"/>
                </a:lnTo>
                <a:lnTo>
                  <a:pt x="231" y="104"/>
                </a:lnTo>
                <a:lnTo>
                  <a:pt x="234" y="101"/>
                </a:lnTo>
                <a:lnTo>
                  <a:pt x="237" y="101"/>
                </a:lnTo>
                <a:lnTo>
                  <a:pt x="239" y="104"/>
                </a:lnTo>
                <a:lnTo>
                  <a:pt x="242" y="101"/>
                </a:lnTo>
                <a:lnTo>
                  <a:pt x="245" y="101"/>
                </a:lnTo>
                <a:lnTo>
                  <a:pt x="245" y="98"/>
                </a:lnTo>
                <a:lnTo>
                  <a:pt x="248" y="98"/>
                </a:lnTo>
                <a:lnTo>
                  <a:pt x="251" y="95"/>
                </a:lnTo>
                <a:lnTo>
                  <a:pt x="254" y="93"/>
                </a:lnTo>
                <a:lnTo>
                  <a:pt x="257" y="93"/>
                </a:lnTo>
                <a:lnTo>
                  <a:pt x="257" y="90"/>
                </a:lnTo>
                <a:lnTo>
                  <a:pt x="260" y="90"/>
                </a:lnTo>
                <a:lnTo>
                  <a:pt x="260" y="87"/>
                </a:lnTo>
                <a:lnTo>
                  <a:pt x="268" y="78"/>
                </a:lnTo>
                <a:lnTo>
                  <a:pt x="268" y="75"/>
                </a:lnTo>
                <a:lnTo>
                  <a:pt x="265" y="70"/>
                </a:lnTo>
                <a:lnTo>
                  <a:pt x="262" y="70"/>
                </a:lnTo>
                <a:lnTo>
                  <a:pt x="257" y="67"/>
                </a:lnTo>
                <a:lnTo>
                  <a:pt x="251" y="67"/>
                </a:lnTo>
                <a:lnTo>
                  <a:pt x="248" y="64"/>
                </a:lnTo>
                <a:lnTo>
                  <a:pt x="251" y="64"/>
                </a:lnTo>
                <a:lnTo>
                  <a:pt x="248" y="58"/>
                </a:lnTo>
                <a:lnTo>
                  <a:pt x="251" y="58"/>
                </a:lnTo>
                <a:lnTo>
                  <a:pt x="257" y="49"/>
                </a:lnTo>
                <a:lnTo>
                  <a:pt x="254" y="47"/>
                </a:lnTo>
                <a:lnTo>
                  <a:pt x="257" y="44"/>
                </a:lnTo>
                <a:lnTo>
                  <a:pt x="254" y="41"/>
                </a:lnTo>
                <a:lnTo>
                  <a:pt x="251" y="44"/>
                </a:lnTo>
                <a:lnTo>
                  <a:pt x="242" y="41"/>
                </a:lnTo>
                <a:lnTo>
                  <a:pt x="242" y="38"/>
                </a:lnTo>
                <a:lnTo>
                  <a:pt x="242" y="35"/>
                </a:lnTo>
                <a:lnTo>
                  <a:pt x="239" y="35"/>
                </a:lnTo>
                <a:lnTo>
                  <a:pt x="239" y="38"/>
                </a:lnTo>
                <a:lnTo>
                  <a:pt x="237" y="38"/>
                </a:lnTo>
                <a:lnTo>
                  <a:pt x="234" y="38"/>
                </a:lnTo>
                <a:lnTo>
                  <a:pt x="231" y="38"/>
                </a:lnTo>
                <a:lnTo>
                  <a:pt x="228" y="35"/>
                </a:lnTo>
                <a:lnTo>
                  <a:pt x="225" y="35"/>
                </a:lnTo>
                <a:lnTo>
                  <a:pt x="219" y="32"/>
                </a:lnTo>
                <a:lnTo>
                  <a:pt x="219" y="29"/>
                </a:lnTo>
                <a:lnTo>
                  <a:pt x="216" y="32"/>
                </a:lnTo>
                <a:lnTo>
                  <a:pt x="213" y="38"/>
                </a:lnTo>
                <a:lnTo>
                  <a:pt x="211" y="38"/>
                </a:lnTo>
                <a:lnTo>
                  <a:pt x="208" y="38"/>
                </a:lnTo>
                <a:lnTo>
                  <a:pt x="205" y="41"/>
                </a:lnTo>
                <a:lnTo>
                  <a:pt x="202" y="41"/>
                </a:lnTo>
                <a:lnTo>
                  <a:pt x="202" y="38"/>
                </a:lnTo>
                <a:lnTo>
                  <a:pt x="199" y="41"/>
                </a:lnTo>
                <a:lnTo>
                  <a:pt x="199" y="35"/>
                </a:lnTo>
                <a:lnTo>
                  <a:pt x="193" y="35"/>
                </a:lnTo>
                <a:lnTo>
                  <a:pt x="193" y="38"/>
                </a:lnTo>
                <a:lnTo>
                  <a:pt x="188" y="35"/>
                </a:lnTo>
                <a:lnTo>
                  <a:pt x="190" y="35"/>
                </a:lnTo>
                <a:lnTo>
                  <a:pt x="190" y="32"/>
                </a:lnTo>
                <a:lnTo>
                  <a:pt x="188" y="32"/>
                </a:lnTo>
                <a:lnTo>
                  <a:pt x="185" y="29"/>
                </a:lnTo>
                <a:lnTo>
                  <a:pt x="182" y="29"/>
                </a:lnTo>
                <a:lnTo>
                  <a:pt x="179" y="29"/>
                </a:lnTo>
                <a:lnTo>
                  <a:pt x="176" y="29"/>
                </a:lnTo>
                <a:lnTo>
                  <a:pt x="173" y="29"/>
                </a:lnTo>
                <a:lnTo>
                  <a:pt x="173" y="24"/>
                </a:lnTo>
                <a:lnTo>
                  <a:pt x="170" y="24"/>
                </a:lnTo>
                <a:lnTo>
                  <a:pt x="170" y="29"/>
                </a:lnTo>
                <a:lnTo>
                  <a:pt x="167" y="26"/>
                </a:lnTo>
                <a:lnTo>
                  <a:pt x="165" y="29"/>
                </a:lnTo>
                <a:lnTo>
                  <a:pt x="162" y="32"/>
                </a:lnTo>
                <a:lnTo>
                  <a:pt x="156" y="32"/>
                </a:lnTo>
                <a:lnTo>
                  <a:pt x="156" y="29"/>
                </a:lnTo>
                <a:lnTo>
                  <a:pt x="156" y="26"/>
                </a:lnTo>
                <a:lnTo>
                  <a:pt x="153" y="21"/>
                </a:lnTo>
                <a:lnTo>
                  <a:pt x="156" y="18"/>
                </a:lnTo>
                <a:lnTo>
                  <a:pt x="159" y="15"/>
                </a:lnTo>
                <a:lnTo>
                  <a:pt x="162" y="15"/>
                </a:lnTo>
                <a:lnTo>
                  <a:pt x="165" y="9"/>
                </a:lnTo>
                <a:lnTo>
                  <a:pt x="162" y="9"/>
                </a:lnTo>
                <a:lnTo>
                  <a:pt x="159" y="6"/>
                </a:lnTo>
                <a:lnTo>
                  <a:pt x="159" y="3"/>
                </a:lnTo>
                <a:lnTo>
                  <a:pt x="159" y="0"/>
                </a:lnTo>
                <a:lnTo>
                  <a:pt x="156" y="3"/>
                </a:lnTo>
                <a:lnTo>
                  <a:pt x="150" y="3"/>
                </a:lnTo>
                <a:lnTo>
                  <a:pt x="144" y="3"/>
                </a:lnTo>
                <a:lnTo>
                  <a:pt x="139" y="0"/>
                </a:lnTo>
                <a:lnTo>
                  <a:pt x="136" y="3"/>
                </a:lnTo>
                <a:lnTo>
                  <a:pt x="130" y="3"/>
                </a:lnTo>
                <a:lnTo>
                  <a:pt x="127" y="6"/>
                </a:lnTo>
                <a:lnTo>
                  <a:pt x="121" y="9"/>
                </a:lnTo>
                <a:lnTo>
                  <a:pt x="121" y="12"/>
                </a:lnTo>
                <a:lnTo>
                  <a:pt x="118" y="12"/>
                </a:lnTo>
                <a:lnTo>
                  <a:pt x="116" y="15"/>
                </a:lnTo>
                <a:lnTo>
                  <a:pt x="113" y="18"/>
                </a:lnTo>
                <a:lnTo>
                  <a:pt x="113" y="21"/>
                </a:lnTo>
                <a:lnTo>
                  <a:pt x="110" y="24"/>
                </a:lnTo>
                <a:lnTo>
                  <a:pt x="110" y="26"/>
                </a:lnTo>
                <a:lnTo>
                  <a:pt x="113" y="29"/>
                </a:lnTo>
                <a:lnTo>
                  <a:pt x="113" y="32"/>
                </a:lnTo>
                <a:lnTo>
                  <a:pt x="110" y="32"/>
                </a:lnTo>
                <a:lnTo>
                  <a:pt x="110" y="35"/>
                </a:lnTo>
                <a:lnTo>
                  <a:pt x="110" y="41"/>
                </a:lnTo>
                <a:lnTo>
                  <a:pt x="110" y="44"/>
                </a:lnTo>
                <a:lnTo>
                  <a:pt x="113" y="47"/>
                </a:lnTo>
                <a:lnTo>
                  <a:pt x="110" y="47"/>
                </a:lnTo>
                <a:lnTo>
                  <a:pt x="110" y="49"/>
                </a:lnTo>
                <a:lnTo>
                  <a:pt x="110" y="55"/>
                </a:lnTo>
                <a:lnTo>
                  <a:pt x="110" y="61"/>
                </a:lnTo>
                <a:lnTo>
                  <a:pt x="110" y="64"/>
                </a:lnTo>
                <a:lnTo>
                  <a:pt x="107" y="70"/>
                </a:lnTo>
                <a:lnTo>
                  <a:pt x="107" y="78"/>
                </a:lnTo>
                <a:lnTo>
                  <a:pt x="110" y="78"/>
                </a:lnTo>
                <a:lnTo>
                  <a:pt x="110" y="81"/>
                </a:lnTo>
                <a:lnTo>
                  <a:pt x="107" y="81"/>
                </a:lnTo>
                <a:lnTo>
                  <a:pt x="107" y="90"/>
                </a:lnTo>
                <a:lnTo>
                  <a:pt x="107" y="93"/>
                </a:lnTo>
                <a:lnTo>
                  <a:pt x="104" y="101"/>
                </a:lnTo>
                <a:lnTo>
                  <a:pt x="98" y="116"/>
                </a:lnTo>
                <a:lnTo>
                  <a:pt x="95" y="121"/>
                </a:lnTo>
                <a:lnTo>
                  <a:pt x="90" y="133"/>
                </a:lnTo>
                <a:lnTo>
                  <a:pt x="87" y="136"/>
                </a:lnTo>
                <a:lnTo>
                  <a:pt x="84" y="144"/>
                </a:lnTo>
                <a:lnTo>
                  <a:pt x="75" y="156"/>
                </a:lnTo>
                <a:lnTo>
                  <a:pt x="75" y="159"/>
                </a:lnTo>
                <a:lnTo>
                  <a:pt x="78" y="162"/>
                </a:lnTo>
                <a:lnTo>
                  <a:pt x="81" y="165"/>
                </a:lnTo>
                <a:lnTo>
                  <a:pt x="78" y="165"/>
                </a:lnTo>
                <a:lnTo>
                  <a:pt x="75" y="167"/>
                </a:lnTo>
                <a:lnTo>
                  <a:pt x="72" y="173"/>
                </a:lnTo>
                <a:lnTo>
                  <a:pt x="58" y="188"/>
                </a:lnTo>
                <a:lnTo>
                  <a:pt x="55" y="193"/>
                </a:lnTo>
                <a:lnTo>
                  <a:pt x="55" y="196"/>
                </a:lnTo>
                <a:lnTo>
                  <a:pt x="49" y="205"/>
                </a:lnTo>
                <a:lnTo>
                  <a:pt x="46" y="211"/>
                </a:lnTo>
                <a:lnTo>
                  <a:pt x="44" y="211"/>
                </a:lnTo>
                <a:lnTo>
                  <a:pt x="41" y="214"/>
                </a:lnTo>
                <a:lnTo>
                  <a:pt x="38" y="216"/>
                </a:lnTo>
                <a:lnTo>
                  <a:pt x="38" y="219"/>
                </a:lnTo>
                <a:lnTo>
                  <a:pt x="32" y="222"/>
                </a:lnTo>
                <a:lnTo>
                  <a:pt x="29" y="219"/>
                </a:lnTo>
                <a:lnTo>
                  <a:pt x="29" y="222"/>
                </a:lnTo>
                <a:lnTo>
                  <a:pt x="26" y="219"/>
                </a:lnTo>
                <a:lnTo>
                  <a:pt x="26" y="222"/>
                </a:lnTo>
                <a:lnTo>
                  <a:pt x="26" y="228"/>
                </a:lnTo>
                <a:lnTo>
                  <a:pt x="23" y="239"/>
                </a:lnTo>
                <a:lnTo>
                  <a:pt x="21" y="239"/>
                </a:lnTo>
                <a:lnTo>
                  <a:pt x="18" y="245"/>
                </a:lnTo>
                <a:lnTo>
                  <a:pt x="15" y="257"/>
                </a:lnTo>
                <a:lnTo>
                  <a:pt x="15" y="260"/>
                </a:lnTo>
                <a:lnTo>
                  <a:pt x="9" y="268"/>
                </a:lnTo>
                <a:lnTo>
                  <a:pt x="9" y="271"/>
                </a:lnTo>
                <a:lnTo>
                  <a:pt x="6" y="274"/>
                </a:lnTo>
                <a:lnTo>
                  <a:pt x="9" y="277"/>
                </a:lnTo>
                <a:lnTo>
                  <a:pt x="12" y="277"/>
                </a:lnTo>
                <a:lnTo>
                  <a:pt x="15" y="280"/>
                </a:lnTo>
                <a:lnTo>
                  <a:pt x="18" y="280"/>
                </a:lnTo>
                <a:lnTo>
                  <a:pt x="26" y="283"/>
                </a:lnTo>
                <a:lnTo>
                  <a:pt x="29" y="283"/>
                </a:lnTo>
                <a:lnTo>
                  <a:pt x="29" y="280"/>
                </a:lnTo>
                <a:lnTo>
                  <a:pt x="35" y="271"/>
                </a:lnTo>
                <a:lnTo>
                  <a:pt x="38" y="268"/>
                </a:lnTo>
                <a:lnTo>
                  <a:pt x="41" y="263"/>
                </a:lnTo>
                <a:lnTo>
                  <a:pt x="41" y="271"/>
                </a:lnTo>
                <a:lnTo>
                  <a:pt x="41" y="274"/>
                </a:lnTo>
                <a:lnTo>
                  <a:pt x="44" y="277"/>
                </a:lnTo>
                <a:lnTo>
                  <a:pt x="41" y="280"/>
                </a:lnTo>
                <a:lnTo>
                  <a:pt x="38" y="280"/>
                </a:lnTo>
                <a:lnTo>
                  <a:pt x="35" y="283"/>
                </a:lnTo>
                <a:lnTo>
                  <a:pt x="32" y="283"/>
                </a:lnTo>
                <a:lnTo>
                  <a:pt x="35" y="286"/>
                </a:lnTo>
                <a:lnTo>
                  <a:pt x="32" y="286"/>
                </a:lnTo>
                <a:lnTo>
                  <a:pt x="29" y="286"/>
                </a:lnTo>
                <a:lnTo>
                  <a:pt x="26" y="286"/>
                </a:lnTo>
                <a:lnTo>
                  <a:pt x="26" y="283"/>
                </a:lnTo>
                <a:lnTo>
                  <a:pt x="18" y="283"/>
                </a:lnTo>
                <a:lnTo>
                  <a:pt x="21" y="286"/>
                </a:lnTo>
                <a:lnTo>
                  <a:pt x="21" y="294"/>
                </a:lnTo>
                <a:lnTo>
                  <a:pt x="21" y="300"/>
                </a:lnTo>
                <a:lnTo>
                  <a:pt x="15" y="306"/>
                </a:lnTo>
                <a:lnTo>
                  <a:pt x="18" y="306"/>
                </a:lnTo>
                <a:lnTo>
                  <a:pt x="21" y="303"/>
                </a:lnTo>
                <a:lnTo>
                  <a:pt x="26" y="306"/>
                </a:lnTo>
                <a:lnTo>
                  <a:pt x="35" y="303"/>
                </a:lnTo>
                <a:lnTo>
                  <a:pt x="38" y="303"/>
                </a:lnTo>
                <a:lnTo>
                  <a:pt x="41" y="303"/>
                </a:lnTo>
                <a:lnTo>
                  <a:pt x="44" y="306"/>
                </a:lnTo>
                <a:lnTo>
                  <a:pt x="46" y="309"/>
                </a:lnTo>
                <a:lnTo>
                  <a:pt x="46" y="306"/>
                </a:lnTo>
                <a:lnTo>
                  <a:pt x="46" y="303"/>
                </a:lnTo>
                <a:lnTo>
                  <a:pt x="49" y="300"/>
                </a:lnTo>
                <a:lnTo>
                  <a:pt x="49" y="303"/>
                </a:lnTo>
                <a:lnTo>
                  <a:pt x="49" y="306"/>
                </a:lnTo>
                <a:lnTo>
                  <a:pt x="49" y="311"/>
                </a:lnTo>
                <a:lnTo>
                  <a:pt x="52" y="314"/>
                </a:lnTo>
                <a:lnTo>
                  <a:pt x="49" y="314"/>
                </a:lnTo>
                <a:lnTo>
                  <a:pt x="46" y="311"/>
                </a:lnTo>
                <a:lnTo>
                  <a:pt x="41" y="309"/>
                </a:lnTo>
                <a:lnTo>
                  <a:pt x="41" y="306"/>
                </a:lnTo>
                <a:lnTo>
                  <a:pt x="38" y="303"/>
                </a:lnTo>
                <a:lnTo>
                  <a:pt x="38" y="306"/>
                </a:lnTo>
                <a:lnTo>
                  <a:pt x="41" y="311"/>
                </a:lnTo>
                <a:lnTo>
                  <a:pt x="44" y="317"/>
                </a:lnTo>
                <a:lnTo>
                  <a:pt x="44" y="323"/>
                </a:lnTo>
                <a:lnTo>
                  <a:pt x="38" y="335"/>
                </a:lnTo>
                <a:lnTo>
                  <a:pt x="29" y="346"/>
                </a:lnTo>
                <a:lnTo>
                  <a:pt x="26" y="346"/>
                </a:lnTo>
                <a:lnTo>
                  <a:pt x="26" y="349"/>
                </a:lnTo>
                <a:lnTo>
                  <a:pt x="29" y="352"/>
                </a:lnTo>
                <a:lnTo>
                  <a:pt x="32" y="352"/>
                </a:lnTo>
                <a:lnTo>
                  <a:pt x="32" y="358"/>
                </a:lnTo>
                <a:lnTo>
                  <a:pt x="29" y="360"/>
                </a:lnTo>
                <a:lnTo>
                  <a:pt x="32" y="363"/>
                </a:lnTo>
                <a:lnTo>
                  <a:pt x="29" y="363"/>
                </a:lnTo>
                <a:lnTo>
                  <a:pt x="26" y="369"/>
                </a:lnTo>
                <a:lnTo>
                  <a:pt x="29" y="372"/>
                </a:lnTo>
                <a:lnTo>
                  <a:pt x="26" y="372"/>
                </a:lnTo>
                <a:lnTo>
                  <a:pt x="23" y="381"/>
                </a:lnTo>
                <a:lnTo>
                  <a:pt x="23" y="386"/>
                </a:lnTo>
                <a:lnTo>
                  <a:pt x="21" y="395"/>
                </a:lnTo>
                <a:lnTo>
                  <a:pt x="21" y="398"/>
                </a:lnTo>
                <a:lnTo>
                  <a:pt x="15" y="404"/>
                </a:lnTo>
                <a:lnTo>
                  <a:pt x="15" y="407"/>
                </a:lnTo>
                <a:lnTo>
                  <a:pt x="12" y="412"/>
                </a:lnTo>
                <a:lnTo>
                  <a:pt x="9" y="412"/>
                </a:lnTo>
                <a:lnTo>
                  <a:pt x="9" y="415"/>
                </a:lnTo>
                <a:lnTo>
                  <a:pt x="0" y="424"/>
                </a:lnTo>
                <a:lnTo>
                  <a:pt x="0" y="427"/>
                </a:lnTo>
                <a:lnTo>
                  <a:pt x="3" y="427"/>
                </a:lnTo>
                <a:lnTo>
                  <a:pt x="3" y="430"/>
                </a:lnTo>
                <a:lnTo>
                  <a:pt x="3" y="427"/>
                </a:lnTo>
                <a:lnTo>
                  <a:pt x="6" y="427"/>
                </a:lnTo>
                <a:lnTo>
                  <a:pt x="9" y="427"/>
                </a:lnTo>
                <a:lnTo>
                  <a:pt x="12" y="424"/>
                </a:lnTo>
                <a:lnTo>
                  <a:pt x="15" y="424"/>
                </a:lnTo>
                <a:lnTo>
                  <a:pt x="21" y="424"/>
                </a:lnTo>
                <a:lnTo>
                  <a:pt x="23" y="427"/>
                </a:lnTo>
                <a:lnTo>
                  <a:pt x="23" y="424"/>
                </a:lnTo>
                <a:lnTo>
                  <a:pt x="26" y="424"/>
                </a:lnTo>
                <a:lnTo>
                  <a:pt x="29" y="424"/>
                </a:lnTo>
                <a:lnTo>
                  <a:pt x="41" y="430"/>
                </a:lnTo>
                <a:lnTo>
                  <a:pt x="44" y="432"/>
                </a:lnTo>
                <a:lnTo>
                  <a:pt x="46" y="432"/>
                </a:lnTo>
                <a:lnTo>
                  <a:pt x="46" y="435"/>
                </a:lnTo>
                <a:lnTo>
                  <a:pt x="55" y="435"/>
                </a:lnTo>
                <a:lnTo>
                  <a:pt x="58" y="438"/>
                </a:lnTo>
                <a:lnTo>
                  <a:pt x="64" y="444"/>
                </a:lnTo>
                <a:lnTo>
                  <a:pt x="69" y="447"/>
                </a:lnTo>
                <a:lnTo>
                  <a:pt x="78" y="447"/>
                </a:lnTo>
                <a:lnTo>
                  <a:pt x="84" y="444"/>
                </a:lnTo>
                <a:lnTo>
                  <a:pt x="101" y="438"/>
                </a:lnTo>
                <a:lnTo>
                  <a:pt x="107" y="438"/>
                </a:lnTo>
                <a:lnTo>
                  <a:pt x="110" y="438"/>
                </a:lnTo>
                <a:lnTo>
                  <a:pt x="107" y="435"/>
                </a:lnTo>
                <a:lnTo>
                  <a:pt x="107" y="432"/>
                </a:lnTo>
                <a:lnTo>
                  <a:pt x="107" y="430"/>
                </a:lnTo>
                <a:lnTo>
                  <a:pt x="107" y="427"/>
                </a:lnTo>
                <a:lnTo>
                  <a:pt x="107" y="421"/>
                </a:lnTo>
                <a:lnTo>
                  <a:pt x="110" y="421"/>
                </a:lnTo>
                <a:lnTo>
                  <a:pt x="110" y="418"/>
                </a:lnTo>
                <a:lnTo>
                  <a:pt x="107" y="415"/>
                </a:lnTo>
                <a:lnTo>
                  <a:pt x="110" y="415"/>
                </a:lnTo>
                <a:lnTo>
                  <a:pt x="110" y="409"/>
                </a:lnTo>
                <a:lnTo>
                  <a:pt x="107" y="409"/>
                </a:lnTo>
                <a:lnTo>
                  <a:pt x="107" y="407"/>
                </a:lnTo>
                <a:lnTo>
                  <a:pt x="107" y="404"/>
                </a:lnTo>
                <a:lnTo>
                  <a:pt x="110" y="404"/>
                </a:lnTo>
                <a:lnTo>
                  <a:pt x="110" y="401"/>
                </a:lnTo>
                <a:lnTo>
                  <a:pt x="113" y="395"/>
                </a:lnTo>
                <a:lnTo>
                  <a:pt x="116" y="392"/>
                </a:lnTo>
                <a:lnTo>
                  <a:pt x="116" y="389"/>
                </a:lnTo>
                <a:lnTo>
                  <a:pt x="124" y="386"/>
                </a:lnTo>
                <a:lnTo>
                  <a:pt x="127" y="381"/>
                </a:lnTo>
                <a:lnTo>
                  <a:pt x="130" y="378"/>
                </a:lnTo>
                <a:lnTo>
                  <a:pt x="130" y="372"/>
                </a:lnTo>
                <a:lnTo>
                  <a:pt x="133" y="372"/>
                </a:lnTo>
                <a:lnTo>
                  <a:pt x="136" y="372"/>
                </a:lnTo>
                <a:lnTo>
                  <a:pt x="139" y="372"/>
                </a:lnTo>
                <a:lnTo>
                  <a:pt x="141" y="369"/>
                </a:lnTo>
                <a:lnTo>
                  <a:pt x="144" y="369"/>
                </a:lnTo>
                <a:lnTo>
                  <a:pt x="147" y="372"/>
                </a:lnTo>
                <a:lnTo>
                  <a:pt x="150" y="372"/>
                </a:lnTo>
                <a:lnTo>
                  <a:pt x="153" y="366"/>
                </a:lnTo>
                <a:lnTo>
                  <a:pt x="153" y="363"/>
                </a:lnTo>
                <a:lnTo>
                  <a:pt x="156" y="360"/>
                </a:lnTo>
                <a:lnTo>
                  <a:pt x="159" y="358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48" name="Freeform 97"/>
          <p:cNvSpPr>
            <a:spLocks/>
          </p:cNvSpPr>
          <p:nvPr/>
        </p:nvSpPr>
        <p:spPr bwMode="auto">
          <a:xfrm>
            <a:off x="4992688" y="3578225"/>
            <a:ext cx="1233487" cy="1063625"/>
          </a:xfrm>
          <a:custGeom>
            <a:avLst/>
            <a:gdLst>
              <a:gd name="T0" fmla="*/ 2147483647 w 717"/>
              <a:gd name="T1" fmla="*/ 2147483647 h 769"/>
              <a:gd name="T2" fmla="*/ 2147483647 w 717"/>
              <a:gd name="T3" fmla="*/ 2147483647 h 769"/>
              <a:gd name="T4" fmla="*/ 2147483647 w 717"/>
              <a:gd name="T5" fmla="*/ 2147483647 h 769"/>
              <a:gd name="T6" fmla="*/ 2147483647 w 717"/>
              <a:gd name="T7" fmla="*/ 2147483647 h 769"/>
              <a:gd name="T8" fmla="*/ 2147483647 w 717"/>
              <a:gd name="T9" fmla="*/ 2147483647 h 769"/>
              <a:gd name="T10" fmla="*/ 2147483647 w 717"/>
              <a:gd name="T11" fmla="*/ 2147483647 h 769"/>
              <a:gd name="T12" fmla="*/ 2147483647 w 717"/>
              <a:gd name="T13" fmla="*/ 2147483647 h 769"/>
              <a:gd name="T14" fmla="*/ 2147483647 w 717"/>
              <a:gd name="T15" fmla="*/ 2147483647 h 769"/>
              <a:gd name="T16" fmla="*/ 2147483647 w 717"/>
              <a:gd name="T17" fmla="*/ 2147483647 h 769"/>
              <a:gd name="T18" fmla="*/ 2147483647 w 717"/>
              <a:gd name="T19" fmla="*/ 2147483647 h 769"/>
              <a:gd name="T20" fmla="*/ 2147483647 w 717"/>
              <a:gd name="T21" fmla="*/ 2147483647 h 769"/>
              <a:gd name="T22" fmla="*/ 2147483647 w 717"/>
              <a:gd name="T23" fmla="*/ 2147483647 h 769"/>
              <a:gd name="T24" fmla="*/ 2147483647 w 717"/>
              <a:gd name="T25" fmla="*/ 2147483647 h 769"/>
              <a:gd name="T26" fmla="*/ 2147483647 w 717"/>
              <a:gd name="T27" fmla="*/ 2147483647 h 769"/>
              <a:gd name="T28" fmla="*/ 2147483647 w 717"/>
              <a:gd name="T29" fmla="*/ 2147483647 h 769"/>
              <a:gd name="T30" fmla="*/ 2147483647 w 717"/>
              <a:gd name="T31" fmla="*/ 2147483647 h 769"/>
              <a:gd name="T32" fmla="*/ 2147483647 w 717"/>
              <a:gd name="T33" fmla="*/ 2147483647 h 769"/>
              <a:gd name="T34" fmla="*/ 2147483647 w 717"/>
              <a:gd name="T35" fmla="*/ 2147483647 h 769"/>
              <a:gd name="T36" fmla="*/ 2147483647 w 717"/>
              <a:gd name="T37" fmla="*/ 2147483647 h 769"/>
              <a:gd name="T38" fmla="*/ 2147483647 w 717"/>
              <a:gd name="T39" fmla="*/ 2147483647 h 769"/>
              <a:gd name="T40" fmla="*/ 2147483647 w 717"/>
              <a:gd name="T41" fmla="*/ 2147483647 h 769"/>
              <a:gd name="T42" fmla="*/ 2147483647 w 717"/>
              <a:gd name="T43" fmla="*/ 2147483647 h 769"/>
              <a:gd name="T44" fmla="*/ 2147483647 w 717"/>
              <a:gd name="T45" fmla="*/ 2147483647 h 769"/>
              <a:gd name="T46" fmla="*/ 2147483647 w 717"/>
              <a:gd name="T47" fmla="*/ 2147483647 h 769"/>
              <a:gd name="T48" fmla="*/ 2147483647 w 717"/>
              <a:gd name="T49" fmla="*/ 2147483647 h 769"/>
              <a:gd name="T50" fmla="*/ 2147483647 w 717"/>
              <a:gd name="T51" fmla="*/ 2147483647 h 769"/>
              <a:gd name="T52" fmla="*/ 2147483647 w 717"/>
              <a:gd name="T53" fmla="*/ 2147483647 h 769"/>
              <a:gd name="T54" fmla="*/ 2147483647 w 717"/>
              <a:gd name="T55" fmla="*/ 2147483647 h 769"/>
              <a:gd name="T56" fmla="*/ 2147483647 w 717"/>
              <a:gd name="T57" fmla="*/ 2147483647 h 769"/>
              <a:gd name="T58" fmla="*/ 2147483647 w 717"/>
              <a:gd name="T59" fmla="*/ 2147483647 h 769"/>
              <a:gd name="T60" fmla="*/ 2147483647 w 717"/>
              <a:gd name="T61" fmla="*/ 2147483647 h 769"/>
              <a:gd name="T62" fmla="*/ 2147483647 w 717"/>
              <a:gd name="T63" fmla="*/ 2147483647 h 769"/>
              <a:gd name="T64" fmla="*/ 2147483647 w 717"/>
              <a:gd name="T65" fmla="*/ 2147483647 h 769"/>
              <a:gd name="T66" fmla="*/ 2147483647 w 717"/>
              <a:gd name="T67" fmla="*/ 2147483647 h 769"/>
              <a:gd name="T68" fmla="*/ 2147483647 w 717"/>
              <a:gd name="T69" fmla="*/ 2147483647 h 769"/>
              <a:gd name="T70" fmla="*/ 2147483647 w 717"/>
              <a:gd name="T71" fmla="*/ 2147483647 h 769"/>
              <a:gd name="T72" fmla="*/ 2147483647 w 717"/>
              <a:gd name="T73" fmla="*/ 2147483647 h 769"/>
              <a:gd name="T74" fmla="*/ 2147483647 w 717"/>
              <a:gd name="T75" fmla="*/ 2147483647 h 769"/>
              <a:gd name="T76" fmla="*/ 2147483647 w 717"/>
              <a:gd name="T77" fmla="*/ 2147483647 h 769"/>
              <a:gd name="T78" fmla="*/ 2147483647 w 717"/>
              <a:gd name="T79" fmla="*/ 2147483647 h 769"/>
              <a:gd name="T80" fmla="*/ 2147483647 w 717"/>
              <a:gd name="T81" fmla="*/ 2147483647 h 769"/>
              <a:gd name="T82" fmla="*/ 2147483647 w 717"/>
              <a:gd name="T83" fmla="*/ 2147483647 h 769"/>
              <a:gd name="T84" fmla="*/ 2147483647 w 717"/>
              <a:gd name="T85" fmla="*/ 2147483647 h 769"/>
              <a:gd name="T86" fmla="*/ 2147483647 w 717"/>
              <a:gd name="T87" fmla="*/ 2147483647 h 769"/>
              <a:gd name="T88" fmla="*/ 2147483647 w 717"/>
              <a:gd name="T89" fmla="*/ 2147483647 h 769"/>
              <a:gd name="T90" fmla="*/ 2147483647 w 717"/>
              <a:gd name="T91" fmla="*/ 2147483647 h 769"/>
              <a:gd name="T92" fmla="*/ 2147483647 w 717"/>
              <a:gd name="T93" fmla="*/ 2147483647 h 769"/>
              <a:gd name="T94" fmla="*/ 2147483647 w 717"/>
              <a:gd name="T95" fmla="*/ 2147483647 h 769"/>
              <a:gd name="T96" fmla="*/ 2147483647 w 717"/>
              <a:gd name="T97" fmla="*/ 2147483647 h 769"/>
              <a:gd name="T98" fmla="*/ 2147483647 w 717"/>
              <a:gd name="T99" fmla="*/ 2147483647 h 769"/>
              <a:gd name="T100" fmla="*/ 2147483647 w 717"/>
              <a:gd name="T101" fmla="*/ 2147483647 h 769"/>
              <a:gd name="T102" fmla="*/ 2147483647 w 717"/>
              <a:gd name="T103" fmla="*/ 2147483647 h 769"/>
              <a:gd name="T104" fmla="*/ 2147483647 w 717"/>
              <a:gd name="T105" fmla="*/ 2147483647 h 769"/>
              <a:gd name="T106" fmla="*/ 2147483647 w 717"/>
              <a:gd name="T107" fmla="*/ 2147483647 h 769"/>
              <a:gd name="T108" fmla="*/ 2147483647 w 717"/>
              <a:gd name="T109" fmla="*/ 2147483647 h 769"/>
              <a:gd name="T110" fmla="*/ 2147483647 w 717"/>
              <a:gd name="T111" fmla="*/ 2147483647 h 769"/>
              <a:gd name="T112" fmla="*/ 2147483647 w 717"/>
              <a:gd name="T113" fmla="*/ 2147483647 h 769"/>
              <a:gd name="T114" fmla="*/ 2147483647 w 717"/>
              <a:gd name="T115" fmla="*/ 2147483647 h 769"/>
              <a:gd name="T116" fmla="*/ 2147483647 w 717"/>
              <a:gd name="T117" fmla="*/ 2147483647 h 769"/>
              <a:gd name="T118" fmla="*/ 2147483647 w 717"/>
              <a:gd name="T119" fmla="*/ 2147483647 h 76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17"/>
              <a:gd name="T181" fmla="*/ 0 h 769"/>
              <a:gd name="T182" fmla="*/ 717 w 717"/>
              <a:gd name="T183" fmla="*/ 769 h 76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17" h="769">
                <a:moveTo>
                  <a:pt x="607" y="551"/>
                </a:moveTo>
                <a:lnTo>
                  <a:pt x="616" y="548"/>
                </a:lnTo>
                <a:lnTo>
                  <a:pt x="622" y="551"/>
                </a:lnTo>
                <a:lnTo>
                  <a:pt x="625" y="548"/>
                </a:lnTo>
                <a:lnTo>
                  <a:pt x="622" y="548"/>
                </a:lnTo>
                <a:lnTo>
                  <a:pt x="628" y="545"/>
                </a:lnTo>
                <a:lnTo>
                  <a:pt x="628" y="542"/>
                </a:lnTo>
                <a:lnTo>
                  <a:pt x="630" y="542"/>
                </a:lnTo>
                <a:lnTo>
                  <a:pt x="636" y="542"/>
                </a:lnTo>
                <a:lnTo>
                  <a:pt x="639" y="539"/>
                </a:lnTo>
                <a:lnTo>
                  <a:pt x="639" y="533"/>
                </a:lnTo>
                <a:lnTo>
                  <a:pt x="642" y="527"/>
                </a:lnTo>
                <a:lnTo>
                  <a:pt x="639" y="525"/>
                </a:lnTo>
                <a:lnTo>
                  <a:pt x="636" y="519"/>
                </a:lnTo>
                <a:lnTo>
                  <a:pt x="636" y="516"/>
                </a:lnTo>
                <a:lnTo>
                  <a:pt x="630" y="513"/>
                </a:lnTo>
                <a:lnTo>
                  <a:pt x="633" y="504"/>
                </a:lnTo>
                <a:lnTo>
                  <a:pt x="628" y="502"/>
                </a:lnTo>
                <a:lnTo>
                  <a:pt x="625" y="499"/>
                </a:lnTo>
                <a:lnTo>
                  <a:pt x="622" y="499"/>
                </a:lnTo>
                <a:lnTo>
                  <a:pt x="622" y="490"/>
                </a:lnTo>
                <a:lnTo>
                  <a:pt x="622" y="487"/>
                </a:lnTo>
                <a:lnTo>
                  <a:pt x="625" y="487"/>
                </a:lnTo>
                <a:lnTo>
                  <a:pt x="628" y="487"/>
                </a:lnTo>
                <a:lnTo>
                  <a:pt x="630" y="487"/>
                </a:lnTo>
                <a:lnTo>
                  <a:pt x="633" y="484"/>
                </a:lnTo>
                <a:lnTo>
                  <a:pt x="636" y="479"/>
                </a:lnTo>
                <a:lnTo>
                  <a:pt x="636" y="476"/>
                </a:lnTo>
                <a:lnTo>
                  <a:pt x="633" y="473"/>
                </a:lnTo>
                <a:lnTo>
                  <a:pt x="630" y="467"/>
                </a:lnTo>
                <a:lnTo>
                  <a:pt x="628" y="464"/>
                </a:lnTo>
                <a:lnTo>
                  <a:pt x="628" y="458"/>
                </a:lnTo>
                <a:lnTo>
                  <a:pt x="622" y="455"/>
                </a:lnTo>
                <a:lnTo>
                  <a:pt x="625" y="453"/>
                </a:lnTo>
                <a:lnTo>
                  <a:pt x="625" y="450"/>
                </a:lnTo>
                <a:lnTo>
                  <a:pt x="628" y="447"/>
                </a:lnTo>
                <a:lnTo>
                  <a:pt x="628" y="444"/>
                </a:lnTo>
                <a:lnTo>
                  <a:pt x="625" y="441"/>
                </a:lnTo>
                <a:lnTo>
                  <a:pt x="622" y="438"/>
                </a:lnTo>
                <a:lnTo>
                  <a:pt x="625" y="432"/>
                </a:lnTo>
                <a:lnTo>
                  <a:pt x="622" y="430"/>
                </a:lnTo>
                <a:lnTo>
                  <a:pt x="616" y="430"/>
                </a:lnTo>
                <a:lnTo>
                  <a:pt x="607" y="430"/>
                </a:lnTo>
                <a:lnTo>
                  <a:pt x="604" y="432"/>
                </a:lnTo>
                <a:lnTo>
                  <a:pt x="602" y="435"/>
                </a:lnTo>
                <a:lnTo>
                  <a:pt x="599" y="432"/>
                </a:lnTo>
                <a:lnTo>
                  <a:pt x="593" y="435"/>
                </a:lnTo>
                <a:lnTo>
                  <a:pt x="590" y="441"/>
                </a:lnTo>
                <a:lnTo>
                  <a:pt x="593" y="441"/>
                </a:lnTo>
                <a:lnTo>
                  <a:pt x="590" y="444"/>
                </a:lnTo>
                <a:lnTo>
                  <a:pt x="593" y="444"/>
                </a:lnTo>
                <a:lnTo>
                  <a:pt x="587" y="453"/>
                </a:lnTo>
                <a:lnTo>
                  <a:pt x="584" y="453"/>
                </a:lnTo>
                <a:lnTo>
                  <a:pt x="579" y="455"/>
                </a:lnTo>
                <a:lnTo>
                  <a:pt x="576" y="453"/>
                </a:lnTo>
                <a:lnTo>
                  <a:pt x="576" y="450"/>
                </a:lnTo>
                <a:lnTo>
                  <a:pt x="581" y="447"/>
                </a:lnTo>
                <a:lnTo>
                  <a:pt x="584" y="447"/>
                </a:lnTo>
                <a:lnTo>
                  <a:pt x="584" y="444"/>
                </a:lnTo>
                <a:lnTo>
                  <a:pt x="590" y="435"/>
                </a:lnTo>
                <a:lnTo>
                  <a:pt x="587" y="435"/>
                </a:lnTo>
                <a:lnTo>
                  <a:pt x="584" y="430"/>
                </a:lnTo>
                <a:lnTo>
                  <a:pt x="584" y="427"/>
                </a:lnTo>
                <a:lnTo>
                  <a:pt x="587" y="421"/>
                </a:lnTo>
                <a:lnTo>
                  <a:pt x="587" y="418"/>
                </a:lnTo>
                <a:lnTo>
                  <a:pt x="602" y="404"/>
                </a:lnTo>
                <a:lnTo>
                  <a:pt x="607" y="401"/>
                </a:lnTo>
                <a:lnTo>
                  <a:pt x="607" y="395"/>
                </a:lnTo>
                <a:lnTo>
                  <a:pt x="607" y="392"/>
                </a:lnTo>
                <a:lnTo>
                  <a:pt x="607" y="386"/>
                </a:lnTo>
                <a:lnTo>
                  <a:pt x="610" y="383"/>
                </a:lnTo>
                <a:lnTo>
                  <a:pt x="619" y="381"/>
                </a:lnTo>
                <a:lnTo>
                  <a:pt x="622" y="378"/>
                </a:lnTo>
                <a:lnTo>
                  <a:pt x="625" y="375"/>
                </a:lnTo>
                <a:lnTo>
                  <a:pt x="625" y="372"/>
                </a:lnTo>
                <a:lnTo>
                  <a:pt x="630" y="369"/>
                </a:lnTo>
                <a:lnTo>
                  <a:pt x="633" y="363"/>
                </a:lnTo>
                <a:lnTo>
                  <a:pt x="636" y="360"/>
                </a:lnTo>
                <a:lnTo>
                  <a:pt x="639" y="360"/>
                </a:lnTo>
                <a:lnTo>
                  <a:pt x="639" y="358"/>
                </a:lnTo>
                <a:lnTo>
                  <a:pt x="642" y="355"/>
                </a:lnTo>
                <a:lnTo>
                  <a:pt x="642" y="352"/>
                </a:lnTo>
                <a:lnTo>
                  <a:pt x="645" y="352"/>
                </a:lnTo>
                <a:lnTo>
                  <a:pt x="642" y="349"/>
                </a:lnTo>
                <a:lnTo>
                  <a:pt x="636" y="352"/>
                </a:lnTo>
                <a:lnTo>
                  <a:pt x="633" y="352"/>
                </a:lnTo>
                <a:lnTo>
                  <a:pt x="639" y="343"/>
                </a:lnTo>
                <a:lnTo>
                  <a:pt x="642" y="340"/>
                </a:lnTo>
                <a:lnTo>
                  <a:pt x="645" y="340"/>
                </a:lnTo>
                <a:lnTo>
                  <a:pt x="651" y="340"/>
                </a:lnTo>
                <a:lnTo>
                  <a:pt x="653" y="340"/>
                </a:lnTo>
                <a:lnTo>
                  <a:pt x="653" y="343"/>
                </a:lnTo>
                <a:lnTo>
                  <a:pt x="656" y="346"/>
                </a:lnTo>
                <a:lnTo>
                  <a:pt x="659" y="346"/>
                </a:lnTo>
                <a:lnTo>
                  <a:pt x="665" y="349"/>
                </a:lnTo>
                <a:lnTo>
                  <a:pt x="665" y="346"/>
                </a:lnTo>
                <a:lnTo>
                  <a:pt x="668" y="343"/>
                </a:lnTo>
                <a:lnTo>
                  <a:pt x="671" y="340"/>
                </a:lnTo>
                <a:lnTo>
                  <a:pt x="671" y="337"/>
                </a:lnTo>
                <a:lnTo>
                  <a:pt x="674" y="337"/>
                </a:lnTo>
                <a:lnTo>
                  <a:pt x="676" y="332"/>
                </a:lnTo>
                <a:lnTo>
                  <a:pt x="674" y="326"/>
                </a:lnTo>
                <a:lnTo>
                  <a:pt x="674" y="323"/>
                </a:lnTo>
                <a:lnTo>
                  <a:pt x="674" y="320"/>
                </a:lnTo>
                <a:lnTo>
                  <a:pt x="674" y="317"/>
                </a:lnTo>
                <a:lnTo>
                  <a:pt x="674" y="314"/>
                </a:lnTo>
                <a:lnTo>
                  <a:pt x="676" y="309"/>
                </a:lnTo>
                <a:lnTo>
                  <a:pt x="676" y="306"/>
                </a:lnTo>
                <a:lnTo>
                  <a:pt x="679" y="303"/>
                </a:lnTo>
                <a:lnTo>
                  <a:pt x="679" y="300"/>
                </a:lnTo>
                <a:lnTo>
                  <a:pt x="679" y="297"/>
                </a:lnTo>
                <a:lnTo>
                  <a:pt x="676" y="294"/>
                </a:lnTo>
                <a:lnTo>
                  <a:pt x="676" y="291"/>
                </a:lnTo>
                <a:lnTo>
                  <a:pt x="676" y="286"/>
                </a:lnTo>
                <a:lnTo>
                  <a:pt x="682" y="277"/>
                </a:lnTo>
                <a:lnTo>
                  <a:pt x="685" y="271"/>
                </a:lnTo>
                <a:lnTo>
                  <a:pt x="688" y="268"/>
                </a:lnTo>
                <a:lnTo>
                  <a:pt x="688" y="260"/>
                </a:lnTo>
                <a:lnTo>
                  <a:pt x="691" y="251"/>
                </a:lnTo>
                <a:lnTo>
                  <a:pt x="694" y="240"/>
                </a:lnTo>
                <a:lnTo>
                  <a:pt x="697" y="240"/>
                </a:lnTo>
                <a:lnTo>
                  <a:pt x="700" y="237"/>
                </a:lnTo>
                <a:lnTo>
                  <a:pt x="702" y="231"/>
                </a:lnTo>
                <a:lnTo>
                  <a:pt x="708" y="228"/>
                </a:lnTo>
                <a:lnTo>
                  <a:pt x="714" y="216"/>
                </a:lnTo>
                <a:lnTo>
                  <a:pt x="717" y="214"/>
                </a:lnTo>
                <a:lnTo>
                  <a:pt x="714" y="214"/>
                </a:lnTo>
                <a:lnTo>
                  <a:pt x="717" y="214"/>
                </a:lnTo>
                <a:lnTo>
                  <a:pt x="717" y="211"/>
                </a:lnTo>
                <a:lnTo>
                  <a:pt x="714" y="211"/>
                </a:lnTo>
                <a:lnTo>
                  <a:pt x="702" y="205"/>
                </a:lnTo>
                <a:lnTo>
                  <a:pt x="700" y="205"/>
                </a:lnTo>
                <a:lnTo>
                  <a:pt x="697" y="202"/>
                </a:lnTo>
                <a:lnTo>
                  <a:pt x="691" y="205"/>
                </a:lnTo>
                <a:lnTo>
                  <a:pt x="688" y="205"/>
                </a:lnTo>
                <a:lnTo>
                  <a:pt x="688" y="202"/>
                </a:lnTo>
                <a:lnTo>
                  <a:pt x="679" y="202"/>
                </a:lnTo>
                <a:lnTo>
                  <a:pt x="679" y="199"/>
                </a:lnTo>
                <a:lnTo>
                  <a:pt x="679" y="196"/>
                </a:lnTo>
                <a:lnTo>
                  <a:pt x="679" y="193"/>
                </a:lnTo>
                <a:lnTo>
                  <a:pt x="676" y="196"/>
                </a:lnTo>
                <a:lnTo>
                  <a:pt x="676" y="193"/>
                </a:lnTo>
                <a:lnTo>
                  <a:pt x="668" y="193"/>
                </a:lnTo>
                <a:lnTo>
                  <a:pt x="665" y="196"/>
                </a:lnTo>
                <a:lnTo>
                  <a:pt x="662" y="196"/>
                </a:lnTo>
                <a:lnTo>
                  <a:pt x="659" y="193"/>
                </a:lnTo>
                <a:lnTo>
                  <a:pt x="656" y="193"/>
                </a:lnTo>
                <a:lnTo>
                  <a:pt x="653" y="196"/>
                </a:lnTo>
                <a:lnTo>
                  <a:pt x="651" y="193"/>
                </a:lnTo>
                <a:lnTo>
                  <a:pt x="648" y="191"/>
                </a:lnTo>
                <a:lnTo>
                  <a:pt x="645" y="191"/>
                </a:lnTo>
                <a:lnTo>
                  <a:pt x="642" y="191"/>
                </a:lnTo>
                <a:lnTo>
                  <a:pt x="639" y="191"/>
                </a:lnTo>
                <a:lnTo>
                  <a:pt x="636" y="191"/>
                </a:lnTo>
                <a:lnTo>
                  <a:pt x="636" y="188"/>
                </a:lnTo>
                <a:lnTo>
                  <a:pt x="633" y="185"/>
                </a:lnTo>
                <a:lnTo>
                  <a:pt x="633" y="182"/>
                </a:lnTo>
                <a:lnTo>
                  <a:pt x="633" y="179"/>
                </a:lnTo>
                <a:lnTo>
                  <a:pt x="630" y="179"/>
                </a:lnTo>
                <a:lnTo>
                  <a:pt x="630" y="176"/>
                </a:lnTo>
                <a:lnTo>
                  <a:pt x="628" y="168"/>
                </a:lnTo>
                <a:lnTo>
                  <a:pt x="625" y="165"/>
                </a:lnTo>
                <a:lnTo>
                  <a:pt x="622" y="162"/>
                </a:lnTo>
                <a:lnTo>
                  <a:pt x="619" y="162"/>
                </a:lnTo>
                <a:lnTo>
                  <a:pt x="616" y="165"/>
                </a:lnTo>
                <a:lnTo>
                  <a:pt x="610" y="162"/>
                </a:lnTo>
                <a:lnTo>
                  <a:pt x="607" y="162"/>
                </a:lnTo>
                <a:lnTo>
                  <a:pt x="602" y="165"/>
                </a:lnTo>
                <a:lnTo>
                  <a:pt x="599" y="165"/>
                </a:lnTo>
                <a:lnTo>
                  <a:pt x="599" y="162"/>
                </a:lnTo>
                <a:lnTo>
                  <a:pt x="596" y="159"/>
                </a:lnTo>
                <a:lnTo>
                  <a:pt x="590" y="159"/>
                </a:lnTo>
                <a:lnTo>
                  <a:pt x="590" y="153"/>
                </a:lnTo>
                <a:lnTo>
                  <a:pt x="587" y="156"/>
                </a:lnTo>
                <a:lnTo>
                  <a:pt x="587" y="153"/>
                </a:lnTo>
                <a:lnTo>
                  <a:pt x="584" y="153"/>
                </a:lnTo>
                <a:lnTo>
                  <a:pt x="584" y="156"/>
                </a:lnTo>
                <a:lnTo>
                  <a:pt x="581" y="156"/>
                </a:lnTo>
                <a:lnTo>
                  <a:pt x="579" y="156"/>
                </a:lnTo>
                <a:lnTo>
                  <a:pt x="579" y="159"/>
                </a:lnTo>
                <a:lnTo>
                  <a:pt x="576" y="156"/>
                </a:lnTo>
                <a:lnTo>
                  <a:pt x="570" y="156"/>
                </a:lnTo>
                <a:lnTo>
                  <a:pt x="570" y="159"/>
                </a:lnTo>
                <a:lnTo>
                  <a:pt x="570" y="156"/>
                </a:lnTo>
                <a:lnTo>
                  <a:pt x="570" y="153"/>
                </a:lnTo>
                <a:lnTo>
                  <a:pt x="570" y="150"/>
                </a:lnTo>
                <a:lnTo>
                  <a:pt x="570" y="147"/>
                </a:lnTo>
                <a:lnTo>
                  <a:pt x="567" y="147"/>
                </a:lnTo>
                <a:lnTo>
                  <a:pt x="564" y="147"/>
                </a:lnTo>
                <a:lnTo>
                  <a:pt x="564" y="144"/>
                </a:lnTo>
                <a:lnTo>
                  <a:pt x="561" y="147"/>
                </a:lnTo>
                <a:lnTo>
                  <a:pt x="561" y="144"/>
                </a:lnTo>
                <a:lnTo>
                  <a:pt x="564" y="144"/>
                </a:lnTo>
                <a:lnTo>
                  <a:pt x="561" y="139"/>
                </a:lnTo>
                <a:lnTo>
                  <a:pt x="558" y="139"/>
                </a:lnTo>
                <a:lnTo>
                  <a:pt x="556" y="139"/>
                </a:lnTo>
                <a:lnTo>
                  <a:pt x="556" y="136"/>
                </a:lnTo>
                <a:lnTo>
                  <a:pt x="553" y="136"/>
                </a:lnTo>
                <a:lnTo>
                  <a:pt x="553" y="133"/>
                </a:lnTo>
                <a:lnTo>
                  <a:pt x="553" y="130"/>
                </a:lnTo>
                <a:lnTo>
                  <a:pt x="550" y="130"/>
                </a:lnTo>
                <a:lnTo>
                  <a:pt x="547" y="130"/>
                </a:lnTo>
                <a:lnTo>
                  <a:pt x="547" y="127"/>
                </a:lnTo>
                <a:lnTo>
                  <a:pt x="544" y="127"/>
                </a:lnTo>
                <a:lnTo>
                  <a:pt x="538" y="127"/>
                </a:lnTo>
                <a:lnTo>
                  <a:pt x="541" y="124"/>
                </a:lnTo>
                <a:lnTo>
                  <a:pt x="541" y="121"/>
                </a:lnTo>
                <a:lnTo>
                  <a:pt x="541" y="119"/>
                </a:lnTo>
                <a:lnTo>
                  <a:pt x="541" y="116"/>
                </a:lnTo>
                <a:lnTo>
                  <a:pt x="541" y="113"/>
                </a:lnTo>
                <a:lnTo>
                  <a:pt x="538" y="113"/>
                </a:lnTo>
                <a:lnTo>
                  <a:pt x="538" y="110"/>
                </a:lnTo>
                <a:lnTo>
                  <a:pt x="538" y="107"/>
                </a:lnTo>
                <a:lnTo>
                  <a:pt x="541" y="104"/>
                </a:lnTo>
                <a:lnTo>
                  <a:pt x="541" y="101"/>
                </a:lnTo>
                <a:lnTo>
                  <a:pt x="541" y="98"/>
                </a:lnTo>
                <a:lnTo>
                  <a:pt x="541" y="101"/>
                </a:lnTo>
                <a:lnTo>
                  <a:pt x="544" y="101"/>
                </a:lnTo>
                <a:lnTo>
                  <a:pt x="544" y="98"/>
                </a:lnTo>
                <a:lnTo>
                  <a:pt x="544" y="96"/>
                </a:lnTo>
                <a:lnTo>
                  <a:pt x="541" y="96"/>
                </a:lnTo>
                <a:lnTo>
                  <a:pt x="538" y="98"/>
                </a:lnTo>
                <a:lnTo>
                  <a:pt x="535" y="98"/>
                </a:lnTo>
                <a:lnTo>
                  <a:pt x="535" y="101"/>
                </a:lnTo>
                <a:lnTo>
                  <a:pt x="532" y="104"/>
                </a:lnTo>
                <a:lnTo>
                  <a:pt x="532" y="107"/>
                </a:lnTo>
                <a:lnTo>
                  <a:pt x="530" y="107"/>
                </a:lnTo>
                <a:lnTo>
                  <a:pt x="530" y="110"/>
                </a:lnTo>
                <a:lnTo>
                  <a:pt x="527" y="110"/>
                </a:lnTo>
                <a:lnTo>
                  <a:pt x="521" y="113"/>
                </a:lnTo>
                <a:lnTo>
                  <a:pt x="512" y="110"/>
                </a:lnTo>
                <a:lnTo>
                  <a:pt x="509" y="110"/>
                </a:lnTo>
                <a:lnTo>
                  <a:pt x="507" y="110"/>
                </a:lnTo>
                <a:lnTo>
                  <a:pt x="504" y="107"/>
                </a:lnTo>
                <a:lnTo>
                  <a:pt x="504" y="104"/>
                </a:lnTo>
                <a:lnTo>
                  <a:pt x="504" y="101"/>
                </a:lnTo>
                <a:lnTo>
                  <a:pt x="507" y="101"/>
                </a:lnTo>
                <a:lnTo>
                  <a:pt x="509" y="101"/>
                </a:lnTo>
                <a:lnTo>
                  <a:pt x="507" y="98"/>
                </a:lnTo>
                <a:lnTo>
                  <a:pt x="507" y="96"/>
                </a:lnTo>
                <a:lnTo>
                  <a:pt x="504" y="96"/>
                </a:lnTo>
                <a:lnTo>
                  <a:pt x="504" y="93"/>
                </a:lnTo>
                <a:lnTo>
                  <a:pt x="507" y="93"/>
                </a:lnTo>
                <a:lnTo>
                  <a:pt x="507" y="90"/>
                </a:lnTo>
                <a:lnTo>
                  <a:pt x="507" y="87"/>
                </a:lnTo>
                <a:lnTo>
                  <a:pt x="509" y="84"/>
                </a:lnTo>
                <a:lnTo>
                  <a:pt x="507" y="81"/>
                </a:lnTo>
                <a:lnTo>
                  <a:pt x="507" y="84"/>
                </a:lnTo>
                <a:lnTo>
                  <a:pt x="504" y="81"/>
                </a:lnTo>
                <a:lnTo>
                  <a:pt x="504" y="78"/>
                </a:lnTo>
                <a:lnTo>
                  <a:pt x="501" y="75"/>
                </a:lnTo>
                <a:lnTo>
                  <a:pt x="498" y="72"/>
                </a:lnTo>
                <a:lnTo>
                  <a:pt x="498" y="75"/>
                </a:lnTo>
                <a:lnTo>
                  <a:pt x="498" y="72"/>
                </a:lnTo>
                <a:lnTo>
                  <a:pt x="492" y="75"/>
                </a:lnTo>
                <a:lnTo>
                  <a:pt x="489" y="72"/>
                </a:lnTo>
                <a:lnTo>
                  <a:pt x="486" y="72"/>
                </a:lnTo>
                <a:lnTo>
                  <a:pt x="484" y="72"/>
                </a:lnTo>
                <a:lnTo>
                  <a:pt x="484" y="75"/>
                </a:lnTo>
                <a:lnTo>
                  <a:pt x="481" y="75"/>
                </a:lnTo>
                <a:lnTo>
                  <a:pt x="481" y="70"/>
                </a:lnTo>
                <a:lnTo>
                  <a:pt x="481" y="67"/>
                </a:lnTo>
                <a:lnTo>
                  <a:pt x="481" y="64"/>
                </a:lnTo>
                <a:lnTo>
                  <a:pt x="481" y="61"/>
                </a:lnTo>
                <a:lnTo>
                  <a:pt x="478" y="58"/>
                </a:lnTo>
                <a:lnTo>
                  <a:pt x="475" y="58"/>
                </a:lnTo>
                <a:lnTo>
                  <a:pt x="472" y="55"/>
                </a:lnTo>
                <a:lnTo>
                  <a:pt x="472" y="58"/>
                </a:lnTo>
                <a:lnTo>
                  <a:pt x="469" y="55"/>
                </a:lnTo>
                <a:lnTo>
                  <a:pt x="466" y="58"/>
                </a:lnTo>
                <a:lnTo>
                  <a:pt x="466" y="55"/>
                </a:lnTo>
                <a:lnTo>
                  <a:pt x="463" y="55"/>
                </a:lnTo>
                <a:lnTo>
                  <a:pt x="463" y="52"/>
                </a:lnTo>
                <a:lnTo>
                  <a:pt x="463" y="49"/>
                </a:lnTo>
                <a:lnTo>
                  <a:pt x="460" y="41"/>
                </a:lnTo>
                <a:lnTo>
                  <a:pt x="463" y="41"/>
                </a:lnTo>
                <a:lnTo>
                  <a:pt x="463" y="38"/>
                </a:lnTo>
                <a:lnTo>
                  <a:pt x="460" y="38"/>
                </a:lnTo>
                <a:lnTo>
                  <a:pt x="460" y="35"/>
                </a:lnTo>
                <a:lnTo>
                  <a:pt x="458" y="32"/>
                </a:lnTo>
                <a:lnTo>
                  <a:pt x="458" y="29"/>
                </a:lnTo>
                <a:lnTo>
                  <a:pt x="455" y="32"/>
                </a:lnTo>
                <a:lnTo>
                  <a:pt x="452" y="32"/>
                </a:lnTo>
                <a:lnTo>
                  <a:pt x="449" y="32"/>
                </a:lnTo>
                <a:lnTo>
                  <a:pt x="446" y="32"/>
                </a:lnTo>
                <a:lnTo>
                  <a:pt x="446" y="35"/>
                </a:lnTo>
                <a:lnTo>
                  <a:pt x="443" y="38"/>
                </a:lnTo>
                <a:lnTo>
                  <a:pt x="443" y="35"/>
                </a:lnTo>
                <a:lnTo>
                  <a:pt x="440" y="35"/>
                </a:lnTo>
                <a:lnTo>
                  <a:pt x="437" y="35"/>
                </a:lnTo>
                <a:lnTo>
                  <a:pt x="437" y="32"/>
                </a:lnTo>
                <a:lnTo>
                  <a:pt x="435" y="26"/>
                </a:lnTo>
                <a:lnTo>
                  <a:pt x="437" y="26"/>
                </a:lnTo>
                <a:lnTo>
                  <a:pt x="435" y="26"/>
                </a:lnTo>
                <a:lnTo>
                  <a:pt x="435" y="24"/>
                </a:lnTo>
                <a:lnTo>
                  <a:pt x="432" y="26"/>
                </a:lnTo>
                <a:lnTo>
                  <a:pt x="432" y="24"/>
                </a:lnTo>
                <a:lnTo>
                  <a:pt x="432" y="15"/>
                </a:lnTo>
                <a:lnTo>
                  <a:pt x="429" y="15"/>
                </a:lnTo>
                <a:lnTo>
                  <a:pt x="432" y="15"/>
                </a:lnTo>
                <a:lnTo>
                  <a:pt x="432" y="12"/>
                </a:lnTo>
                <a:lnTo>
                  <a:pt x="432" y="9"/>
                </a:lnTo>
                <a:lnTo>
                  <a:pt x="429" y="9"/>
                </a:lnTo>
                <a:lnTo>
                  <a:pt x="429" y="3"/>
                </a:lnTo>
                <a:lnTo>
                  <a:pt x="429" y="0"/>
                </a:lnTo>
                <a:lnTo>
                  <a:pt x="423" y="3"/>
                </a:lnTo>
                <a:lnTo>
                  <a:pt x="409" y="3"/>
                </a:lnTo>
                <a:lnTo>
                  <a:pt x="406" y="3"/>
                </a:lnTo>
                <a:lnTo>
                  <a:pt x="397" y="3"/>
                </a:lnTo>
                <a:lnTo>
                  <a:pt x="394" y="6"/>
                </a:lnTo>
                <a:lnTo>
                  <a:pt x="391" y="6"/>
                </a:lnTo>
                <a:lnTo>
                  <a:pt x="386" y="6"/>
                </a:lnTo>
                <a:lnTo>
                  <a:pt x="383" y="9"/>
                </a:lnTo>
                <a:lnTo>
                  <a:pt x="380" y="12"/>
                </a:lnTo>
                <a:lnTo>
                  <a:pt x="377" y="12"/>
                </a:lnTo>
                <a:lnTo>
                  <a:pt x="377" y="21"/>
                </a:lnTo>
                <a:lnTo>
                  <a:pt x="377" y="24"/>
                </a:lnTo>
                <a:lnTo>
                  <a:pt x="374" y="26"/>
                </a:lnTo>
                <a:lnTo>
                  <a:pt x="374" y="32"/>
                </a:lnTo>
                <a:lnTo>
                  <a:pt x="371" y="38"/>
                </a:lnTo>
                <a:lnTo>
                  <a:pt x="374" y="41"/>
                </a:lnTo>
                <a:lnTo>
                  <a:pt x="374" y="44"/>
                </a:lnTo>
                <a:lnTo>
                  <a:pt x="371" y="52"/>
                </a:lnTo>
                <a:lnTo>
                  <a:pt x="371" y="58"/>
                </a:lnTo>
                <a:lnTo>
                  <a:pt x="368" y="61"/>
                </a:lnTo>
                <a:lnTo>
                  <a:pt x="368" y="67"/>
                </a:lnTo>
                <a:lnTo>
                  <a:pt x="371" y="67"/>
                </a:lnTo>
                <a:lnTo>
                  <a:pt x="371" y="70"/>
                </a:lnTo>
                <a:lnTo>
                  <a:pt x="374" y="72"/>
                </a:lnTo>
                <a:lnTo>
                  <a:pt x="374" y="75"/>
                </a:lnTo>
                <a:lnTo>
                  <a:pt x="368" y="70"/>
                </a:lnTo>
                <a:lnTo>
                  <a:pt x="365" y="72"/>
                </a:lnTo>
                <a:lnTo>
                  <a:pt x="365" y="75"/>
                </a:lnTo>
                <a:lnTo>
                  <a:pt x="363" y="78"/>
                </a:lnTo>
                <a:lnTo>
                  <a:pt x="357" y="81"/>
                </a:lnTo>
                <a:lnTo>
                  <a:pt x="354" y="87"/>
                </a:lnTo>
                <a:lnTo>
                  <a:pt x="345" y="90"/>
                </a:lnTo>
                <a:lnTo>
                  <a:pt x="340" y="93"/>
                </a:lnTo>
                <a:lnTo>
                  <a:pt x="334" y="93"/>
                </a:lnTo>
                <a:lnTo>
                  <a:pt x="328" y="96"/>
                </a:lnTo>
                <a:lnTo>
                  <a:pt x="325" y="96"/>
                </a:lnTo>
                <a:lnTo>
                  <a:pt x="314" y="96"/>
                </a:lnTo>
                <a:lnTo>
                  <a:pt x="308" y="98"/>
                </a:lnTo>
                <a:lnTo>
                  <a:pt x="291" y="107"/>
                </a:lnTo>
                <a:lnTo>
                  <a:pt x="288" y="107"/>
                </a:lnTo>
                <a:lnTo>
                  <a:pt x="288" y="110"/>
                </a:lnTo>
                <a:lnTo>
                  <a:pt x="282" y="119"/>
                </a:lnTo>
                <a:lnTo>
                  <a:pt x="282" y="121"/>
                </a:lnTo>
                <a:lnTo>
                  <a:pt x="282" y="124"/>
                </a:lnTo>
                <a:lnTo>
                  <a:pt x="285" y="127"/>
                </a:lnTo>
                <a:lnTo>
                  <a:pt x="293" y="130"/>
                </a:lnTo>
                <a:lnTo>
                  <a:pt x="299" y="130"/>
                </a:lnTo>
                <a:lnTo>
                  <a:pt x="296" y="133"/>
                </a:lnTo>
                <a:lnTo>
                  <a:pt x="293" y="133"/>
                </a:lnTo>
                <a:lnTo>
                  <a:pt x="288" y="133"/>
                </a:lnTo>
                <a:lnTo>
                  <a:pt x="282" y="133"/>
                </a:lnTo>
                <a:lnTo>
                  <a:pt x="273" y="139"/>
                </a:lnTo>
                <a:lnTo>
                  <a:pt x="262" y="139"/>
                </a:lnTo>
                <a:lnTo>
                  <a:pt x="256" y="136"/>
                </a:lnTo>
                <a:lnTo>
                  <a:pt x="253" y="133"/>
                </a:lnTo>
                <a:lnTo>
                  <a:pt x="242" y="133"/>
                </a:lnTo>
                <a:lnTo>
                  <a:pt x="230" y="130"/>
                </a:lnTo>
                <a:lnTo>
                  <a:pt x="224" y="124"/>
                </a:lnTo>
                <a:lnTo>
                  <a:pt x="219" y="124"/>
                </a:lnTo>
                <a:lnTo>
                  <a:pt x="216" y="127"/>
                </a:lnTo>
                <a:lnTo>
                  <a:pt x="213" y="127"/>
                </a:lnTo>
                <a:lnTo>
                  <a:pt x="213" y="121"/>
                </a:lnTo>
                <a:lnTo>
                  <a:pt x="213" y="119"/>
                </a:lnTo>
                <a:lnTo>
                  <a:pt x="207" y="113"/>
                </a:lnTo>
                <a:lnTo>
                  <a:pt x="207" y="110"/>
                </a:lnTo>
                <a:lnTo>
                  <a:pt x="210" y="107"/>
                </a:lnTo>
                <a:lnTo>
                  <a:pt x="213" y="104"/>
                </a:lnTo>
                <a:lnTo>
                  <a:pt x="213" y="98"/>
                </a:lnTo>
                <a:lnTo>
                  <a:pt x="210" y="96"/>
                </a:lnTo>
                <a:lnTo>
                  <a:pt x="207" y="96"/>
                </a:lnTo>
                <a:lnTo>
                  <a:pt x="201" y="96"/>
                </a:lnTo>
                <a:lnTo>
                  <a:pt x="198" y="96"/>
                </a:lnTo>
                <a:lnTo>
                  <a:pt x="196" y="98"/>
                </a:lnTo>
                <a:lnTo>
                  <a:pt x="193" y="98"/>
                </a:lnTo>
                <a:lnTo>
                  <a:pt x="190" y="96"/>
                </a:lnTo>
                <a:lnTo>
                  <a:pt x="184" y="93"/>
                </a:lnTo>
                <a:lnTo>
                  <a:pt x="181" y="90"/>
                </a:lnTo>
                <a:lnTo>
                  <a:pt x="178" y="90"/>
                </a:lnTo>
                <a:lnTo>
                  <a:pt x="175" y="87"/>
                </a:lnTo>
                <a:lnTo>
                  <a:pt x="175" y="93"/>
                </a:lnTo>
                <a:lnTo>
                  <a:pt x="178" y="96"/>
                </a:lnTo>
                <a:lnTo>
                  <a:pt x="181" y="96"/>
                </a:lnTo>
                <a:lnTo>
                  <a:pt x="181" y="98"/>
                </a:lnTo>
                <a:lnTo>
                  <a:pt x="178" y="101"/>
                </a:lnTo>
                <a:lnTo>
                  <a:pt x="175" y="104"/>
                </a:lnTo>
                <a:lnTo>
                  <a:pt x="178" y="110"/>
                </a:lnTo>
                <a:lnTo>
                  <a:pt x="178" y="119"/>
                </a:lnTo>
                <a:lnTo>
                  <a:pt x="181" y="121"/>
                </a:lnTo>
                <a:lnTo>
                  <a:pt x="184" y="127"/>
                </a:lnTo>
                <a:lnTo>
                  <a:pt x="184" y="136"/>
                </a:lnTo>
                <a:lnTo>
                  <a:pt x="190" y="133"/>
                </a:lnTo>
                <a:lnTo>
                  <a:pt x="187" y="136"/>
                </a:lnTo>
                <a:lnTo>
                  <a:pt x="184" y="147"/>
                </a:lnTo>
                <a:lnTo>
                  <a:pt x="184" y="153"/>
                </a:lnTo>
                <a:lnTo>
                  <a:pt x="187" y="150"/>
                </a:lnTo>
                <a:lnTo>
                  <a:pt x="184" y="168"/>
                </a:lnTo>
                <a:lnTo>
                  <a:pt x="181" y="168"/>
                </a:lnTo>
                <a:lnTo>
                  <a:pt x="184" y="170"/>
                </a:lnTo>
                <a:lnTo>
                  <a:pt x="181" y="176"/>
                </a:lnTo>
                <a:lnTo>
                  <a:pt x="187" y="185"/>
                </a:lnTo>
                <a:lnTo>
                  <a:pt x="193" y="185"/>
                </a:lnTo>
                <a:lnTo>
                  <a:pt x="193" y="188"/>
                </a:lnTo>
                <a:lnTo>
                  <a:pt x="190" y="188"/>
                </a:lnTo>
                <a:lnTo>
                  <a:pt x="184" y="188"/>
                </a:lnTo>
                <a:lnTo>
                  <a:pt x="181" y="185"/>
                </a:lnTo>
                <a:lnTo>
                  <a:pt x="172" y="188"/>
                </a:lnTo>
                <a:lnTo>
                  <a:pt x="170" y="188"/>
                </a:lnTo>
                <a:lnTo>
                  <a:pt x="167" y="185"/>
                </a:lnTo>
                <a:lnTo>
                  <a:pt x="167" y="182"/>
                </a:lnTo>
                <a:lnTo>
                  <a:pt x="170" y="179"/>
                </a:lnTo>
                <a:lnTo>
                  <a:pt x="167" y="179"/>
                </a:lnTo>
                <a:lnTo>
                  <a:pt x="164" y="179"/>
                </a:lnTo>
                <a:lnTo>
                  <a:pt x="161" y="176"/>
                </a:lnTo>
                <a:lnTo>
                  <a:pt x="158" y="179"/>
                </a:lnTo>
                <a:lnTo>
                  <a:pt x="158" y="182"/>
                </a:lnTo>
                <a:lnTo>
                  <a:pt x="158" y="191"/>
                </a:lnTo>
                <a:lnTo>
                  <a:pt x="155" y="188"/>
                </a:lnTo>
                <a:lnTo>
                  <a:pt x="155" y="182"/>
                </a:lnTo>
                <a:lnTo>
                  <a:pt x="149" y="182"/>
                </a:lnTo>
                <a:lnTo>
                  <a:pt x="147" y="185"/>
                </a:lnTo>
                <a:lnTo>
                  <a:pt x="144" y="179"/>
                </a:lnTo>
                <a:lnTo>
                  <a:pt x="141" y="182"/>
                </a:lnTo>
                <a:lnTo>
                  <a:pt x="141" y="176"/>
                </a:lnTo>
                <a:lnTo>
                  <a:pt x="135" y="179"/>
                </a:lnTo>
                <a:lnTo>
                  <a:pt x="132" y="179"/>
                </a:lnTo>
                <a:lnTo>
                  <a:pt x="126" y="182"/>
                </a:lnTo>
                <a:lnTo>
                  <a:pt x="121" y="188"/>
                </a:lnTo>
                <a:lnTo>
                  <a:pt x="118" y="188"/>
                </a:lnTo>
                <a:lnTo>
                  <a:pt x="118" y="185"/>
                </a:lnTo>
                <a:lnTo>
                  <a:pt x="115" y="179"/>
                </a:lnTo>
                <a:lnTo>
                  <a:pt x="115" y="173"/>
                </a:lnTo>
                <a:lnTo>
                  <a:pt x="109" y="170"/>
                </a:lnTo>
                <a:lnTo>
                  <a:pt x="109" y="162"/>
                </a:lnTo>
                <a:lnTo>
                  <a:pt x="103" y="162"/>
                </a:lnTo>
                <a:lnTo>
                  <a:pt x="106" y="159"/>
                </a:lnTo>
                <a:lnTo>
                  <a:pt x="106" y="156"/>
                </a:lnTo>
                <a:lnTo>
                  <a:pt x="103" y="156"/>
                </a:lnTo>
                <a:lnTo>
                  <a:pt x="100" y="159"/>
                </a:lnTo>
                <a:lnTo>
                  <a:pt x="100" y="156"/>
                </a:lnTo>
                <a:lnTo>
                  <a:pt x="103" y="150"/>
                </a:lnTo>
                <a:lnTo>
                  <a:pt x="98" y="153"/>
                </a:lnTo>
                <a:lnTo>
                  <a:pt x="95" y="156"/>
                </a:lnTo>
                <a:lnTo>
                  <a:pt x="95" y="153"/>
                </a:lnTo>
                <a:lnTo>
                  <a:pt x="92" y="153"/>
                </a:lnTo>
                <a:lnTo>
                  <a:pt x="89" y="153"/>
                </a:lnTo>
                <a:lnTo>
                  <a:pt x="83" y="156"/>
                </a:lnTo>
                <a:lnTo>
                  <a:pt x="80" y="150"/>
                </a:lnTo>
                <a:lnTo>
                  <a:pt x="77" y="156"/>
                </a:lnTo>
                <a:lnTo>
                  <a:pt x="77" y="159"/>
                </a:lnTo>
                <a:lnTo>
                  <a:pt x="75" y="162"/>
                </a:lnTo>
                <a:lnTo>
                  <a:pt x="75" y="165"/>
                </a:lnTo>
                <a:lnTo>
                  <a:pt x="69" y="162"/>
                </a:lnTo>
                <a:lnTo>
                  <a:pt x="66" y="162"/>
                </a:lnTo>
                <a:lnTo>
                  <a:pt x="63" y="159"/>
                </a:lnTo>
                <a:lnTo>
                  <a:pt x="60" y="159"/>
                </a:lnTo>
                <a:lnTo>
                  <a:pt x="57" y="165"/>
                </a:lnTo>
                <a:lnTo>
                  <a:pt x="54" y="162"/>
                </a:lnTo>
                <a:lnTo>
                  <a:pt x="52" y="162"/>
                </a:lnTo>
                <a:lnTo>
                  <a:pt x="52" y="159"/>
                </a:lnTo>
                <a:lnTo>
                  <a:pt x="52" y="156"/>
                </a:lnTo>
                <a:lnTo>
                  <a:pt x="46" y="159"/>
                </a:lnTo>
                <a:lnTo>
                  <a:pt x="40" y="159"/>
                </a:lnTo>
                <a:lnTo>
                  <a:pt x="37" y="159"/>
                </a:lnTo>
                <a:lnTo>
                  <a:pt x="34" y="159"/>
                </a:lnTo>
                <a:lnTo>
                  <a:pt x="31" y="156"/>
                </a:lnTo>
                <a:lnTo>
                  <a:pt x="23" y="159"/>
                </a:lnTo>
                <a:lnTo>
                  <a:pt x="20" y="159"/>
                </a:lnTo>
                <a:lnTo>
                  <a:pt x="17" y="162"/>
                </a:lnTo>
                <a:lnTo>
                  <a:pt x="20" y="162"/>
                </a:lnTo>
                <a:lnTo>
                  <a:pt x="17" y="162"/>
                </a:lnTo>
                <a:lnTo>
                  <a:pt x="17" y="165"/>
                </a:lnTo>
                <a:lnTo>
                  <a:pt x="11" y="162"/>
                </a:lnTo>
                <a:lnTo>
                  <a:pt x="8" y="165"/>
                </a:lnTo>
                <a:lnTo>
                  <a:pt x="5" y="168"/>
                </a:lnTo>
                <a:lnTo>
                  <a:pt x="5" y="170"/>
                </a:lnTo>
                <a:lnTo>
                  <a:pt x="8" y="170"/>
                </a:lnTo>
                <a:lnTo>
                  <a:pt x="5" y="173"/>
                </a:lnTo>
                <a:lnTo>
                  <a:pt x="3" y="176"/>
                </a:lnTo>
                <a:lnTo>
                  <a:pt x="3" y="179"/>
                </a:lnTo>
                <a:lnTo>
                  <a:pt x="3" y="182"/>
                </a:lnTo>
                <a:lnTo>
                  <a:pt x="5" y="185"/>
                </a:lnTo>
                <a:lnTo>
                  <a:pt x="8" y="182"/>
                </a:lnTo>
                <a:lnTo>
                  <a:pt x="11" y="182"/>
                </a:lnTo>
                <a:lnTo>
                  <a:pt x="14" y="182"/>
                </a:lnTo>
                <a:lnTo>
                  <a:pt x="17" y="182"/>
                </a:lnTo>
                <a:lnTo>
                  <a:pt x="20" y="182"/>
                </a:lnTo>
                <a:lnTo>
                  <a:pt x="28" y="179"/>
                </a:lnTo>
                <a:lnTo>
                  <a:pt x="28" y="182"/>
                </a:lnTo>
                <a:lnTo>
                  <a:pt x="20" y="185"/>
                </a:lnTo>
                <a:lnTo>
                  <a:pt x="23" y="188"/>
                </a:lnTo>
                <a:lnTo>
                  <a:pt x="26" y="185"/>
                </a:lnTo>
                <a:lnTo>
                  <a:pt x="28" y="188"/>
                </a:lnTo>
                <a:lnTo>
                  <a:pt x="31" y="191"/>
                </a:lnTo>
                <a:lnTo>
                  <a:pt x="28" y="193"/>
                </a:lnTo>
                <a:lnTo>
                  <a:pt x="28" y="191"/>
                </a:lnTo>
                <a:lnTo>
                  <a:pt x="23" y="191"/>
                </a:lnTo>
                <a:lnTo>
                  <a:pt x="20" y="191"/>
                </a:lnTo>
                <a:lnTo>
                  <a:pt x="17" y="191"/>
                </a:lnTo>
                <a:lnTo>
                  <a:pt x="14" y="185"/>
                </a:lnTo>
                <a:lnTo>
                  <a:pt x="11" y="188"/>
                </a:lnTo>
                <a:lnTo>
                  <a:pt x="14" y="188"/>
                </a:lnTo>
                <a:lnTo>
                  <a:pt x="11" y="191"/>
                </a:lnTo>
                <a:lnTo>
                  <a:pt x="14" y="191"/>
                </a:lnTo>
                <a:lnTo>
                  <a:pt x="11" y="193"/>
                </a:lnTo>
                <a:lnTo>
                  <a:pt x="11" y="199"/>
                </a:lnTo>
                <a:lnTo>
                  <a:pt x="14" y="199"/>
                </a:lnTo>
                <a:lnTo>
                  <a:pt x="17" y="193"/>
                </a:lnTo>
                <a:lnTo>
                  <a:pt x="26" y="199"/>
                </a:lnTo>
                <a:lnTo>
                  <a:pt x="26" y="205"/>
                </a:lnTo>
                <a:lnTo>
                  <a:pt x="26" y="208"/>
                </a:lnTo>
                <a:lnTo>
                  <a:pt x="23" y="205"/>
                </a:lnTo>
                <a:lnTo>
                  <a:pt x="3" y="208"/>
                </a:lnTo>
                <a:lnTo>
                  <a:pt x="0" y="211"/>
                </a:lnTo>
                <a:lnTo>
                  <a:pt x="8" y="214"/>
                </a:lnTo>
                <a:lnTo>
                  <a:pt x="11" y="211"/>
                </a:lnTo>
                <a:lnTo>
                  <a:pt x="17" y="219"/>
                </a:lnTo>
                <a:lnTo>
                  <a:pt x="17" y="225"/>
                </a:lnTo>
                <a:lnTo>
                  <a:pt x="17" y="231"/>
                </a:lnTo>
                <a:lnTo>
                  <a:pt x="14" y="234"/>
                </a:lnTo>
                <a:lnTo>
                  <a:pt x="23" y="234"/>
                </a:lnTo>
                <a:lnTo>
                  <a:pt x="26" y="231"/>
                </a:lnTo>
                <a:lnTo>
                  <a:pt x="28" y="225"/>
                </a:lnTo>
                <a:lnTo>
                  <a:pt x="28" y="231"/>
                </a:lnTo>
                <a:lnTo>
                  <a:pt x="31" y="231"/>
                </a:lnTo>
                <a:lnTo>
                  <a:pt x="31" y="225"/>
                </a:lnTo>
                <a:lnTo>
                  <a:pt x="34" y="219"/>
                </a:lnTo>
                <a:lnTo>
                  <a:pt x="34" y="225"/>
                </a:lnTo>
                <a:lnTo>
                  <a:pt x="34" y="231"/>
                </a:lnTo>
                <a:lnTo>
                  <a:pt x="37" y="231"/>
                </a:lnTo>
                <a:lnTo>
                  <a:pt x="40" y="228"/>
                </a:lnTo>
                <a:lnTo>
                  <a:pt x="43" y="237"/>
                </a:lnTo>
                <a:lnTo>
                  <a:pt x="49" y="240"/>
                </a:lnTo>
                <a:lnTo>
                  <a:pt x="49" y="237"/>
                </a:lnTo>
                <a:lnTo>
                  <a:pt x="52" y="240"/>
                </a:lnTo>
                <a:lnTo>
                  <a:pt x="52" y="237"/>
                </a:lnTo>
                <a:lnTo>
                  <a:pt x="52" y="240"/>
                </a:lnTo>
                <a:lnTo>
                  <a:pt x="54" y="242"/>
                </a:lnTo>
                <a:lnTo>
                  <a:pt x="60" y="245"/>
                </a:lnTo>
                <a:lnTo>
                  <a:pt x="63" y="248"/>
                </a:lnTo>
                <a:lnTo>
                  <a:pt x="63" y="251"/>
                </a:lnTo>
                <a:lnTo>
                  <a:pt x="69" y="251"/>
                </a:lnTo>
                <a:lnTo>
                  <a:pt x="69" y="248"/>
                </a:lnTo>
                <a:lnTo>
                  <a:pt x="72" y="245"/>
                </a:lnTo>
                <a:lnTo>
                  <a:pt x="75" y="245"/>
                </a:lnTo>
                <a:lnTo>
                  <a:pt x="72" y="248"/>
                </a:lnTo>
                <a:lnTo>
                  <a:pt x="69" y="254"/>
                </a:lnTo>
                <a:lnTo>
                  <a:pt x="72" y="254"/>
                </a:lnTo>
                <a:lnTo>
                  <a:pt x="75" y="257"/>
                </a:lnTo>
                <a:lnTo>
                  <a:pt x="77" y="254"/>
                </a:lnTo>
                <a:lnTo>
                  <a:pt x="80" y="251"/>
                </a:lnTo>
                <a:lnTo>
                  <a:pt x="80" y="254"/>
                </a:lnTo>
                <a:lnTo>
                  <a:pt x="80" y="257"/>
                </a:lnTo>
                <a:lnTo>
                  <a:pt x="77" y="260"/>
                </a:lnTo>
                <a:lnTo>
                  <a:pt x="80" y="263"/>
                </a:lnTo>
                <a:lnTo>
                  <a:pt x="77" y="271"/>
                </a:lnTo>
                <a:lnTo>
                  <a:pt x="77" y="274"/>
                </a:lnTo>
                <a:lnTo>
                  <a:pt x="80" y="274"/>
                </a:lnTo>
                <a:lnTo>
                  <a:pt x="80" y="268"/>
                </a:lnTo>
                <a:lnTo>
                  <a:pt x="80" y="265"/>
                </a:lnTo>
                <a:lnTo>
                  <a:pt x="86" y="265"/>
                </a:lnTo>
                <a:lnTo>
                  <a:pt x="89" y="268"/>
                </a:lnTo>
                <a:lnTo>
                  <a:pt x="89" y="263"/>
                </a:lnTo>
                <a:lnTo>
                  <a:pt x="92" y="265"/>
                </a:lnTo>
                <a:lnTo>
                  <a:pt x="95" y="265"/>
                </a:lnTo>
                <a:lnTo>
                  <a:pt x="95" y="263"/>
                </a:lnTo>
                <a:lnTo>
                  <a:pt x="98" y="263"/>
                </a:lnTo>
                <a:lnTo>
                  <a:pt x="100" y="263"/>
                </a:lnTo>
                <a:lnTo>
                  <a:pt x="100" y="265"/>
                </a:lnTo>
                <a:lnTo>
                  <a:pt x="103" y="265"/>
                </a:lnTo>
                <a:lnTo>
                  <a:pt x="103" y="268"/>
                </a:lnTo>
                <a:lnTo>
                  <a:pt x="100" y="271"/>
                </a:lnTo>
                <a:lnTo>
                  <a:pt x="92" y="268"/>
                </a:lnTo>
                <a:lnTo>
                  <a:pt x="92" y="271"/>
                </a:lnTo>
                <a:lnTo>
                  <a:pt x="95" y="274"/>
                </a:lnTo>
                <a:lnTo>
                  <a:pt x="95" y="277"/>
                </a:lnTo>
                <a:lnTo>
                  <a:pt x="98" y="274"/>
                </a:lnTo>
                <a:lnTo>
                  <a:pt x="100" y="274"/>
                </a:lnTo>
                <a:lnTo>
                  <a:pt x="103" y="277"/>
                </a:lnTo>
                <a:lnTo>
                  <a:pt x="103" y="274"/>
                </a:lnTo>
                <a:lnTo>
                  <a:pt x="106" y="274"/>
                </a:lnTo>
                <a:lnTo>
                  <a:pt x="106" y="277"/>
                </a:lnTo>
                <a:lnTo>
                  <a:pt x="112" y="274"/>
                </a:lnTo>
                <a:lnTo>
                  <a:pt x="121" y="277"/>
                </a:lnTo>
                <a:lnTo>
                  <a:pt x="118" y="280"/>
                </a:lnTo>
                <a:lnTo>
                  <a:pt x="112" y="280"/>
                </a:lnTo>
                <a:lnTo>
                  <a:pt x="115" y="283"/>
                </a:lnTo>
                <a:lnTo>
                  <a:pt x="115" y="286"/>
                </a:lnTo>
                <a:lnTo>
                  <a:pt x="109" y="288"/>
                </a:lnTo>
                <a:lnTo>
                  <a:pt x="112" y="294"/>
                </a:lnTo>
                <a:lnTo>
                  <a:pt x="109" y="294"/>
                </a:lnTo>
                <a:lnTo>
                  <a:pt x="112" y="297"/>
                </a:lnTo>
                <a:lnTo>
                  <a:pt x="112" y="300"/>
                </a:lnTo>
                <a:lnTo>
                  <a:pt x="115" y="297"/>
                </a:lnTo>
                <a:lnTo>
                  <a:pt x="118" y="300"/>
                </a:lnTo>
                <a:lnTo>
                  <a:pt x="121" y="303"/>
                </a:lnTo>
                <a:lnTo>
                  <a:pt x="124" y="300"/>
                </a:lnTo>
                <a:lnTo>
                  <a:pt x="129" y="297"/>
                </a:lnTo>
                <a:lnTo>
                  <a:pt x="138" y="300"/>
                </a:lnTo>
                <a:lnTo>
                  <a:pt x="144" y="300"/>
                </a:lnTo>
                <a:lnTo>
                  <a:pt x="144" y="306"/>
                </a:lnTo>
                <a:lnTo>
                  <a:pt x="138" y="300"/>
                </a:lnTo>
                <a:lnTo>
                  <a:pt x="132" y="300"/>
                </a:lnTo>
                <a:lnTo>
                  <a:pt x="129" y="300"/>
                </a:lnTo>
                <a:lnTo>
                  <a:pt x="126" y="303"/>
                </a:lnTo>
                <a:lnTo>
                  <a:pt x="129" y="306"/>
                </a:lnTo>
                <a:lnTo>
                  <a:pt x="126" y="309"/>
                </a:lnTo>
                <a:lnTo>
                  <a:pt x="126" y="311"/>
                </a:lnTo>
                <a:lnTo>
                  <a:pt x="124" y="311"/>
                </a:lnTo>
                <a:lnTo>
                  <a:pt x="126" y="314"/>
                </a:lnTo>
                <a:lnTo>
                  <a:pt x="132" y="317"/>
                </a:lnTo>
                <a:lnTo>
                  <a:pt x="135" y="326"/>
                </a:lnTo>
                <a:lnTo>
                  <a:pt x="132" y="326"/>
                </a:lnTo>
                <a:lnTo>
                  <a:pt x="132" y="329"/>
                </a:lnTo>
                <a:lnTo>
                  <a:pt x="126" y="332"/>
                </a:lnTo>
                <a:lnTo>
                  <a:pt x="126" y="335"/>
                </a:lnTo>
                <a:lnTo>
                  <a:pt x="124" y="335"/>
                </a:lnTo>
                <a:lnTo>
                  <a:pt x="124" y="343"/>
                </a:lnTo>
                <a:lnTo>
                  <a:pt x="126" y="346"/>
                </a:lnTo>
                <a:lnTo>
                  <a:pt x="132" y="349"/>
                </a:lnTo>
                <a:lnTo>
                  <a:pt x="129" y="355"/>
                </a:lnTo>
                <a:lnTo>
                  <a:pt x="132" y="355"/>
                </a:lnTo>
                <a:lnTo>
                  <a:pt x="135" y="360"/>
                </a:lnTo>
                <a:lnTo>
                  <a:pt x="138" y="366"/>
                </a:lnTo>
                <a:lnTo>
                  <a:pt x="138" y="372"/>
                </a:lnTo>
                <a:lnTo>
                  <a:pt x="141" y="375"/>
                </a:lnTo>
                <a:lnTo>
                  <a:pt x="144" y="381"/>
                </a:lnTo>
                <a:lnTo>
                  <a:pt x="147" y="381"/>
                </a:lnTo>
                <a:lnTo>
                  <a:pt x="152" y="383"/>
                </a:lnTo>
                <a:lnTo>
                  <a:pt x="155" y="389"/>
                </a:lnTo>
                <a:lnTo>
                  <a:pt x="161" y="389"/>
                </a:lnTo>
                <a:lnTo>
                  <a:pt x="164" y="395"/>
                </a:lnTo>
                <a:lnTo>
                  <a:pt x="164" y="392"/>
                </a:lnTo>
                <a:lnTo>
                  <a:pt x="170" y="398"/>
                </a:lnTo>
                <a:lnTo>
                  <a:pt x="170" y="395"/>
                </a:lnTo>
                <a:lnTo>
                  <a:pt x="172" y="395"/>
                </a:lnTo>
                <a:lnTo>
                  <a:pt x="172" y="398"/>
                </a:lnTo>
                <a:lnTo>
                  <a:pt x="170" y="401"/>
                </a:lnTo>
                <a:lnTo>
                  <a:pt x="167" y="404"/>
                </a:lnTo>
                <a:lnTo>
                  <a:pt x="167" y="407"/>
                </a:lnTo>
                <a:lnTo>
                  <a:pt x="170" y="409"/>
                </a:lnTo>
                <a:lnTo>
                  <a:pt x="172" y="418"/>
                </a:lnTo>
                <a:lnTo>
                  <a:pt x="172" y="421"/>
                </a:lnTo>
                <a:lnTo>
                  <a:pt x="170" y="421"/>
                </a:lnTo>
                <a:lnTo>
                  <a:pt x="172" y="427"/>
                </a:lnTo>
                <a:lnTo>
                  <a:pt x="170" y="427"/>
                </a:lnTo>
                <a:lnTo>
                  <a:pt x="170" y="430"/>
                </a:lnTo>
                <a:lnTo>
                  <a:pt x="170" y="432"/>
                </a:lnTo>
                <a:lnTo>
                  <a:pt x="164" y="432"/>
                </a:lnTo>
                <a:lnTo>
                  <a:pt x="164" y="438"/>
                </a:lnTo>
                <a:lnTo>
                  <a:pt x="167" y="438"/>
                </a:lnTo>
                <a:lnTo>
                  <a:pt x="170" y="444"/>
                </a:lnTo>
                <a:lnTo>
                  <a:pt x="167" y="441"/>
                </a:lnTo>
                <a:lnTo>
                  <a:pt x="164" y="438"/>
                </a:lnTo>
                <a:lnTo>
                  <a:pt x="161" y="441"/>
                </a:lnTo>
                <a:lnTo>
                  <a:pt x="158" y="450"/>
                </a:lnTo>
                <a:lnTo>
                  <a:pt x="164" y="453"/>
                </a:lnTo>
                <a:lnTo>
                  <a:pt x="170" y="455"/>
                </a:lnTo>
                <a:lnTo>
                  <a:pt x="172" y="461"/>
                </a:lnTo>
                <a:lnTo>
                  <a:pt x="178" y="467"/>
                </a:lnTo>
                <a:lnTo>
                  <a:pt x="181" y="473"/>
                </a:lnTo>
                <a:lnTo>
                  <a:pt x="184" y="479"/>
                </a:lnTo>
                <a:lnTo>
                  <a:pt x="184" y="484"/>
                </a:lnTo>
                <a:lnTo>
                  <a:pt x="184" y="507"/>
                </a:lnTo>
                <a:lnTo>
                  <a:pt x="187" y="510"/>
                </a:lnTo>
                <a:lnTo>
                  <a:pt x="190" y="510"/>
                </a:lnTo>
                <a:lnTo>
                  <a:pt x="193" y="516"/>
                </a:lnTo>
                <a:lnTo>
                  <a:pt x="187" y="516"/>
                </a:lnTo>
                <a:lnTo>
                  <a:pt x="184" y="513"/>
                </a:lnTo>
                <a:lnTo>
                  <a:pt x="181" y="504"/>
                </a:lnTo>
                <a:lnTo>
                  <a:pt x="181" y="502"/>
                </a:lnTo>
                <a:lnTo>
                  <a:pt x="178" y="484"/>
                </a:lnTo>
                <a:lnTo>
                  <a:pt x="178" y="479"/>
                </a:lnTo>
                <a:lnTo>
                  <a:pt x="172" y="476"/>
                </a:lnTo>
                <a:lnTo>
                  <a:pt x="172" y="473"/>
                </a:lnTo>
                <a:lnTo>
                  <a:pt x="167" y="464"/>
                </a:lnTo>
                <a:lnTo>
                  <a:pt x="167" y="461"/>
                </a:lnTo>
                <a:lnTo>
                  <a:pt x="161" y="464"/>
                </a:lnTo>
                <a:lnTo>
                  <a:pt x="155" y="496"/>
                </a:lnTo>
                <a:lnTo>
                  <a:pt x="141" y="539"/>
                </a:lnTo>
                <a:lnTo>
                  <a:pt x="141" y="542"/>
                </a:lnTo>
                <a:lnTo>
                  <a:pt x="144" y="539"/>
                </a:lnTo>
                <a:lnTo>
                  <a:pt x="144" y="536"/>
                </a:lnTo>
                <a:lnTo>
                  <a:pt x="147" y="536"/>
                </a:lnTo>
                <a:lnTo>
                  <a:pt x="149" y="533"/>
                </a:lnTo>
                <a:lnTo>
                  <a:pt x="149" y="530"/>
                </a:lnTo>
                <a:lnTo>
                  <a:pt x="155" y="536"/>
                </a:lnTo>
                <a:lnTo>
                  <a:pt x="155" y="539"/>
                </a:lnTo>
                <a:lnTo>
                  <a:pt x="152" y="542"/>
                </a:lnTo>
                <a:lnTo>
                  <a:pt x="149" y="539"/>
                </a:lnTo>
                <a:lnTo>
                  <a:pt x="144" y="539"/>
                </a:lnTo>
                <a:lnTo>
                  <a:pt x="144" y="545"/>
                </a:lnTo>
                <a:lnTo>
                  <a:pt x="141" y="548"/>
                </a:lnTo>
                <a:lnTo>
                  <a:pt x="141" y="556"/>
                </a:lnTo>
                <a:lnTo>
                  <a:pt x="132" y="576"/>
                </a:lnTo>
                <a:lnTo>
                  <a:pt x="126" y="594"/>
                </a:lnTo>
                <a:lnTo>
                  <a:pt x="118" y="620"/>
                </a:lnTo>
                <a:lnTo>
                  <a:pt x="115" y="628"/>
                </a:lnTo>
                <a:lnTo>
                  <a:pt x="112" y="634"/>
                </a:lnTo>
                <a:lnTo>
                  <a:pt x="106" y="637"/>
                </a:lnTo>
                <a:lnTo>
                  <a:pt x="103" y="640"/>
                </a:lnTo>
                <a:lnTo>
                  <a:pt x="100" y="643"/>
                </a:lnTo>
                <a:lnTo>
                  <a:pt x="98" y="643"/>
                </a:lnTo>
                <a:lnTo>
                  <a:pt x="95" y="643"/>
                </a:lnTo>
                <a:lnTo>
                  <a:pt x="95" y="646"/>
                </a:lnTo>
                <a:lnTo>
                  <a:pt x="92" y="646"/>
                </a:lnTo>
                <a:lnTo>
                  <a:pt x="95" y="648"/>
                </a:lnTo>
                <a:lnTo>
                  <a:pt x="95" y="651"/>
                </a:lnTo>
                <a:lnTo>
                  <a:pt x="98" y="651"/>
                </a:lnTo>
                <a:lnTo>
                  <a:pt x="100" y="654"/>
                </a:lnTo>
                <a:lnTo>
                  <a:pt x="100" y="657"/>
                </a:lnTo>
                <a:lnTo>
                  <a:pt x="103" y="657"/>
                </a:lnTo>
                <a:lnTo>
                  <a:pt x="106" y="654"/>
                </a:lnTo>
                <a:lnTo>
                  <a:pt x="115" y="657"/>
                </a:lnTo>
                <a:lnTo>
                  <a:pt x="115" y="660"/>
                </a:lnTo>
                <a:lnTo>
                  <a:pt x="112" y="669"/>
                </a:lnTo>
                <a:lnTo>
                  <a:pt x="109" y="671"/>
                </a:lnTo>
                <a:lnTo>
                  <a:pt x="106" y="671"/>
                </a:lnTo>
                <a:lnTo>
                  <a:pt x="106" y="674"/>
                </a:lnTo>
                <a:lnTo>
                  <a:pt x="109" y="677"/>
                </a:lnTo>
                <a:lnTo>
                  <a:pt x="112" y="680"/>
                </a:lnTo>
                <a:lnTo>
                  <a:pt x="115" y="674"/>
                </a:lnTo>
                <a:lnTo>
                  <a:pt x="115" y="671"/>
                </a:lnTo>
                <a:lnTo>
                  <a:pt x="118" y="671"/>
                </a:lnTo>
                <a:lnTo>
                  <a:pt x="118" y="677"/>
                </a:lnTo>
                <a:lnTo>
                  <a:pt x="121" y="680"/>
                </a:lnTo>
                <a:lnTo>
                  <a:pt x="121" y="677"/>
                </a:lnTo>
                <a:lnTo>
                  <a:pt x="126" y="680"/>
                </a:lnTo>
                <a:lnTo>
                  <a:pt x="126" y="683"/>
                </a:lnTo>
                <a:lnTo>
                  <a:pt x="129" y="683"/>
                </a:lnTo>
                <a:lnTo>
                  <a:pt x="129" y="686"/>
                </a:lnTo>
                <a:lnTo>
                  <a:pt x="132" y="686"/>
                </a:lnTo>
                <a:lnTo>
                  <a:pt x="135" y="689"/>
                </a:lnTo>
                <a:lnTo>
                  <a:pt x="138" y="689"/>
                </a:lnTo>
                <a:lnTo>
                  <a:pt x="141" y="692"/>
                </a:lnTo>
                <a:lnTo>
                  <a:pt x="149" y="692"/>
                </a:lnTo>
                <a:lnTo>
                  <a:pt x="149" y="697"/>
                </a:lnTo>
                <a:lnTo>
                  <a:pt x="152" y="697"/>
                </a:lnTo>
                <a:lnTo>
                  <a:pt x="152" y="700"/>
                </a:lnTo>
                <a:lnTo>
                  <a:pt x="155" y="703"/>
                </a:lnTo>
                <a:lnTo>
                  <a:pt x="158" y="709"/>
                </a:lnTo>
                <a:lnTo>
                  <a:pt x="161" y="706"/>
                </a:lnTo>
                <a:lnTo>
                  <a:pt x="167" y="709"/>
                </a:lnTo>
                <a:lnTo>
                  <a:pt x="172" y="703"/>
                </a:lnTo>
                <a:lnTo>
                  <a:pt x="178" y="712"/>
                </a:lnTo>
                <a:lnTo>
                  <a:pt x="184" y="709"/>
                </a:lnTo>
                <a:lnTo>
                  <a:pt x="184" y="715"/>
                </a:lnTo>
                <a:lnTo>
                  <a:pt x="187" y="718"/>
                </a:lnTo>
                <a:lnTo>
                  <a:pt x="187" y="720"/>
                </a:lnTo>
                <a:lnTo>
                  <a:pt x="190" y="720"/>
                </a:lnTo>
                <a:lnTo>
                  <a:pt x="201" y="718"/>
                </a:lnTo>
                <a:lnTo>
                  <a:pt x="204" y="720"/>
                </a:lnTo>
                <a:lnTo>
                  <a:pt x="207" y="720"/>
                </a:lnTo>
                <a:lnTo>
                  <a:pt x="207" y="723"/>
                </a:lnTo>
                <a:lnTo>
                  <a:pt x="213" y="720"/>
                </a:lnTo>
                <a:lnTo>
                  <a:pt x="216" y="723"/>
                </a:lnTo>
                <a:lnTo>
                  <a:pt x="219" y="723"/>
                </a:lnTo>
                <a:lnTo>
                  <a:pt x="227" y="726"/>
                </a:lnTo>
                <a:lnTo>
                  <a:pt x="233" y="726"/>
                </a:lnTo>
                <a:lnTo>
                  <a:pt x="233" y="723"/>
                </a:lnTo>
                <a:lnTo>
                  <a:pt x="230" y="720"/>
                </a:lnTo>
                <a:lnTo>
                  <a:pt x="233" y="718"/>
                </a:lnTo>
                <a:lnTo>
                  <a:pt x="233" y="715"/>
                </a:lnTo>
                <a:lnTo>
                  <a:pt x="236" y="712"/>
                </a:lnTo>
                <a:lnTo>
                  <a:pt x="236" y="715"/>
                </a:lnTo>
                <a:lnTo>
                  <a:pt x="244" y="715"/>
                </a:lnTo>
                <a:lnTo>
                  <a:pt x="247" y="720"/>
                </a:lnTo>
                <a:lnTo>
                  <a:pt x="250" y="720"/>
                </a:lnTo>
                <a:lnTo>
                  <a:pt x="253" y="720"/>
                </a:lnTo>
                <a:lnTo>
                  <a:pt x="259" y="723"/>
                </a:lnTo>
                <a:lnTo>
                  <a:pt x="259" y="729"/>
                </a:lnTo>
                <a:lnTo>
                  <a:pt x="262" y="729"/>
                </a:lnTo>
                <a:lnTo>
                  <a:pt x="268" y="729"/>
                </a:lnTo>
                <a:lnTo>
                  <a:pt x="273" y="729"/>
                </a:lnTo>
                <a:lnTo>
                  <a:pt x="273" y="732"/>
                </a:lnTo>
                <a:lnTo>
                  <a:pt x="276" y="741"/>
                </a:lnTo>
                <a:lnTo>
                  <a:pt x="279" y="741"/>
                </a:lnTo>
                <a:lnTo>
                  <a:pt x="282" y="738"/>
                </a:lnTo>
                <a:lnTo>
                  <a:pt x="285" y="738"/>
                </a:lnTo>
                <a:lnTo>
                  <a:pt x="288" y="738"/>
                </a:lnTo>
                <a:lnTo>
                  <a:pt x="293" y="743"/>
                </a:lnTo>
                <a:lnTo>
                  <a:pt x="293" y="752"/>
                </a:lnTo>
                <a:lnTo>
                  <a:pt x="299" y="752"/>
                </a:lnTo>
                <a:lnTo>
                  <a:pt x="305" y="758"/>
                </a:lnTo>
                <a:lnTo>
                  <a:pt x="305" y="761"/>
                </a:lnTo>
                <a:lnTo>
                  <a:pt x="308" y="764"/>
                </a:lnTo>
                <a:lnTo>
                  <a:pt x="311" y="764"/>
                </a:lnTo>
                <a:lnTo>
                  <a:pt x="316" y="761"/>
                </a:lnTo>
                <a:lnTo>
                  <a:pt x="322" y="761"/>
                </a:lnTo>
                <a:lnTo>
                  <a:pt x="325" y="761"/>
                </a:lnTo>
                <a:lnTo>
                  <a:pt x="331" y="764"/>
                </a:lnTo>
                <a:lnTo>
                  <a:pt x="334" y="766"/>
                </a:lnTo>
                <a:lnTo>
                  <a:pt x="337" y="766"/>
                </a:lnTo>
                <a:lnTo>
                  <a:pt x="337" y="769"/>
                </a:lnTo>
                <a:lnTo>
                  <a:pt x="342" y="769"/>
                </a:lnTo>
                <a:lnTo>
                  <a:pt x="345" y="769"/>
                </a:lnTo>
                <a:lnTo>
                  <a:pt x="348" y="769"/>
                </a:lnTo>
                <a:lnTo>
                  <a:pt x="351" y="766"/>
                </a:lnTo>
                <a:lnTo>
                  <a:pt x="360" y="766"/>
                </a:lnTo>
                <a:lnTo>
                  <a:pt x="363" y="764"/>
                </a:lnTo>
                <a:lnTo>
                  <a:pt x="365" y="764"/>
                </a:lnTo>
                <a:lnTo>
                  <a:pt x="368" y="764"/>
                </a:lnTo>
                <a:lnTo>
                  <a:pt x="371" y="764"/>
                </a:lnTo>
                <a:lnTo>
                  <a:pt x="374" y="766"/>
                </a:lnTo>
                <a:lnTo>
                  <a:pt x="380" y="766"/>
                </a:lnTo>
                <a:lnTo>
                  <a:pt x="380" y="764"/>
                </a:lnTo>
                <a:lnTo>
                  <a:pt x="380" y="761"/>
                </a:lnTo>
                <a:lnTo>
                  <a:pt x="374" y="758"/>
                </a:lnTo>
                <a:lnTo>
                  <a:pt x="374" y="743"/>
                </a:lnTo>
                <a:lnTo>
                  <a:pt x="377" y="735"/>
                </a:lnTo>
                <a:lnTo>
                  <a:pt x="380" y="723"/>
                </a:lnTo>
                <a:lnTo>
                  <a:pt x="377" y="720"/>
                </a:lnTo>
                <a:lnTo>
                  <a:pt x="380" y="720"/>
                </a:lnTo>
                <a:lnTo>
                  <a:pt x="380" y="712"/>
                </a:lnTo>
                <a:lnTo>
                  <a:pt x="380" y="709"/>
                </a:lnTo>
                <a:lnTo>
                  <a:pt x="383" y="709"/>
                </a:lnTo>
                <a:lnTo>
                  <a:pt x="386" y="706"/>
                </a:lnTo>
                <a:lnTo>
                  <a:pt x="394" y="700"/>
                </a:lnTo>
                <a:lnTo>
                  <a:pt x="403" y="695"/>
                </a:lnTo>
                <a:lnTo>
                  <a:pt x="406" y="695"/>
                </a:lnTo>
                <a:lnTo>
                  <a:pt x="409" y="697"/>
                </a:lnTo>
                <a:lnTo>
                  <a:pt x="417" y="689"/>
                </a:lnTo>
                <a:lnTo>
                  <a:pt x="423" y="686"/>
                </a:lnTo>
                <a:lnTo>
                  <a:pt x="426" y="686"/>
                </a:lnTo>
                <a:lnTo>
                  <a:pt x="429" y="683"/>
                </a:lnTo>
                <a:lnTo>
                  <a:pt x="440" y="674"/>
                </a:lnTo>
                <a:lnTo>
                  <a:pt x="446" y="674"/>
                </a:lnTo>
                <a:lnTo>
                  <a:pt x="449" y="677"/>
                </a:lnTo>
                <a:lnTo>
                  <a:pt x="449" y="680"/>
                </a:lnTo>
                <a:lnTo>
                  <a:pt x="449" y="683"/>
                </a:lnTo>
                <a:lnTo>
                  <a:pt x="452" y="683"/>
                </a:lnTo>
                <a:lnTo>
                  <a:pt x="455" y="686"/>
                </a:lnTo>
                <a:lnTo>
                  <a:pt x="460" y="686"/>
                </a:lnTo>
                <a:lnTo>
                  <a:pt x="463" y="686"/>
                </a:lnTo>
                <a:lnTo>
                  <a:pt x="466" y="686"/>
                </a:lnTo>
                <a:lnTo>
                  <a:pt x="475" y="689"/>
                </a:lnTo>
                <a:lnTo>
                  <a:pt x="475" y="692"/>
                </a:lnTo>
                <a:lnTo>
                  <a:pt x="478" y="692"/>
                </a:lnTo>
                <a:lnTo>
                  <a:pt x="481" y="692"/>
                </a:lnTo>
                <a:lnTo>
                  <a:pt x="481" y="695"/>
                </a:lnTo>
                <a:lnTo>
                  <a:pt x="475" y="695"/>
                </a:lnTo>
                <a:lnTo>
                  <a:pt x="475" y="697"/>
                </a:lnTo>
                <a:lnTo>
                  <a:pt x="484" y="697"/>
                </a:lnTo>
                <a:lnTo>
                  <a:pt x="489" y="700"/>
                </a:lnTo>
                <a:lnTo>
                  <a:pt x="489" y="695"/>
                </a:lnTo>
                <a:lnTo>
                  <a:pt x="492" y="695"/>
                </a:lnTo>
                <a:lnTo>
                  <a:pt x="489" y="692"/>
                </a:lnTo>
                <a:lnTo>
                  <a:pt x="492" y="692"/>
                </a:lnTo>
                <a:lnTo>
                  <a:pt x="492" y="689"/>
                </a:lnTo>
                <a:lnTo>
                  <a:pt x="492" y="692"/>
                </a:lnTo>
                <a:lnTo>
                  <a:pt x="495" y="692"/>
                </a:lnTo>
                <a:lnTo>
                  <a:pt x="498" y="697"/>
                </a:lnTo>
                <a:lnTo>
                  <a:pt x="501" y="700"/>
                </a:lnTo>
                <a:lnTo>
                  <a:pt x="504" y="700"/>
                </a:lnTo>
                <a:lnTo>
                  <a:pt x="509" y="700"/>
                </a:lnTo>
                <a:lnTo>
                  <a:pt x="515" y="700"/>
                </a:lnTo>
                <a:lnTo>
                  <a:pt x="518" y="697"/>
                </a:lnTo>
                <a:lnTo>
                  <a:pt x="521" y="700"/>
                </a:lnTo>
                <a:lnTo>
                  <a:pt x="518" y="703"/>
                </a:lnTo>
                <a:lnTo>
                  <a:pt x="521" y="709"/>
                </a:lnTo>
                <a:lnTo>
                  <a:pt x="518" y="712"/>
                </a:lnTo>
                <a:lnTo>
                  <a:pt x="521" y="712"/>
                </a:lnTo>
                <a:lnTo>
                  <a:pt x="524" y="715"/>
                </a:lnTo>
                <a:lnTo>
                  <a:pt x="527" y="712"/>
                </a:lnTo>
                <a:lnTo>
                  <a:pt x="527" y="715"/>
                </a:lnTo>
                <a:lnTo>
                  <a:pt x="530" y="712"/>
                </a:lnTo>
                <a:lnTo>
                  <a:pt x="532" y="718"/>
                </a:lnTo>
                <a:lnTo>
                  <a:pt x="535" y="718"/>
                </a:lnTo>
                <a:lnTo>
                  <a:pt x="538" y="718"/>
                </a:lnTo>
                <a:lnTo>
                  <a:pt x="541" y="718"/>
                </a:lnTo>
                <a:lnTo>
                  <a:pt x="547" y="723"/>
                </a:lnTo>
                <a:lnTo>
                  <a:pt x="547" y="726"/>
                </a:lnTo>
                <a:lnTo>
                  <a:pt x="553" y="726"/>
                </a:lnTo>
                <a:lnTo>
                  <a:pt x="553" y="723"/>
                </a:lnTo>
                <a:lnTo>
                  <a:pt x="556" y="723"/>
                </a:lnTo>
                <a:lnTo>
                  <a:pt x="558" y="723"/>
                </a:lnTo>
                <a:lnTo>
                  <a:pt x="558" y="726"/>
                </a:lnTo>
                <a:lnTo>
                  <a:pt x="564" y="726"/>
                </a:lnTo>
                <a:lnTo>
                  <a:pt x="567" y="729"/>
                </a:lnTo>
                <a:lnTo>
                  <a:pt x="564" y="732"/>
                </a:lnTo>
                <a:lnTo>
                  <a:pt x="567" y="732"/>
                </a:lnTo>
                <a:lnTo>
                  <a:pt x="567" y="729"/>
                </a:lnTo>
                <a:lnTo>
                  <a:pt x="570" y="723"/>
                </a:lnTo>
                <a:lnTo>
                  <a:pt x="576" y="723"/>
                </a:lnTo>
                <a:lnTo>
                  <a:pt x="579" y="726"/>
                </a:lnTo>
                <a:lnTo>
                  <a:pt x="581" y="726"/>
                </a:lnTo>
                <a:lnTo>
                  <a:pt x="581" y="723"/>
                </a:lnTo>
                <a:lnTo>
                  <a:pt x="590" y="723"/>
                </a:lnTo>
                <a:lnTo>
                  <a:pt x="590" y="720"/>
                </a:lnTo>
                <a:lnTo>
                  <a:pt x="593" y="720"/>
                </a:lnTo>
                <a:lnTo>
                  <a:pt x="596" y="723"/>
                </a:lnTo>
                <a:lnTo>
                  <a:pt x="599" y="720"/>
                </a:lnTo>
                <a:lnTo>
                  <a:pt x="599" y="718"/>
                </a:lnTo>
                <a:lnTo>
                  <a:pt x="602" y="715"/>
                </a:lnTo>
                <a:lnTo>
                  <a:pt x="596" y="712"/>
                </a:lnTo>
                <a:lnTo>
                  <a:pt x="602" y="706"/>
                </a:lnTo>
                <a:lnTo>
                  <a:pt x="604" y="700"/>
                </a:lnTo>
                <a:lnTo>
                  <a:pt x="607" y="700"/>
                </a:lnTo>
                <a:lnTo>
                  <a:pt x="613" y="700"/>
                </a:lnTo>
                <a:lnTo>
                  <a:pt x="616" y="697"/>
                </a:lnTo>
                <a:lnTo>
                  <a:pt x="619" y="695"/>
                </a:lnTo>
                <a:lnTo>
                  <a:pt x="619" y="692"/>
                </a:lnTo>
                <a:lnTo>
                  <a:pt x="625" y="689"/>
                </a:lnTo>
                <a:lnTo>
                  <a:pt x="628" y="689"/>
                </a:lnTo>
                <a:lnTo>
                  <a:pt x="630" y="692"/>
                </a:lnTo>
                <a:lnTo>
                  <a:pt x="630" y="689"/>
                </a:lnTo>
                <a:lnTo>
                  <a:pt x="630" y="686"/>
                </a:lnTo>
                <a:lnTo>
                  <a:pt x="636" y="680"/>
                </a:lnTo>
                <a:lnTo>
                  <a:pt x="639" y="677"/>
                </a:lnTo>
                <a:lnTo>
                  <a:pt x="642" y="677"/>
                </a:lnTo>
                <a:lnTo>
                  <a:pt x="642" y="680"/>
                </a:lnTo>
                <a:lnTo>
                  <a:pt x="645" y="677"/>
                </a:lnTo>
                <a:lnTo>
                  <a:pt x="648" y="677"/>
                </a:lnTo>
                <a:lnTo>
                  <a:pt x="648" y="674"/>
                </a:lnTo>
                <a:lnTo>
                  <a:pt x="651" y="671"/>
                </a:lnTo>
                <a:lnTo>
                  <a:pt x="651" y="674"/>
                </a:lnTo>
                <a:lnTo>
                  <a:pt x="653" y="671"/>
                </a:lnTo>
                <a:lnTo>
                  <a:pt x="653" y="666"/>
                </a:lnTo>
                <a:lnTo>
                  <a:pt x="653" y="660"/>
                </a:lnTo>
                <a:lnTo>
                  <a:pt x="656" y="660"/>
                </a:lnTo>
                <a:lnTo>
                  <a:pt x="659" y="654"/>
                </a:lnTo>
                <a:lnTo>
                  <a:pt x="662" y="654"/>
                </a:lnTo>
                <a:lnTo>
                  <a:pt x="665" y="651"/>
                </a:lnTo>
                <a:lnTo>
                  <a:pt x="665" y="648"/>
                </a:lnTo>
                <a:lnTo>
                  <a:pt x="668" y="648"/>
                </a:lnTo>
                <a:lnTo>
                  <a:pt x="668" y="646"/>
                </a:lnTo>
                <a:lnTo>
                  <a:pt x="665" y="640"/>
                </a:lnTo>
                <a:lnTo>
                  <a:pt x="665" y="637"/>
                </a:lnTo>
                <a:lnTo>
                  <a:pt x="662" y="637"/>
                </a:lnTo>
                <a:lnTo>
                  <a:pt x="659" y="640"/>
                </a:lnTo>
                <a:lnTo>
                  <a:pt x="653" y="637"/>
                </a:lnTo>
                <a:lnTo>
                  <a:pt x="645" y="637"/>
                </a:lnTo>
                <a:lnTo>
                  <a:pt x="639" y="634"/>
                </a:lnTo>
                <a:lnTo>
                  <a:pt x="636" y="634"/>
                </a:lnTo>
                <a:lnTo>
                  <a:pt x="636" y="631"/>
                </a:lnTo>
                <a:lnTo>
                  <a:pt x="633" y="631"/>
                </a:lnTo>
                <a:lnTo>
                  <a:pt x="625" y="628"/>
                </a:lnTo>
                <a:lnTo>
                  <a:pt x="625" y="623"/>
                </a:lnTo>
                <a:lnTo>
                  <a:pt x="619" y="617"/>
                </a:lnTo>
                <a:lnTo>
                  <a:pt x="622" y="614"/>
                </a:lnTo>
                <a:lnTo>
                  <a:pt x="619" y="611"/>
                </a:lnTo>
                <a:lnTo>
                  <a:pt x="622" y="608"/>
                </a:lnTo>
                <a:lnTo>
                  <a:pt x="619" y="605"/>
                </a:lnTo>
                <a:lnTo>
                  <a:pt x="619" y="602"/>
                </a:lnTo>
                <a:lnTo>
                  <a:pt x="619" y="599"/>
                </a:lnTo>
                <a:lnTo>
                  <a:pt x="622" y="599"/>
                </a:lnTo>
                <a:lnTo>
                  <a:pt x="625" y="597"/>
                </a:lnTo>
                <a:lnTo>
                  <a:pt x="625" y="591"/>
                </a:lnTo>
                <a:lnTo>
                  <a:pt x="625" y="588"/>
                </a:lnTo>
                <a:lnTo>
                  <a:pt x="630" y="588"/>
                </a:lnTo>
                <a:lnTo>
                  <a:pt x="633" y="591"/>
                </a:lnTo>
                <a:lnTo>
                  <a:pt x="633" y="588"/>
                </a:lnTo>
                <a:lnTo>
                  <a:pt x="630" y="585"/>
                </a:lnTo>
                <a:lnTo>
                  <a:pt x="628" y="579"/>
                </a:lnTo>
                <a:lnTo>
                  <a:pt x="630" y="576"/>
                </a:lnTo>
                <a:lnTo>
                  <a:pt x="625" y="574"/>
                </a:lnTo>
                <a:lnTo>
                  <a:pt x="619" y="574"/>
                </a:lnTo>
                <a:lnTo>
                  <a:pt x="616" y="568"/>
                </a:lnTo>
                <a:lnTo>
                  <a:pt x="613" y="565"/>
                </a:lnTo>
                <a:lnTo>
                  <a:pt x="613" y="559"/>
                </a:lnTo>
                <a:lnTo>
                  <a:pt x="610" y="559"/>
                </a:lnTo>
                <a:lnTo>
                  <a:pt x="610" y="553"/>
                </a:lnTo>
                <a:lnTo>
                  <a:pt x="607" y="551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49" name="Freeform 98"/>
          <p:cNvSpPr>
            <a:spLocks/>
          </p:cNvSpPr>
          <p:nvPr/>
        </p:nvSpPr>
        <p:spPr bwMode="auto">
          <a:xfrm>
            <a:off x="4992688" y="3698875"/>
            <a:ext cx="1147762" cy="942975"/>
          </a:xfrm>
          <a:custGeom>
            <a:avLst/>
            <a:gdLst>
              <a:gd name="T0" fmla="*/ 2147483647 w 668"/>
              <a:gd name="T1" fmla="*/ 2147483647 h 682"/>
              <a:gd name="T2" fmla="*/ 2147483647 w 668"/>
              <a:gd name="T3" fmla="*/ 2147483647 h 682"/>
              <a:gd name="T4" fmla="*/ 2147483647 w 668"/>
              <a:gd name="T5" fmla="*/ 2147483647 h 682"/>
              <a:gd name="T6" fmla="*/ 2147483647 w 668"/>
              <a:gd name="T7" fmla="*/ 2147483647 h 682"/>
              <a:gd name="T8" fmla="*/ 2147483647 w 668"/>
              <a:gd name="T9" fmla="*/ 2147483647 h 682"/>
              <a:gd name="T10" fmla="*/ 2147483647 w 668"/>
              <a:gd name="T11" fmla="*/ 2147483647 h 682"/>
              <a:gd name="T12" fmla="*/ 2147483647 w 668"/>
              <a:gd name="T13" fmla="*/ 2147483647 h 682"/>
              <a:gd name="T14" fmla="*/ 2147483647 w 668"/>
              <a:gd name="T15" fmla="*/ 2147483647 h 682"/>
              <a:gd name="T16" fmla="*/ 2147483647 w 668"/>
              <a:gd name="T17" fmla="*/ 2147483647 h 682"/>
              <a:gd name="T18" fmla="*/ 2147483647 w 668"/>
              <a:gd name="T19" fmla="*/ 2147483647 h 682"/>
              <a:gd name="T20" fmla="*/ 2147483647 w 668"/>
              <a:gd name="T21" fmla="*/ 2147483647 h 682"/>
              <a:gd name="T22" fmla="*/ 2147483647 w 668"/>
              <a:gd name="T23" fmla="*/ 2147483647 h 682"/>
              <a:gd name="T24" fmla="*/ 2147483647 w 668"/>
              <a:gd name="T25" fmla="*/ 2147483647 h 682"/>
              <a:gd name="T26" fmla="*/ 2147483647 w 668"/>
              <a:gd name="T27" fmla="*/ 2147483647 h 682"/>
              <a:gd name="T28" fmla="*/ 0 w 668"/>
              <a:gd name="T29" fmla="*/ 2147483647 h 682"/>
              <a:gd name="T30" fmla="*/ 2147483647 w 668"/>
              <a:gd name="T31" fmla="*/ 2147483647 h 682"/>
              <a:gd name="T32" fmla="*/ 2147483647 w 668"/>
              <a:gd name="T33" fmla="*/ 2147483647 h 682"/>
              <a:gd name="T34" fmla="*/ 2147483647 w 668"/>
              <a:gd name="T35" fmla="*/ 2147483647 h 682"/>
              <a:gd name="T36" fmla="*/ 2147483647 w 668"/>
              <a:gd name="T37" fmla="*/ 2147483647 h 682"/>
              <a:gd name="T38" fmla="*/ 2147483647 w 668"/>
              <a:gd name="T39" fmla="*/ 2147483647 h 682"/>
              <a:gd name="T40" fmla="*/ 2147483647 w 668"/>
              <a:gd name="T41" fmla="*/ 2147483647 h 682"/>
              <a:gd name="T42" fmla="*/ 2147483647 w 668"/>
              <a:gd name="T43" fmla="*/ 2147483647 h 682"/>
              <a:gd name="T44" fmla="*/ 2147483647 w 668"/>
              <a:gd name="T45" fmla="*/ 2147483647 h 682"/>
              <a:gd name="T46" fmla="*/ 2147483647 w 668"/>
              <a:gd name="T47" fmla="*/ 2147483647 h 682"/>
              <a:gd name="T48" fmla="*/ 2147483647 w 668"/>
              <a:gd name="T49" fmla="*/ 2147483647 h 682"/>
              <a:gd name="T50" fmla="*/ 2147483647 w 668"/>
              <a:gd name="T51" fmla="*/ 2147483647 h 682"/>
              <a:gd name="T52" fmla="*/ 2147483647 w 668"/>
              <a:gd name="T53" fmla="*/ 2147483647 h 682"/>
              <a:gd name="T54" fmla="*/ 2147483647 w 668"/>
              <a:gd name="T55" fmla="*/ 2147483647 h 682"/>
              <a:gd name="T56" fmla="*/ 2147483647 w 668"/>
              <a:gd name="T57" fmla="*/ 2147483647 h 682"/>
              <a:gd name="T58" fmla="*/ 2147483647 w 668"/>
              <a:gd name="T59" fmla="*/ 2147483647 h 682"/>
              <a:gd name="T60" fmla="*/ 2147483647 w 668"/>
              <a:gd name="T61" fmla="*/ 2147483647 h 682"/>
              <a:gd name="T62" fmla="*/ 2147483647 w 668"/>
              <a:gd name="T63" fmla="*/ 2147483647 h 682"/>
              <a:gd name="T64" fmla="*/ 2147483647 w 668"/>
              <a:gd name="T65" fmla="*/ 2147483647 h 682"/>
              <a:gd name="T66" fmla="*/ 2147483647 w 668"/>
              <a:gd name="T67" fmla="*/ 2147483647 h 682"/>
              <a:gd name="T68" fmla="*/ 2147483647 w 668"/>
              <a:gd name="T69" fmla="*/ 2147483647 h 682"/>
              <a:gd name="T70" fmla="*/ 2147483647 w 668"/>
              <a:gd name="T71" fmla="*/ 2147483647 h 682"/>
              <a:gd name="T72" fmla="*/ 2147483647 w 668"/>
              <a:gd name="T73" fmla="*/ 2147483647 h 682"/>
              <a:gd name="T74" fmla="*/ 2147483647 w 668"/>
              <a:gd name="T75" fmla="*/ 2147483647 h 682"/>
              <a:gd name="T76" fmla="*/ 2147483647 w 668"/>
              <a:gd name="T77" fmla="*/ 2147483647 h 682"/>
              <a:gd name="T78" fmla="*/ 2147483647 w 668"/>
              <a:gd name="T79" fmla="*/ 2147483647 h 682"/>
              <a:gd name="T80" fmla="*/ 2147483647 w 668"/>
              <a:gd name="T81" fmla="*/ 2147483647 h 682"/>
              <a:gd name="T82" fmla="*/ 2147483647 w 668"/>
              <a:gd name="T83" fmla="*/ 2147483647 h 682"/>
              <a:gd name="T84" fmla="*/ 2147483647 w 668"/>
              <a:gd name="T85" fmla="*/ 2147483647 h 682"/>
              <a:gd name="T86" fmla="*/ 2147483647 w 668"/>
              <a:gd name="T87" fmla="*/ 2147483647 h 682"/>
              <a:gd name="T88" fmla="*/ 2147483647 w 668"/>
              <a:gd name="T89" fmla="*/ 2147483647 h 682"/>
              <a:gd name="T90" fmla="*/ 2147483647 w 668"/>
              <a:gd name="T91" fmla="*/ 2147483647 h 682"/>
              <a:gd name="T92" fmla="*/ 2147483647 w 668"/>
              <a:gd name="T93" fmla="*/ 2147483647 h 682"/>
              <a:gd name="T94" fmla="*/ 2147483647 w 668"/>
              <a:gd name="T95" fmla="*/ 2147483647 h 682"/>
              <a:gd name="T96" fmla="*/ 2147483647 w 668"/>
              <a:gd name="T97" fmla="*/ 2147483647 h 682"/>
              <a:gd name="T98" fmla="*/ 2147483647 w 668"/>
              <a:gd name="T99" fmla="*/ 2147483647 h 682"/>
              <a:gd name="T100" fmla="*/ 2147483647 w 668"/>
              <a:gd name="T101" fmla="*/ 2147483647 h 682"/>
              <a:gd name="T102" fmla="*/ 2147483647 w 668"/>
              <a:gd name="T103" fmla="*/ 2147483647 h 682"/>
              <a:gd name="T104" fmla="*/ 2147483647 w 668"/>
              <a:gd name="T105" fmla="*/ 2147483647 h 682"/>
              <a:gd name="T106" fmla="*/ 2147483647 w 668"/>
              <a:gd name="T107" fmla="*/ 2147483647 h 682"/>
              <a:gd name="T108" fmla="*/ 2147483647 w 668"/>
              <a:gd name="T109" fmla="*/ 2147483647 h 682"/>
              <a:gd name="T110" fmla="*/ 2147483647 w 668"/>
              <a:gd name="T111" fmla="*/ 2147483647 h 682"/>
              <a:gd name="T112" fmla="*/ 2147483647 w 668"/>
              <a:gd name="T113" fmla="*/ 2147483647 h 682"/>
              <a:gd name="T114" fmla="*/ 2147483647 w 668"/>
              <a:gd name="T115" fmla="*/ 2147483647 h 682"/>
              <a:gd name="T116" fmla="*/ 2147483647 w 668"/>
              <a:gd name="T117" fmla="*/ 2147483647 h 68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68"/>
              <a:gd name="T178" fmla="*/ 0 h 682"/>
              <a:gd name="T179" fmla="*/ 668 w 668"/>
              <a:gd name="T180" fmla="*/ 682 h 68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68" h="682">
                <a:moveTo>
                  <a:pt x="207" y="26"/>
                </a:moveTo>
                <a:lnTo>
                  <a:pt x="207" y="23"/>
                </a:lnTo>
                <a:lnTo>
                  <a:pt x="210" y="20"/>
                </a:lnTo>
                <a:lnTo>
                  <a:pt x="213" y="17"/>
                </a:lnTo>
                <a:lnTo>
                  <a:pt x="213" y="11"/>
                </a:lnTo>
                <a:lnTo>
                  <a:pt x="210" y="9"/>
                </a:lnTo>
                <a:lnTo>
                  <a:pt x="207" y="9"/>
                </a:lnTo>
                <a:lnTo>
                  <a:pt x="201" y="9"/>
                </a:lnTo>
                <a:lnTo>
                  <a:pt x="198" y="9"/>
                </a:lnTo>
                <a:lnTo>
                  <a:pt x="196" y="11"/>
                </a:lnTo>
                <a:lnTo>
                  <a:pt x="193" y="11"/>
                </a:lnTo>
                <a:lnTo>
                  <a:pt x="190" y="9"/>
                </a:lnTo>
                <a:lnTo>
                  <a:pt x="184" y="6"/>
                </a:lnTo>
                <a:lnTo>
                  <a:pt x="181" y="3"/>
                </a:lnTo>
                <a:lnTo>
                  <a:pt x="178" y="3"/>
                </a:lnTo>
                <a:lnTo>
                  <a:pt x="175" y="0"/>
                </a:lnTo>
                <a:lnTo>
                  <a:pt x="175" y="6"/>
                </a:lnTo>
                <a:lnTo>
                  <a:pt x="178" y="9"/>
                </a:lnTo>
                <a:lnTo>
                  <a:pt x="181" y="9"/>
                </a:lnTo>
                <a:lnTo>
                  <a:pt x="181" y="11"/>
                </a:lnTo>
                <a:lnTo>
                  <a:pt x="178" y="14"/>
                </a:lnTo>
                <a:lnTo>
                  <a:pt x="175" y="17"/>
                </a:lnTo>
                <a:lnTo>
                  <a:pt x="178" y="23"/>
                </a:lnTo>
                <a:lnTo>
                  <a:pt x="178" y="32"/>
                </a:lnTo>
                <a:lnTo>
                  <a:pt x="181" y="34"/>
                </a:lnTo>
                <a:lnTo>
                  <a:pt x="184" y="40"/>
                </a:lnTo>
                <a:lnTo>
                  <a:pt x="184" y="49"/>
                </a:lnTo>
                <a:lnTo>
                  <a:pt x="190" y="46"/>
                </a:lnTo>
                <a:lnTo>
                  <a:pt x="187" y="49"/>
                </a:lnTo>
                <a:lnTo>
                  <a:pt x="184" y="60"/>
                </a:lnTo>
                <a:lnTo>
                  <a:pt x="184" y="66"/>
                </a:lnTo>
                <a:lnTo>
                  <a:pt x="187" y="63"/>
                </a:lnTo>
                <a:lnTo>
                  <a:pt x="184" y="81"/>
                </a:lnTo>
                <a:lnTo>
                  <a:pt x="181" y="81"/>
                </a:lnTo>
                <a:lnTo>
                  <a:pt x="184" y="83"/>
                </a:lnTo>
                <a:lnTo>
                  <a:pt x="181" y="89"/>
                </a:lnTo>
                <a:lnTo>
                  <a:pt x="187" y="98"/>
                </a:lnTo>
                <a:lnTo>
                  <a:pt x="193" y="98"/>
                </a:lnTo>
                <a:lnTo>
                  <a:pt x="193" y="101"/>
                </a:lnTo>
                <a:lnTo>
                  <a:pt x="190" y="101"/>
                </a:lnTo>
                <a:lnTo>
                  <a:pt x="184" y="101"/>
                </a:lnTo>
                <a:lnTo>
                  <a:pt x="181" y="98"/>
                </a:lnTo>
                <a:lnTo>
                  <a:pt x="172" y="101"/>
                </a:lnTo>
                <a:lnTo>
                  <a:pt x="170" y="101"/>
                </a:lnTo>
                <a:lnTo>
                  <a:pt x="167" y="98"/>
                </a:lnTo>
                <a:lnTo>
                  <a:pt x="167" y="95"/>
                </a:lnTo>
                <a:lnTo>
                  <a:pt x="170" y="92"/>
                </a:lnTo>
                <a:lnTo>
                  <a:pt x="167" y="92"/>
                </a:lnTo>
                <a:lnTo>
                  <a:pt x="164" y="92"/>
                </a:lnTo>
                <a:lnTo>
                  <a:pt x="161" y="89"/>
                </a:lnTo>
                <a:lnTo>
                  <a:pt x="158" y="92"/>
                </a:lnTo>
                <a:lnTo>
                  <a:pt x="158" y="95"/>
                </a:lnTo>
                <a:lnTo>
                  <a:pt x="158" y="104"/>
                </a:lnTo>
                <a:lnTo>
                  <a:pt x="155" y="101"/>
                </a:lnTo>
                <a:lnTo>
                  <a:pt x="155" y="95"/>
                </a:lnTo>
                <a:lnTo>
                  <a:pt x="149" y="95"/>
                </a:lnTo>
                <a:lnTo>
                  <a:pt x="147" y="98"/>
                </a:lnTo>
                <a:lnTo>
                  <a:pt x="144" y="92"/>
                </a:lnTo>
                <a:lnTo>
                  <a:pt x="141" y="95"/>
                </a:lnTo>
                <a:lnTo>
                  <a:pt x="141" y="89"/>
                </a:lnTo>
                <a:lnTo>
                  <a:pt x="135" y="92"/>
                </a:lnTo>
                <a:lnTo>
                  <a:pt x="132" y="92"/>
                </a:lnTo>
                <a:lnTo>
                  <a:pt x="126" y="95"/>
                </a:lnTo>
                <a:lnTo>
                  <a:pt x="121" y="101"/>
                </a:lnTo>
                <a:lnTo>
                  <a:pt x="118" y="101"/>
                </a:lnTo>
                <a:lnTo>
                  <a:pt x="118" y="98"/>
                </a:lnTo>
                <a:lnTo>
                  <a:pt x="115" y="92"/>
                </a:lnTo>
                <a:lnTo>
                  <a:pt x="115" y="86"/>
                </a:lnTo>
                <a:lnTo>
                  <a:pt x="109" y="83"/>
                </a:lnTo>
                <a:lnTo>
                  <a:pt x="109" y="75"/>
                </a:lnTo>
                <a:lnTo>
                  <a:pt x="103" y="75"/>
                </a:lnTo>
                <a:lnTo>
                  <a:pt x="106" y="72"/>
                </a:lnTo>
                <a:lnTo>
                  <a:pt x="106" y="69"/>
                </a:lnTo>
                <a:lnTo>
                  <a:pt x="103" y="69"/>
                </a:lnTo>
                <a:lnTo>
                  <a:pt x="100" y="72"/>
                </a:lnTo>
                <a:lnTo>
                  <a:pt x="100" y="69"/>
                </a:lnTo>
                <a:lnTo>
                  <a:pt x="103" y="63"/>
                </a:lnTo>
                <a:lnTo>
                  <a:pt x="98" y="66"/>
                </a:lnTo>
                <a:lnTo>
                  <a:pt x="95" y="69"/>
                </a:lnTo>
                <a:lnTo>
                  <a:pt x="95" y="66"/>
                </a:lnTo>
                <a:lnTo>
                  <a:pt x="92" y="66"/>
                </a:lnTo>
                <a:lnTo>
                  <a:pt x="89" y="66"/>
                </a:lnTo>
                <a:lnTo>
                  <a:pt x="83" y="69"/>
                </a:lnTo>
                <a:lnTo>
                  <a:pt x="80" y="63"/>
                </a:lnTo>
                <a:lnTo>
                  <a:pt x="77" y="69"/>
                </a:lnTo>
                <a:lnTo>
                  <a:pt x="77" y="72"/>
                </a:lnTo>
                <a:lnTo>
                  <a:pt x="75" y="75"/>
                </a:lnTo>
                <a:lnTo>
                  <a:pt x="75" y="78"/>
                </a:lnTo>
                <a:lnTo>
                  <a:pt x="69" y="75"/>
                </a:lnTo>
                <a:lnTo>
                  <a:pt x="66" y="75"/>
                </a:lnTo>
                <a:lnTo>
                  <a:pt x="63" y="72"/>
                </a:lnTo>
                <a:lnTo>
                  <a:pt x="60" y="72"/>
                </a:lnTo>
                <a:lnTo>
                  <a:pt x="57" y="78"/>
                </a:lnTo>
                <a:lnTo>
                  <a:pt x="54" y="75"/>
                </a:lnTo>
                <a:lnTo>
                  <a:pt x="52" y="75"/>
                </a:lnTo>
                <a:lnTo>
                  <a:pt x="52" y="72"/>
                </a:lnTo>
                <a:lnTo>
                  <a:pt x="52" y="69"/>
                </a:lnTo>
                <a:lnTo>
                  <a:pt x="46" y="72"/>
                </a:lnTo>
                <a:lnTo>
                  <a:pt x="40" y="72"/>
                </a:lnTo>
                <a:lnTo>
                  <a:pt x="37" y="72"/>
                </a:lnTo>
                <a:lnTo>
                  <a:pt x="34" y="72"/>
                </a:lnTo>
                <a:lnTo>
                  <a:pt x="31" y="69"/>
                </a:lnTo>
                <a:lnTo>
                  <a:pt x="23" y="72"/>
                </a:lnTo>
                <a:lnTo>
                  <a:pt x="20" y="72"/>
                </a:lnTo>
                <a:lnTo>
                  <a:pt x="17" y="75"/>
                </a:lnTo>
                <a:lnTo>
                  <a:pt x="20" y="75"/>
                </a:lnTo>
                <a:lnTo>
                  <a:pt x="17" y="75"/>
                </a:lnTo>
                <a:lnTo>
                  <a:pt x="17" y="78"/>
                </a:lnTo>
                <a:lnTo>
                  <a:pt x="11" y="75"/>
                </a:lnTo>
                <a:lnTo>
                  <a:pt x="8" y="78"/>
                </a:lnTo>
                <a:lnTo>
                  <a:pt x="5" y="81"/>
                </a:lnTo>
                <a:lnTo>
                  <a:pt x="5" y="83"/>
                </a:lnTo>
                <a:lnTo>
                  <a:pt x="8" y="83"/>
                </a:lnTo>
                <a:lnTo>
                  <a:pt x="5" y="86"/>
                </a:lnTo>
                <a:lnTo>
                  <a:pt x="3" y="89"/>
                </a:lnTo>
                <a:lnTo>
                  <a:pt x="3" y="92"/>
                </a:lnTo>
                <a:lnTo>
                  <a:pt x="3" y="95"/>
                </a:lnTo>
                <a:lnTo>
                  <a:pt x="5" y="98"/>
                </a:lnTo>
                <a:lnTo>
                  <a:pt x="8" y="95"/>
                </a:lnTo>
                <a:lnTo>
                  <a:pt x="11" y="95"/>
                </a:lnTo>
                <a:lnTo>
                  <a:pt x="14" y="95"/>
                </a:lnTo>
                <a:lnTo>
                  <a:pt x="17" y="95"/>
                </a:lnTo>
                <a:lnTo>
                  <a:pt x="20" y="95"/>
                </a:lnTo>
                <a:lnTo>
                  <a:pt x="28" y="92"/>
                </a:lnTo>
                <a:lnTo>
                  <a:pt x="28" y="95"/>
                </a:lnTo>
                <a:lnTo>
                  <a:pt x="20" y="98"/>
                </a:lnTo>
                <a:lnTo>
                  <a:pt x="23" y="101"/>
                </a:lnTo>
                <a:lnTo>
                  <a:pt x="26" y="98"/>
                </a:lnTo>
                <a:lnTo>
                  <a:pt x="28" y="101"/>
                </a:lnTo>
                <a:lnTo>
                  <a:pt x="31" y="104"/>
                </a:lnTo>
                <a:lnTo>
                  <a:pt x="28" y="106"/>
                </a:lnTo>
                <a:lnTo>
                  <a:pt x="28" y="104"/>
                </a:lnTo>
                <a:lnTo>
                  <a:pt x="23" y="104"/>
                </a:lnTo>
                <a:lnTo>
                  <a:pt x="20" y="104"/>
                </a:lnTo>
                <a:lnTo>
                  <a:pt x="17" y="104"/>
                </a:lnTo>
                <a:lnTo>
                  <a:pt x="14" y="98"/>
                </a:lnTo>
                <a:lnTo>
                  <a:pt x="11" y="101"/>
                </a:lnTo>
                <a:lnTo>
                  <a:pt x="14" y="101"/>
                </a:lnTo>
                <a:lnTo>
                  <a:pt x="11" y="104"/>
                </a:lnTo>
                <a:lnTo>
                  <a:pt x="14" y="104"/>
                </a:lnTo>
                <a:lnTo>
                  <a:pt x="11" y="106"/>
                </a:lnTo>
                <a:lnTo>
                  <a:pt x="11" y="112"/>
                </a:lnTo>
                <a:lnTo>
                  <a:pt x="14" y="112"/>
                </a:lnTo>
                <a:lnTo>
                  <a:pt x="17" y="106"/>
                </a:lnTo>
                <a:lnTo>
                  <a:pt x="26" y="112"/>
                </a:lnTo>
                <a:lnTo>
                  <a:pt x="26" y="118"/>
                </a:lnTo>
                <a:lnTo>
                  <a:pt x="26" y="121"/>
                </a:lnTo>
                <a:lnTo>
                  <a:pt x="23" y="118"/>
                </a:lnTo>
                <a:lnTo>
                  <a:pt x="3" y="121"/>
                </a:lnTo>
                <a:lnTo>
                  <a:pt x="0" y="124"/>
                </a:lnTo>
                <a:lnTo>
                  <a:pt x="8" y="127"/>
                </a:lnTo>
                <a:lnTo>
                  <a:pt x="11" y="124"/>
                </a:lnTo>
                <a:lnTo>
                  <a:pt x="17" y="132"/>
                </a:lnTo>
                <a:lnTo>
                  <a:pt x="17" y="138"/>
                </a:lnTo>
                <a:lnTo>
                  <a:pt x="17" y="144"/>
                </a:lnTo>
                <a:lnTo>
                  <a:pt x="14" y="147"/>
                </a:lnTo>
                <a:lnTo>
                  <a:pt x="23" y="147"/>
                </a:lnTo>
                <a:lnTo>
                  <a:pt x="26" y="144"/>
                </a:lnTo>
                <a:lnTo>
                  <a:pt x="28" y="138"/>
                </a:lnTo>
                <a:lnTo>
                  <a:pt x="28" y="144"/>
                </a:lnTo>
                <a:lnTo>
                  <a:pt x="31" y="144"/>
                </a:lnTo>
                <a:lnTo>
                  <a:pt x="31" y="138"/>
                </a:lnTo>
                <a:lnTo>
                  <a:pt x="34" y="132"/>
                </a:lnTo>
                <a:lnTo>
                  <a:pt x="34" y="138"/>
                </a:lnTo>
                <a:lnTo>
                  <a:pt x="34" y="144"/>
                </a:lnTo>
                <a:lnTo>
                  <a:pt x="37" y="144"/>
                </a:lnTo>
                <a:lnTo>
                  <a:pt x="40" y="141"/>
                </a:lnTo>
                <a:lnTo>
                  <a:pt x="43" y="150"/>
                </a:lnTo>
                <a:lnTo>
                  <a:pt x="49" y="153"/>
                </a:lnTo>
                <a:lnTo>
                  <a:pt x="49" y="150"/>
                </a:lnTo>
                <a:lnTo>
                  <a:pt x="52" y="153"/>
                </a:lnTo>
                <a:lnTo>
                  <a:pt x="52" y="150"/>
                </a:lnTo>
                <a:lnTo>
                  <a:pt x="52" y="153"/>
                </a:lnTo>
                <a:lnTo>
                  <a:pt x="54" y="155"/>
                </a:lnTo>
                <a:lnTo>
                  <a:pt x="60" y="158"/>
                </a:lnTo>
                <a:lnTo>
                  <a:pt x="63" y="161"/>
                </a:lnTo>
                <a:lnTo>
                  <a:pt x="63" y="164"/>
                </a:lnTo>
                <a:lnTo>
                  <a:pt x="69" y="164"/>
                </a:lnTo>
                <a:lnTo>
                  <a:pt x="69" y="161"/>
                </a:lnTo>
                <a:lnTo>
                  <a:pt x="72" y="158"/>
                </a:lnTo>
                <a:lnTo>
                  <a:pt x="75" y="158"/>
                </a:lnTo>
                <a:lnTo>
                  <a:pt x="72" y="161"/>
                </a:lnTo>
                <a:lnTo>
                  <a:pt x="69" y="167"/>
                </a:lnTo>
                <a:lnTo>
                  <a:pt x="72" y="167"/>
                </a:lnTo>
                <a:lnTo>
                  <a:pt x="75" y="170"/>
                </a:lnTo>
                <a:lnTo>
                  <a:pt x="77" y="167"/>
                </a:lnTo>
                <a:lnTo>
                  <a:pt x="80" y="164"/>
                </a:lnTo>
                <a:lnTo>
                  <a:pt x="80" y="167"/>
                </a:lnTo>
                <a:lnTo>
                  <a:pt x="80" y="170"/>
                </a:lnTo>
                <a:lnTo>
                  <a:pt x="77" y="173"/>
                </a:lnTo>
                <a:lnTo>
                  <a:pt x="80" y="176"/>
                </a:lnTo>
                <a:lnTo>
                  <a:pt x="77" y="184"/>
                </a:lnTo>
                <a:lnTo>
                  <a:pt x="77" y="187"/>
                </a:lnTo>
                <a:lnTo>
                  <a:pt x="80" y="187"/>
                </a:lnTo>
                <a:lnTo>
                  <a:pt x="80" y="181"/>
                </a:lnTo>
                <a:lnTo>
                  <a:pt x="80" y="178"/>
                </a:lnTo>
                <a:lnTo>
                  <a:pt x="86" y="178"/>
                </a:lnTo>
                <a:lnTo>
                  <a:pt x="89" y="181"/>
                </a:lnTo>
                <a:lnTo>
                  <a:pt x="89" y="176"/>
                </a:lnTo>
                <a:lnTo>
                  <a:pt x="92" y="178"/>
                </a:lnTo>
                <a:lnTo>
                  <a:pt x="95" y="178"/>
                </a:lnTo>
                <a:lnTo>
                  <a:pt x="95" y="176"/>
                </a:lnTo>
                <a:lnTo>
                  <a:pt x="98" y="176"/>
                </a:lnTo>
                <a:lnTo>
                  <a:pt x="100" y="176"/>
                </a:lnTo>
                <a:lnTo>
                  <a:pt x="100" y="178"/>
                </a:lnTo>
                <a:lnTo>
                  <a:pt x="103" y="178"/>
                </a:lnTo>
                <a:lnTo>
                  <a:pt x="103" y="181"/>
                </a:lnTo>
                <a:lnTo>
                  <a:pt x="100" y="184"/>
                </a:lnTo>
                <a:lnTo>
                  <a:pt x="92" y="181"/>
                </a:lnTo>
                <a:lnTo>
                  <a:pt x="92" y="184"/>
                </a:lnTo>
                <a:lnTo>
                  <a:pt x="95" y="187"/>
                </a:lnTo>
                <a:lnTo>
                  <a:pt x="95" y="190"/>
                </a:lnTo>
                <a:lnTo>
                  <a:pt x="98" y="187"/>
                </a:lnTo>
                <a:lnTo>
                  <a:pt x="100" y="187"/>
                </a:lnTo>
                <a:lnTo>
                  <a:pt x="103" y="190"/>
                </a:lnTo>
                <a:lnTo>
                  <a:pt x="103" y="187"/>
                </a:lnTo>
                <a:lnTo>
                  <a:pt x="106" y="187"/>
                </a:lnTo>
                <a:lnTo>
                  <a:pt x="106" y="190"/>
                </a:lnTo>
                <a:lnTo>
                  <a:pt x="112" y="187"/>
                </a:lnTo>
                <a:lnTo>
                  <a:pt x="121" y="190"/>
                </a:lnTo>
                <a:lnTo>
                  <a:pt x="118" y="193"/>
                </a:lnTo>
                <a:lnTo>
                  <a:pt x="112" y="193"/>
                </a:lnTo>
                <a:lnTo>
                  <a:pt x="115" y="196"/>
                </a:lnTo>
                <a:lnTo>
                  <a:pt x="115" y="199"/>
                </a:lnTo>
                <a:lnTo>
                  <a:pt x="109" y="201"/>
                </a:lnTo>
                <a:lnTo>
                  <a:pt x="112" y="207"/>
                </a:lnTo>
                <a:lnTo>
                  <a:pt x="109" y="207"/>
                </a:lnTo>
                <a:lnTo>
                  <a:pt x="112" y="210"/>
                </a:lnTo>
                <a:lnTo>
                  <a:pt x="112" y="213"/>
                </a:lnTo>
                <a:lnTo>
                  <a:pt x="115" y="210"/>
                </a:lnTo>
                <a:lnTo>
                  <a:pt x="118" y="213"/>
                </a:lnTo>
                <a:lnTo>
                  <a:pt x="121" y="216"/>
                </a:lnTo>
                <a:lnTo>
                  <a:pt x="124" y="213"/>
                </a:lnTo>
                <a:lnTo>
                  <a:pt x="129" y="210"/>
                </a:lnTo>
                <a:lnTo>
                  <a:pt x="138" y="213"/>
                </a:lnTo>
                <a:lnTo>
                  <a:pt x="144" y="213"/>
                </a:lnTo>
                <a:lnTo>
                  <a:pt x="144" y="219"/>
                </a:lnTo>
                <a:lnTo>
                  <a:pt x="138" y="213"/>
                </a:lnTo>
                <a:lnTo>
                  <a:pt x="132" y="213"/>
                </a:lnTo>
                <a:lnTo>
                  <a:pt x="129" y="213"/>
                </a:lnTo>
                <a:lnTo>
                  <a:pt x="126" y="216"/>
                </a:lnTo>
                <a:lnTo>
                  <a:pt x="129" y="219"/>
                </a:lnTo>
                <a:lnTo>
                  <a:pt x="126" y="222"/>
                </a:lnTo>
                <a:lnTo>
                  <a:pt x="126" y="224"/>
                </a:lnTo>
                <a:lnTo>
                  <a:pt x="124" y="224"/>
                </a:lnTo>
                <a:lnTo>
                  <a:pt x="126" y="227"/>
                </a:lnTo>
                <a:lnTo>
                  <a:pt x="132" y="230"/>
                </a:lnTo>
                <a:lnTo>
                  <a:pt x="135" y="239"/>
                </a:lnTo>
                <a:lnTo>
                  <a:pt x="132" y="239"/>
                </a:lnTo>
                <a:lnTo>
                  <a:pt x="132" y="242"/>
                </a:lnTo>
                <a:lnTo>
                  <a:pt x="126" y="245"/>
                </a:lnTo>
                <a:lnTo>
                  <a:pt x="126" y="248"/>
                </a:lnTo>
                <a:lnTo>
                  <a:pt x="124" y="248"/>
                </a:lnTo>
                <a:lnTo>
                  <a:pt x="124" y="256"/>
                </a:lnTo>
                <a:lnTo>
                  <a:pt x="126" y="259"/>
                </a:lnTo>
                <a:lnTo>
                  <a:pt x="132" y="262"/>
                </a:lnTo>
                <a:lnTo>
                  <a:pt x="129" y="268"/>
                </a:lnTo>
                <a:lnTo>
                  <a:pt x="132" y="268"/>
                </a:lnTo>
                <a:lnTo>
                  <a:pt x="135" y="273"/>
                </a:lnTo>
                <a:lnTo>
                  <a:pt x="138" y="279"/>
                </a:lnTo>
                <a:lnTo>
                  <a:pt x="138" y="285"/>
                </a:lnTo>
                <a:lnTo>
                  <a:pt x="141" y="288"/>
                </a:lnTo>
                <a:lnTo>
                  <a:pt x="144" y="294"/>
                </a:lnTo>
                <a:lnTo>
                  <a:pt x="147" y="294"/>
                </a:lnTo>
                <a:lnTo>
                  <a:pt x="152" y="296"/>
                </a:lnTo>
                <a:lnTo>
                  <a:pt x="155" y="302"/>
                </a:lnTo>
                <a:lnTo>
                  <a:pt x="161" y="302"/>
                </a:lnTo>
                <a:lnTo>
                  <a:pt x="164" y="308"/>
                </a:lnTo>
                <a:lnTo>
                  <a:pt x="164" y="305"/>
                </a:lnTo>
                <a:lnTo>
                  <a:pt x="170" y="311"/>
                </a:lnTo>
                <a:lnTo>
                  <a:pt x="170" y="308"/>
                </a:lnTo>
                <a:lnTo>
                  <a:pt x="172" y="308"/>
                </a:lnTo>
                <a:lnTo>
                  <a:pt x="172" y="311"/>
                </a:lnTo>
                <a:lnTo>
                  <a:pt x="170" y="314"/>
                </a:lnTo>
                <a:lnTo>
                  <a:pt x="167" y="317"/>
                </a:lnTo>
                <a:lnTo>
                  <a:pt x="167" y="320"/>
                </a:lnTo>
                <a:lnTo>
                  <a:pt x="170" y="322"/>
                </a:lnTo>
                <a:lnTo>
                  <a:pt x="172" y="331"/>
                </a:lnTo>
                <a:lnTo>
                  <a:pt x="172" y="334"/>
                </a:lnTo>
                <a:lnTo>
                  <a:pt x="170" y="334"/>
                </a:lnTo>
                <a:lnTo>
                  <a:pt x="172" y="340"/>
                </a:lnTo>
                <a:lnTo>
                  <a:pt x="170" y="340"/>
                </a:lnTo>
                <a:lnTo>
                  <a:pt x="170" y="343"/>
                </a:lnTo>
                <a:lnTo>
                  <a:pt x="170" y="345"/>
                </a:lnTo>
                <a:lnTo>
                  <a:pt x="164" y="345"/>
                </a:lnTo>
                <a:lnTo>
                  <a:pt x="164" y="351"/>
                </a:lnTo>
                <a:lnTo>
                  <a:pt x="167" y="351"/>
                </a:lnTo>
                <a:lnTo>
                  <a:pt x="170" y="357"/>
                </a:lnTo>
                <a:lnTo>
                  <a:pt x="167" y="354"/>
                </a:lnTo>
                <a:lnTo>
                  <a:pt x="164" y="351"/>
                </a:lnTo>
                <a:lnTo>
                  <a:pt x="161" y="354"/>
                </a:lnTo>
                <a:lnTo>
                  <a:pt x="158" y="363"/>
                </a:lnTo>
                <a:lnTo>
                  <a:pt x="164" y="366"/>
                </a:lnTo>
                <a:lnTo>
                  <a:pt x="170" y="368"/>
                </a:lnTo>
                <a:lnTo>
                  <a:pt x="172" y="374"/>
                </a:lnTo>
                <a:lnTo>
                  <a:pt x="178" y="380"/>
                </a:lnTo>
                <a:lnTo>
                  <a:pt x="181" y="386"/>
                </a:lnTo>
                <a:lnTo>
                  <a:pt x="184" y="392"/>
                </a:lnTo>
                <a:lnTo>
                  <a:pt x="184" y="397"/>
                </a:lnTo>
                <a:lnTo>
                  <a:pt x="184" y="420"/>
                </a:lnTo>
                <a:lnTo>
                  <a:pt x="187" y="423"/>
                </a:lnTo>
                <a:lnTo>
                  <a:pt x="190" y="423"/>
                </a:lnTo>
                <a:lnTo>
                  <a:pt x="193" y="429"/>
                </a:lnTo>
                <a:lnTo>
                  <a:pt x="187" y="429"/>
                </a:lnTo>
                <a:lnTo>
                  <a:pt x="184" y="426"/>
                </a:lnTo>
                <a:lnTo>
                  <a:pt x="181" y="417"/>
                </a:lnTo>
                <a:lnTo>
                  <a:pt x="181" y="415"/>
                </a:lnTo>
                <a:lnTo>
                  <a:pt x="178" y="397"/>
                </a:lnTo>
                <a:lnTo>
                  <a:pt x="178" y="392"/>
                </a:lnTo>
                <a:lnTo>
                  <a:pt x="172" y="389"/>
                </a:lnTo>
                <a:lnTo>
                  <a:pt x="172" y="386"/>
                </a:lnTo>
                <a:lnTo>
                  <a:pt x="167" y="377"/>
                </a:lnTo>
                <a:lnTo>
                  <a:pt x="167" y="374"/>
                </a:lnTo>
                <a:lnTo>
                  <a:pt x="161" y="377"/>
                </a:lnTo>
                <a:lnTo>
                  <a:pt x="155" y="409"/>
                </a:lnTo>
                <a:lnTo>
                  <a:pt x="141" y="452"/>
                </a:lnTo>
                <a:lnTo>
                  <a:pt x="141" y="455"/>
                </a:lnTo>
                <a:lnTo>
                  <a:pt x="144" y="452"/>
                </a:lnTo>
                <a:lnTo>
                  <a:pt x="144" y="449"/>
                </a:lnTo>
                <a:lnTo>
                  <a:pt x="147" y="449"/>
                </a:lnTo>
                <a:lnTo>
                  <a:pt x="149" y="446"/>
                </a:lnTo>
                <a:lnTo>
                  <a:pt x="149" y="443"/>
                </a:lnTo>
                <a:lnTo>
                  <a:pt x="155" y="449"/>
                </a:lnTo>
                <a:lnTo>
                  <a:pt x="155" y="452"/>
                </a:lnTo>
                <a:lnTo>
                  <a:pt x="152" y="455"/>
                </a:lnTo>
                <a:lnTo>
                  <a:pt x="149" y="452"/>
                </a:lnTo>
                <a:lnTo>
                  <a:pt x="144" y="452"/>
                </a:lnTo>
                <a:lnTo>
                  <a:pt x="144" y="458"/>
                </a:lnTo>
                <a:lnTo>
                  <a:pt x="141" y="461"/>
                </a:lnTo>
                <a:lnTo>
                  <a:pt x="141" y="469"/>
                </a:lnTo>
                <a:lnTo>
                  <a:pt x="132" y="489"/>
                </a:lnTo>
                <a:lnTo>
                  <a:pt x="126" y="507"/>
                </a:lnTo>
                <a:lnTo>
                  <a:pt x="118" y="533"/>
                </a:lnTo>
                <a:lnTo>
                  <a:pt x="115" y="541"/>
                </a:lnTo>
                <a:lnTo>
                  <a:pt x="112" y="547"/>
                </a:lnTo>
                <a:lnTo>
                  <a:pt x="106" y="550"/>
                </a:lnTo>
                <a:lnTo>
                  <a:pt x="103" y="553"/>
                </a:lnTo>
                <a:lnTo>
                  <a:pt x="100" y="556"/>
                </a:lnTo>
                <a:lnTo>
                  <a:pt x="98" y="556"/>
                </a:lnTo>
                <a:lnTo>
                  <a:pt x="95" y="556"/>
                </a:lnTo>
                <a:lnTo>
                  <a:pt x="95" y="559"/>
                </a:lnTo>
                <a:lnTo>
                  <a:pt x="92" y="559"/>
                </a:lnTo>
                <a:lnTo>
                  <a:pt x="95" y="561"/>
                </a:lnTo>
                <a:lnTo>
                  <a:pt x="95" y="564"/>
                </a:lnTo>
                <a:lnTo>
                  <a:pt x="98" y="564"/>
                </a:lnTo>
                <a:lnTo>
                  <a:pt x="100" y="567"/>
                </a:lnTo>
                <a:lnTo>
                  <a:pt x="100" y="570"/>
                </a:lnTo>
                <a:lnTo>
                  <a:pt x="103" y="570"/>
                </a:lnTo>
                <a:lnTo>
                  <a:pt x="106" y="567"/>
                </a:lnTo>
                <a:lnTo>
                  <a:pt x="115" y="570"/>
                </a:lnTo>
                <a:lnTo>
                  <a:pt x="115" y="573"/>
                </a:lnTo>
                <a:lnTo>
                  <a:pt x="112" y="582"/>
                </a:lnTo>
                <a:lnTo>
                  <a:pt x="109" y="584"/>
                </a:lnTo>
                <a:lnTo>
                  <a:pt x="106" y="584"/>
                </a:lnTo>
                <a:lnTo>
                  <a:pt x="106" y="587"/>
                </a:lnTo>
                <a:lnTo>
                  <a:pt x="109" y="590"/>
                </a:lnTo>
                <a:lnTo>
                  <a:pt x="112" y="593"/>
                </a:lnTo>
                <a:lnTo>
                  <a:pt x="115" y="587"/>
                </a:lnTo>
                <a:lnTo>
                  <a:pt x="115" y="584"/>
                </a:lnTo>
                <a:lnTo>
                  <a:pt x="118" y="584"/>
                </a:lnTo>
                <a:lnTo>
                  <a:pt x="118" y="590"/>
                </a:lnTo>
                <a:lnTo>
                  <a:pt x="121" y="593"/>
                </a:lnTo>
                <a:lnTo>
                  <a:pt x="121" y="590"/>
                </a:lnTo>
                <a:lnTo>
                  <a:pt x="126" y="593"/>
                </a:lnTo>
                <a:lnTo>
                  <a:pt x="126" y="596"/>
                </a:lnTo>
                <a:lnTo>
                  <a:pt x="129" y="596"/>
                </a:lnTo>
                <a:lnTo>
                  <a:pt x="129" y="599"/>
                </a:lnTo>
                <a:lnTo>
                  <a:pt x="132" y="599"/>
                </a:lnTo>
                <a:lnTo>
                  <a:pt x="135" y="602"/>
                </a:lnTo>
                <a:lnTo>
                  <a:pt x="138" y="602"/>
                </a:lnTo>
                <a:lnTo>
                  <a:pt x="141" y="605"/>
                </a:lnTo>
                <a:lnTo>
                  <a:pt x="149" y="605"/>
                </a:lnTo>
                <a:lnTo>
                  <a:pt x="149" y="610"/>
                </a:lnTo>
                <a:lnTo>
                  <a:pt x="152" y="610"/>
                </a:lnTo>
                <a:lnTo>
                  <a:pt x="152" y="613"/>
                </a:lnTo>
                <a:lnTo>
                  <a:pt x="155" y="616"/>
                </a:lnTo>
                <a:lnTo>
                  <a:pt x="158" y="622"/>
                </a:lnTo>
                <a:lnTo>
                  <a:pt x="161" y="619"/>
                </a:lnTo>
                <a:lnTo>
                  <a:pt x="167" y="622"/>
                </a:lnTo>
                <a:lnTo>
                  <a:pt x="172" y="616"/>
                </a:lnTo>
                <a:lnTo>
                  <a:pt x="178" y="625"/>
                </a:lnTo>
                <a:lnTo>
                  <a:pt x="184" y="622"/>
                </a:lnTo>
                <a:lnTo>
                  <a:pt x="184" y="628"/>
                </a:lnTo>
                <a:lnTo>
                  <a:pt x="187" y="631"/>
                </a:lnTo>
                <a:lnTo>
                  <a:pt x="187" y="633"/>
                </a:lnTo>
                <a:lnTo>
                  <a:pt x="190" y="633"/>
                </a:lnTo>
                <a:lnTo>
                  <a:pt x="201" y="631"/>
                </a:lnTo>
                <a:lnTo>
                  <a:pt x="204" y="633"/>
                </a:lnTo>
                <a:lnTo>
                  <a:pt x="207" y="633"/>
                </a:lnTo>
                <a:lnTo>
                  <a:pt x="207" y="636"/>
                </a:lnTo>
                <a:lnTo>
                  <a:pt x="213" y="633"/>
                </a:lnTo>
                <a:lnTo>
                  <a:pt x="216" y="636"/>
                </a:lnTo>
                <a:lnTo>
                  <a:pt x="219" y="636"/>
                </a:lnTo>
                <a:lnTo>
                  <a:pt x="227" y="639"/>
                </a:lnTo>
                <a:lnTo>
                  <a:pt x="233" y="639"/>
                </a:lnTo>
                <a:lnTo>
                  <a:pt x="233" y="636"/>
                </a:lnTo>
                <a:lnTo>
                  <a:pt x="230" y="633"/>
                </a:lnTo>
                <a:lnTo>
                  <a:pt x="233" y="631"/>
                </a:lnTo>
                <a:lnTo>
                  <a:pt x="233" y="628"/>
                </a:lnTo>
                <a:lnTo>
                  <a:pt x="236" y="625"/>
                </a:lnTo>
                <a:lnTo>
                  <a:pt x="236" y="628"/>
                </a:lnTo>
                <a:lnTo>
                  <a:pt x="244" y="628"/>
                </a:lnTo>
                <a:lnTo>
                  <a:pt x="247" y="633"/>
                </a:lnTo>
                <a:lnTo>
                  <a:pt x="250" y="633"/>
                </a:lnTo>
                <a:lnTo>
                  <a:pt x="253" y="633"/>
                </a:lnTo>
                <a:lnTo>
                  <a:pt x="259" y="636"/>
                </a:lnTo>
                <a:lnTo>
                  <a:pt x="259" y="642"/>
                </a:lnTo>
                <a:lnTo>
                  <a:pt x="262" y="642"/>
                </a:lnTo>
                <a:lnTo>
                  <a:pt x="268" y="642"/>
                </a:lnTo>
                <a:lnTo>
                  <a:pt x="273" y="642"/>
                </a:lnTo>
                <a:lnTo>
                  <a:pt x="273" y="645"/>
                </a:lnTo>
                <a:lnTo>
                  <a:pt x="276" y="654"/>
                </a:lnTo>
                <a:lnTo>
                  <a:pt x="279" y="654"/>
                </a:lnTo>
                <a:lnTo>
                  <a:pt x="282" y="651"/>
                </a:lnTo>
                <a:lnTo>
                  <a:pt x="285" y="651"/>
                </a:lnTo>
                <a:lnTo>
                  <a:pt x="288" y="651"/>
                </a:lnTo>
                <a:lnTo>
                  <a:pt x="293" y="656"/>
                </a:lnTo>
                <a:lnTo>
                  <a:pt x="293" y="665"/>
                </a:lnTo>
                <a:lnTo>
                  <a:pt x="299" y="665"/>
                </a:lnTo>
                <a:lnTo>
                  <a:pt x="305" y="671"/>
                </a:lnTo>
                <a:lnTo>
                  <a:pt x="305" y="674"/>
                </a:lnTo>
                <a:lnTo>
                  <a:pt x="308" y="677"/>
                </a:lnTo>
                <a:lnTo>
                  <a:pt x="311" y="677"/>
                </a:lnTo>
                <a:lnTo>
                  <a:pt x="316" y="674"/>
                </a:lnTo>
                <a:lnTo>
                  <a:pt x="322" y="674"/>
                </a:lnTo>
                <a:lnTo>
                  <a:pt x="325" y="674"/>
                </a:lnTo>
                <a:lnTo>
                  <a:pt x="331" y="677"/>
                </a:lnTo>
                <a:lnTo>
                  <a:pt x="334" y="679"/>
                </a:lnTo>
                <a:lnTo>
                  <a:pt x="337" y="679"/>
                </a:lnTo>
                <a:lnTo>
                  <a:pt x="337" y="682"/>
                </a:lnTo>
                <a:lnTo>
                  <a:pt x="342" y="682"/>
                </a:lnTo>
                <a:lnTo>
                  <a:pt x="345" y="682"/>
                </a:lnTo>
                <a:lnTo>
                  <a:pt x="348" y="682"/>
                </a:lnTo>
                <a:lnTo>
                  <a:pt x="351" y="679"/>
                </a:lnTo>
                <a:lnTo>
                  <a:pt x="360" y="679"/>
                </a:lnTo>
                <a:lnTo>
                  <a:pt x="363" y="677"/>
                </a:lnTo>
                <a:lnTo>
                  <a:pt x="365" y="677"/>
                </a:lnTo>
                <a:lnTo>
                  <a:pt x="368" y="677"/>
                </a:lnTo>
                <a:lnTo>
                  <a:pt x="371" y="677"/>
                </a:lnTo>
                <a:lnTo>
                  <a:pt x="374" y="679"/>
                </a:lnTo>
                <a:lnTo>
                  <a:pt x="380" y="679"/>
                </a:lnTo>
                <a:lnTo>
                  <a:pt x="380" y="677"/>
                </a:lnTo>
                <a:lnTo>
                  <a:pt x="380" y="674"/>
                </a:lnTo>
                <a:lnTo>
                  <a:pt x="374" y="671"/>
                </a:lnTo>
                <a:lnTo>
                  <a:pt x="374" y="656"/>
                </a:lnTo>
                <a:lnTo>
                  <a:pt x="377" y="648"/>
                </a:lnTo>
                <a:lnTo>
                  <a:pt x="380" y="636"/>
                </a:lnTo>
                <a:lnTo>
                  <a:pt x="377" y="633"/>
                </a:lnTo>
                <a:lnTo>
                  <a:pt x="380" y="633"/>
                </a:lnTo>
                <a:lnTo>
                  <a:pt x="380" y="625"/>
                </a:lnTo>
                <a:lnTo>
                  <a:pt x="380" y="622"/>
                </a:lnTo>
                <a:lnTo>
                  <a:pt x="383" y="622"/>
                </a:lnTo>
                <a:lnTo>
                  <a:pt x="386" y="619"/>
                </a:lnTo>
                <a:lnTo>
                  <a:pt x="394" y="613"/>
                </a:lnTo>
                <a:lnTo>
                  <a:pt x="403" y="608"/>
                </a:lnTo>
                <a:lnTo>
                  <a:pt x="406" y="608"/>
                </a:lnTo>
                <a:lnTo>
                  <a:pt x="409" y="610"/>
                </a:lnTo>
                <a:lnTo>
                  <a:pt x="417" y="602"/>
                </a:lnTo>
                <a:lnTo>
                  <a:pt x="423" y="599"/>
                </a:lnTo>
                <a:lnTo>
                  <a:pt x="426" y="599"/>
                </a:lnTo>
                <a:lnTo>
                  <a:pt x="429" y="596"/>
                </a:lnTo>
                <a:lnTo>
                  <a:pt x="440" y="587"/>
                </a:lnTo>
                <a:lnTo>
                  <a:pt x="446" y="587"/>
                </a:lnTo>
                <a:lnTo>
                  <a:pt x="449" y="590"/>
                </a:lnTo>
                <a:lnTo>
                  <a:pt x="449" y="593"/>
                </a:lnTo>
                <a:lnTo>
                  <a:pt x="449" y="596"/>
                </a:lnTo>
                <a:lnTo>
                  <a:pt x="452" y="596"/>
                </a:lnTo>
                <a:lnTo>
                  <a:pt x="455" y="599"/>
                </a:lnTo>
                <a:lnTo>
                  <a:pt x="460" y="599"/>
                </a:lnTo>
                <a:lnTo>
                  <a:pt x="463" y="599"/>
                </a:lnTo>
                <a:lnTo>
                  <a:pt x="466" y="599"/>
                </a:lnTo>
                <a:lnTo>
                  <a:pt x="475" y="602"/>
                </a:lnTo>
                <a:lnTo>
                  <a:pt x="475" y="605"/>
                </a:lnTo>
                <a:lnTo>
                  <a:pt x="478" y="605"/>
                </a:lnTo>
                <a:lnTo>
                  <a:pt x="481" y="605"/>
                </a:lnTo>
                <a:lnTo>
                  <a:pt x="481" y="608"/>
                </a:lnTo>
                <a:lnTo>
                  <a:pt x="475" y="608"/>
                </a:lnTo>
                <a:lnTo>
                  <a:pt x="475" y="610"/>
                </a:lnTo>
                <a:lnTo>
                  <a:pt x="484" y="610"/>
                </a:lnTo>
                <a:lnTo>
                  <a:pt x="489" y="613"/>
                </a:lnTo>
                <a:lnTo>
                  <a:pt x="489" y="608"/>
                </a:lnTo>
                <a:lnTo>
                  <a:pt x="492" y="608"/>
                </a:lnTo>
                <a:lnTo>
                  <a:pt x="489" y="605"/>
                </a:lnTo>
                <a:lnTo>
                  <a:pt x="492" y="605"/>
                </a:lnTo>
                <a:lnTo>
                  <a:pt x="492" y="602"/>
                </a:lnTo>
                <a:lnTo>
                  <a:pt x="492" y="605"/>
                </a:lnTo>
                <a:lnTo>
                  <a:pt x="495" y="605"/>
                </a:lnTo>
                <a:lnTo>
                  <a:pt x="498" y="610"/>
                </a:lnTo>
                <a:lnTo>
                  <a:pt x="501" y="613"/>
                </a:lnTo>
                <a:lnTo>
                  <a:pt x="504" y="613"/>
                </a:lnTo>
                <a:lnTo>
                  <a:pt x="509" y="613"/>
                </a:lnTo>
                <a:lnTo>
                  <a:pt x="515" y="613"/>
                </a:lnTo>
                <a:lnTo>
                  <a:pt x="518" y="610"/>
                </a:lnTo>
                <a:lnTo>
                  <a:pt x="521" y="613"/>
                </a:lnTo>
                <a:lnTo>
                  <a:pt x="518" y="616"/>
                </a:lnTo>
                <a:lnTo>
                  <a:pt x="521" y="622"/>
                </a:lnTo>
                <a:lnTo>
                  <a:pt x="518" y="625"/>
                </a:lnTo>
                <a:lnTo>
                  <a:pt x="521" y="625"/>
                </a:lnTo>
                <a:lnTo>
                  <a:pt x="524" y="628"/>
                </a:lnTo>
                <a:lnTo>
                  <a:pt x="527" y="625"/>
                </a:lnTo>
                <a:lnTo>
                  <a:pt x="527" y="628"/>
                </a:lnTo>
                <a:lnTo>
                  <a:pt x="530" y="625"/>
                </a:lnTo>
                <a:lnTo>
                  <a:pt x="532" y="631"/>
                </a:lnTo>
                <a:lnTo>
                  <a:pt x="535" y="631"/>
                </a:lnTo>
                <a:lnTo>
                  <a:pt x="538" y="631"/>
                </a:lnTo>
                <a:lnTo>
                  <a:pt x="541" y="631"/>
                </a:lnTo>
                <a:lnTo>
                  <a:pt x="547" y="636"/>
                </a:lnTo>
                <a:lnTo>
                  <a:pt x="547" y="639"/>
                </a:lnTo>
                <a:lnTo>
                  <a:pt x="553" y="639"/>
                </a:lnTo>
                <a:lnTo>
                  <a:pt x="553" y="636"/>
                </a:lnTo>
                <a:lnTo>
                  <a:pt x="556" y="636"/>
                </a:lnTo>
                <a:lnTo>
                  <a:pt x="558" y="636"/>
                </a:lnTo>
                <a:lnTo>
                  <a:pt x="558" y="639"/>
                </a:lnTo>
                <a:lnTo>
                  <a:pt x="564" y="639"/>
                </a:lnTo>
                <a:lnTo>
                  <a:pt x="567" y="642"/>
                </a:lnTo>
                <a:lnTo>
                  <a:pt x="564" y="645"/>
                </a:lnTo>
                <a:lnTo>
                  <a:pt x="567" y="645"/>
                </a:lnTo>
                <a:lnTo>
                  <a:pt x="567" y="642"/>
                </a:lnTo>
                <a:lnTo>
                  <a:pt x="570" y="636"/>
                </a:lnTo>
                <a:lnTo>
                  <a:pt x="576" y="636"/>
                </a:lnTo>
                <a:lnTo>
                  <a:pt x="579" y="639"/>
                </a:lnTo>
                <a:lnTo>
                  <a:pt x="581" y="639"/>
                </a:lnTo>
                <a:lnTo>
                  <a:pt x="581" y="636"/>
                </a:lnTo>
                <a:lnTo>
                  <a:pt x="590" y="636"/>
                </a:lnTo>
                <a:lnTo>
                  <a:pt x="590" y="633"/>
                </a:lnTo>
                <a:lnTo>
                  <a:pt x="593" y="633"/>
                </a:lnTo>
                <a:lnTo>
                  <a:pt x="596" y="636"/>
                </a:lnTo>
                <a:lnTo>
                  <a:pt x="599" y="633"/>
                </a:lnTo>
                <a:lnTo>
                  <a:pt x="599" y="631"/>
                </a:lnTo>
                <a:lnTo>
                  <a:pt x="602" y="628"/>
                </a:lnTo>
                <a:lnTo>
                  <a:pt x="596" y="625"/>
                </a:lnTo>
                <a:lnTo>
                  <a:pt x="602" y="619"/>
                </a:lnTo>
                <a:lnTo>
                  <a:pt x="604" y="613"/>
                </a:lnTo>
                <a:lnTo>
                  <a:pt x="607" y="613"/>
                </a:lnTo>
                <a:lnTo>
                  <a:pt x="613" y="613"/>
                </a:lnTo>
                <a:lnTo>
                  <a:pt x="616" y="610"/>
                </a:lnTo>
                <a:lnTo>
                  <a:pt x="619" y="608"/>
                </a:lnTo>
                <a:lnTo>
                  <a:pt x="619" y="605"/>
                </a:lnTo>
                <a:lnTo>
                  <a:pt x="625" y="602"/>
                </a:lnTo>
                <a:lnTo>
                  <a:pt x="628" y="602"/>
                </a:lnTo>
                <a:lnTo>
                  <a:pt x="630" y="605"/>
                </a:lnTo>
                <a:lnTo>
                  <a:pt x="630" y="602"/>
                </a:lnTo>
                <a:lnTo>
                  <a:pt x="630" y="599"/>
                </a:lnTo>
                <a:lnTo>
                  <a:pt x="636" y="593"/>
                </a:lnTo>
                <a:lnTo>
                  <a:pt x="639" y="590"/>
                </a:lnTo>
                <a:lnTo>
                  <a:pt x="642" y="590"/>
                </a:lnTo>
                <a:lnTo>
                  <a:pt x="642" y="593"/>
                </a:lnTo>
                <a:lnTo>
                  <a:pt x="645" y="590"/>
                </a:lnTo>
                <a:lnTo>
                  <a:pt x="648" y="590"/>
                </a:lnTo>
                <a:lnTo>
                  <a:pt x="648" y="587"/>
                </a:lnTo>
                <a:lnTo>
                  <a:pt x="651" y="584"/>
                </a:lnTo>
                <a:lnTo>
                  <a:pt x="651" y="587"/>
                </a:lnTo>
                <a:lnTo>
                  <a:pt x="653" y="584"/>
                </a:lnTo>
                <a:lnTo>
                  <a:pt x="653" y="579"/>
                </a:lnTo>
                <a:lnTo>
                  <a:pt x="653" y="573"/>
                </a:lnTo>
                <a:lnTo>
                  <a:pt x="656" y="573"/>
                </a:lnTo>
                <a:lnTo>
                  <a:pt x="659" y="567"/>
                </a:lnTo>
                <a:lnTo>
                  <a:pt x="662" y="567"/>
                </a:lnTo>
                <a:lnTo>
                  <a:pt x="665" y="564"/>
                </a:lnTo>
                <a:lnTo>
                  <a:pt x="665" y="561"/>
                </a:lnTo>
                <a:lnTo>
                  <a:pt x="668" y="561"/>
                </a:lnTo>
                <a:lnTo>
                  <a:pt x="668" y="559"/>
                </a:lnTo>
                <a:lnTo>
                  <a:pt x="665" y="553"/>
                </a:lnTo>
                <a:lnTo>
                  <a:pt x="665" y="550"/>
                </a:lnTo>
                <a:lnTo>
                  <a:pt x="662" y="550"/>
                </a:lnTo>
                <a:lnTo>
                  <a:pt x="659" y="553"/>
                </a:lnTo>
                <a:lnTo>
                  <a:pt x="653" y="550"/>
                </a:lnTo>
                <a:lnTo>
                  <a:pt x="645" y="550"/>
                </a:lnTo>
                <a:lnTo>
                  <a:pt x="639" y="547"/>
                </a:lnTo>
                <a:lnTo>
                  <a:pt x="636" y="547"/>
                </a:lnTo>
                <a:lnTo>
                  <a:pt x="636" y="544"/>
                </a:lnTo>
                <a:lnTo>
                  <a:pt x="633" y="544"/>
                </a:lnTo>
                <a:lnTo>
                  <a:pt x="625" y="541"/>
                </a:lnTo>
                <a:lnTo>
                  <a:pt x="625" y="536"/>
                </a:lnTo>
                <a:lnTo>
                  <a:pt x="619" y="530"/>
                </a:lnTo>
                <a:lnTo>
                  <a:pt x="622" y="527"/>
                </a:lnTo>
                <a:lnTo>
                  <a:pt x="619" y="524"/>
                </a:lnTo>
                <a:lnTo>
                  <a:pt x="622" y="521"/>
                </a:lnTo>
                <a:lnTo>
                  <a:pt x="619" y="518"/>
                </a:lnTo>
                <a:lnTo>
                  <a:pt x="619" y="515"/>
                </a:lnTo>
                <a:lnTo>
                  <a:pt x="619" y="512"/>
                </a:lnTo>
                <a:lnTo>
                  <a:pt x="622" y="512"/>
                </a:lnTo>
                <a:lnTo>
                  <a:pt x="625" y="510"/>
                </a:lnTo>
                <a:lnTo>
                  <a:pt x="625" y="504"/>
                </a:lnTo>
                <a:lnTo>
                  <a:pt x="625" y="501"/>
                </a:lnTo>
                <a:lnTo>
                  <a:pt x="630" y="501"/>
                </a:lnTo>
                <a:lnTo>
                  <a:pt x="633" y="504"/>
                </a:lnTo>
                <a:lnTo>
                  <a:pt x="633" y="501"/>
                </a:lnTo>
                <a:lnTo>
                  <a:pt x="630" y="498"/>
                </a:lnTo>
                <a:lnTo>
                  <a:pt x="628" y="492"/>
                </a:lnTo>
                <a:lnTo>
                  <a:pt x="630" y="489"/>
                </a:lnTo>
                <a:lnTo>
                  <a:pt x="625" y="487"/>
                </a:lnTo>
                <a:lnTo>
                  <a:pt x="619" y="487"/>
                </a:lnTo>
                <a:lnTo>
                  <a:pt x="616" y="481"/>
                </a:lnTo>
                <a:lnTo>
                  <a:pt x="613" y="478"/>
                </a:lnTo>
                <a:lnTo>
                  <a:pt x="613" y="472"/>
                </a:lnTo>
                <a:lnTo>
                  <a:pt x="610" y="472"/>
                </a:lnTo>
                <a:lnTo>
                  <a:pt x="610" y="466"/>
                </a:lnTo>
                <a:lnTo>
                  <a:pt x="607" y="464"/>
                </a:lnTo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50" name="Freeform 99"/>
          <p:cNvSpPr>
            <a:spLocks/>
          </p:cNvSpPr>
          <p:nvPr/>
        </p:nvSpPr>
        <p:spPr bwMode="auto">
          <a:xfrm>
            <a:off x="5348288" y="3578225"/>
            <a:ext cx="877887" cy="762000"/>
          </a:xfrm>
          <a:custGeom>
            <a:avLst/>
            <a:gdLst>
              <a:gd name="T0" fmla="*/ 2147483647 w 510"/>
              <a:gd name="T1" fmla="*/ 2147483647 h 551"/>
              <a:gd name="T2" fmla="*/ 2147483647 w 510"/>
              <a:gd name="T3" fmla="*/ 2147483647 h 551"/>
              <a:gd name="T4" fmla="*/ 2147483647 w 510"/>
              <a:gd name="T5" fmla="*/ 2147483647 h 551"/>
              <a:gd name="T6" fmla="*/ 2147483647 w 510"/>
              <a:gd name="T7" fmla="*/ 2147483647 h 551"/>
              <a:gd name="T8" fmla="*/ 2147483647 w 510"/>
              <a:gd name="T9" fmla="*/ 2147483647 h 551"/>
              <a:gd name="T10" fmla="*/ 2147483647 w 510"/>
              <a:gd name="T11" fmla="*/ 2147483647 h 551"/>
              <a:gd name="T12" fmla="*/ 2147483647 w 510"/>
              <a:gd name="T13" fmla="*/ 2147483647 h 551"/>
              <a:gd name="T14" fmla="*/ 2147483647 w 510"/>
              <a:gd name="T15" fmla="*/ 2147483647 h 551"/>
              <a:gd name="T16" fmla="*/ 2147483647 w 510"/>
              <a:gd name="T17" fmla="*/ 2147483647 h 551"/>
              <a:gd name="T18" fmla="*/ 2147483647 w 510"/>
              <a:gd name="T19" fmla="*/ 2147483647 h 551"/>
              <a:gd name="T20" fmla="*/ 2147483647 w 510"/>
              <a:gd name="T21" fmla="*/ 2147483647 h 551"/>
              <a:gd name="T22" fmla="*/ 2147483647 w 510"/>
              <a:gd name="T23" fmla="*/ 2147483647 h 551"/>
              <a:gd name="T24" fmla="*/ 2147483647 w 510"/>
              <a:gd name="T25" fmla="*/ 2147483647 h 551"/>
              <a:gd name="T26" fmla="*/ 2147483647 w 510"/>
              <a:gd name="T27" fmla="*/ 2147483647 h 551"/>
              <a:gd name="T28" fmla="*/ 2147483647 w 510"/>
              <a:gd name="T29" fmla="*/ 2147483647 h 551"/>
              <a:gd name="T30" fmla="*/ 2147483647 w 510"/>
              <a:gd name="T31" fmla="*/ 2147483647 h 551"/>
              <a:gd name="T32" fmla="*/ 2147483647 w 510"/>
              <a:gd name="T33" fmla="*/ 2147483647 h 551"/>
              <a:gd name="T34" fmla="*/ 2147483647 w 510"/>
              <a:gd name="T35" fmla="*/ 2147483647 h 551"/>
              <a:gd name="T36" fmla="*/ 2147483647 w 510"/>
              <a:gd name="T37" fmla="*/ 2147483647 h 551"/>
              <a:gd name="T38" fmla="*/ 2147483647 w 510"/>
              <a:gd name="T39" fmla="*/ 2147483647 h 551"/>
              <a:gd name="T40" fmla="*/ 2147483647 w 510"/>
              <a:gd name="T41" fmla="*/ 2147483647 h 551"/>
              <a:gd name="T42" fmla="*/ 2147483647 w 510"/>
              <a:gd name="T43" fmla="*/ 2147483647 h 551"/>
              <a:gd name="T44" fmla="*/ 2147483647 w 510"/>
              <a:gd name="T45" fmla="*/ 2147483647 h 551"/>
              <a:gd name="T46" fmla="*/ 2147483647 w 510"/>
              <a:gd name="T47" fmla="*/ 2147483647 h 551"/>
              <a:gd name="T48" fmla="*/ 2147483647 w 510"/>
              <a:gd name="T49" fmla="*/ 2147483647 h 551"/>
              <a:gd name="T50" fmla="*/ 2147483647 w 510"/>
              <a:gd name="T51" fmla="*/ 2147483647 h 551"/>
              <a:gd name="T52" fmla="*/ 2147483647 w 510"/>
              <a:gd name="T53" fmla="*/ 2147483647 h 551"/>
              <a:gd name="T54" fmla="*/ 2147483647 w 510"/>
              <a:gd name="T55" fmla="*/ 2147483647 h 551"/>
              <a:gd name="T56" fmla="*/ 2147483647 w 510"/>
              <a:gd name="T57" fmla="*/ 2147483647 h 551"/>
              <a:gd name="T58" fmla="*/ 2147483647 w 510"/>
              <a:gd name="T59" fmla="*/ 2147483647 h 551"/>
              <a:gd name="T60" fmla="*/ 2147483647 w 510"/>
              <a:gd name="T61" fmla="*/ 2147483647 h 551"/>
              <a:gd name="T62" fmla="*/ 2147483647 w 510"/>
              <a:gd name="T63" fmla="*/ 2147483647 h 551"/>
              <a:gd name="T64" fmla="*/ 2147483647 w 510"/>
              <a:gd name="T65" fmla="*/ 2147483647 h 551"/>
              <a:gd name="T66" fmla="*/ 2147483647 w 510"/>
              <a:gd name="T67" fmla="*/ 2147483647 h 551"/>
              <a:gd name="T68" fmla="*/ 2147483647 w 510"/>
              <a:gd name="T69" fmla="*/ 2147483647 h 551"/>
              <a:gd name="T70" fmla="*/ 2147483647 w 510"/>
              <a:gd name="T71" fmla="*/ 2147483647 h 551"/>
              <a:gd name="T72" fmla="*/ 2147483647 w 510"/>
              <a:gd name="T73" fmla="*/ 2147483647 h 551"/>
              <a:gd name="T74" fmla="*/ 2147483647 w 510"/>
              <a:gd name="T75" fmla="*/ 2147483647 h 551"/>
              <a:gd name="T76" fmla="*/ 2147483647 w 510"/>
              <a:gd name="T77" fmla="*/ 2147483647 h 551"/>
              <a:gd name="T78" fmla="*/ 2147483647 w 510"/>
              <a:gd name="T79" fmla="*/ 2147483647 h 551"/>
              <a:gd name="T80" fmla="*/ 2147483647 w 510"/>
              <a:gd name="T81" fmla="*/ 2147483647 h 551"/>
              <a:gd name="T82" fmla="*/ 2147483647 w 510"/>
              <a:gd name="T83" fmla="*/ 2147483647 h 551"/>
              <a:gd name="T84" fmla="*/ 2147483647 w 510"/>
              <a:gd name="T85" fmla="*/ 2147483647 h 551"/>
              <a:gd name="T86" fmla="*/ 2147483647 w 510"/>
              <a:gd name="T87" fmla="*/ 2147483647 h 551"/>
              <a:gd name="T88" fmla="*/ 2147483647 w 510"/>
              <a:gd name="T89" fmla="*/ 2147483647 h 551"/>
              <a:gd name="T90" fmla="*/ 2147483647 w 510"/>
              <a:gd name="T91" fmla="*/ 2147483647 h 551"/>
              <a:gd name="T92" fmla="*/ 2147483647 w 510"/>
              <a:gd name="T93" fmla="*/ 2147483647 h 551"/>
              <a:gd name="T94" fmla="*/ 2147483647 w 510"/>
              <a:gd name="T95" fmla="*/ 2147483647 h 551"/>
              <a:gd name="T96" fmla="*/ 2147483647 w 510"/>
              <a:gd name="T97" fmla="*/ 2147483647 h 551"/>
              <a:gd name="T98" fmla="*/ 2147483647 w 510"/>
              <a:gd name="T99" fmla="*/ 2147483647 h 551"/>
              <a:gd name="T100" fmla="*/ 2147483647 w 510"/>
              <a:gd name="T101" fmla="*/ 2147483647 h 551"/>
              <a:gd name="T102" fmla="*/ 2147483647 w 510"/>
              <a:gd name="T103" fmla="*/ 2147483647 h 551"/>
              <a:gd name="T104" fmla="*/ 2147483647 w 510"/>
              <a:gd name="T105" fmla="*/ 2147483647 h 551"/>
              <a:gd name="T106" fmla="*/ 2147483647 w 510"/>
              <a:gd name="T107" fmla="*/ 2147483647 h 551"/>
              <a:gd name="T108" fmla="*/ 2147483647 w 510"/>
              <a:gd name="T109" fmla="*/ 2147483647 h 551"/>
              <a:gd name="T110" fmla="*/ 2147483647 w 510"/>
              <a:gd name="T111" fmla="*/ 2147483647 h 551"/>
              <a:gd name="T112" fmla="*/ 2147483647 w 510"/>
              <a:gd name="T113" fmla="*/ 2147483647 h 551"/>
              <a:gd name="T114" fmla="*/ 2147483647 w 510"/>
              <a:gd name="T115" fmla="*/ 2147483647 h 551"/>
              <a:gd name="T116" fmla="*/ 2147483647 w 510"/>
              <a:gd name="T117" fmla="*/ 2147483647 h 551"/>
              <a:gd name="T118" fmla="*/ 2147483647 w 510"/>
              <a:gd name="T119" fmla="*/ 2147483647 h 551"/>
              <a:gd name="T120" fmla="*/ 2147483647 w 510"/>
              <a:gd name="T121" fmla="*/ 2147483647 h 55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10"/>
              <a:gd name="T184" fmla="*/ 0 h 551"/>
              <a:gd name="T185" fmla="*/ 510 w 510"/>
              <a:gd name="T186" fmla="*/ 551 h 55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10" h="551">
                <a:moveTo>
                  <a:pt x="400" y="551"/>
                </a:moveTo>
                <a:lnTo>
                  <a:pt x="409" y="548"/>
                </a:lnTo>
                <a:lnTo>
                  <a:pt x="415" y="551"/>
                </a:lnTo>
                <a:lnTo>
                  <a:pt x="418" y="548"/>
                </a:lnTo>
                <a:lnTo>
                  <a:pt x="415" y="548"/>
                </a:lnTo>
                <a:lnTo>
                  <a:pt x="421" y="545"/>
                </a:lnTo>
                <a:lnTo>
                  <a:pt x="421" y="542"/>
                </a:lnTo>
                <a:lnTo>
                  <a:pt x="423" y="542"/>
                </a:lnTo>
                <a:lnTo>
                  <a:pt x="429" y="542"/>
                </a:lnTo>
                <a:lnTo>
                  <a:pt x="432" y="539"/>
                </a:lnTo>
                <a:lnTo>
                  <a:pt x="432" y="533"/>
                </a:lnTo>
                <a:lnTo>
                  <a:pt x="435" y="527"/>
                </a:lnTo>
                <a:lnTo>
                  <a:pt x="432" y="525"/>
                </a:lnTo>
                <a:lnTo>
                  <a:pt x="429" y="519"/>
                </a:lnTo>
                <a:lnTo>
                  <a:pt x="429" y="516"/>
                </a:lnTo>
                <a:lnTo>
                  <a:pt x="423" y="513"/>
                </a:lnTo>
                <a:lnTo>
                  <a:pt x="426" y="504"/>
                </a:lnTo>
                <a:lnTo>
                  <a:pt x="421" y="502"/>
                </a:lnTo>
                <a:lnTo>
                  <a:pt x="418" y="499"/>
                </a:lnTo>
                <a:lnTo>
                  <a:pt x="415" y="499"/>
                </a:lnTo>
                <a:lnTo>
                  <a:pt x="415" y="490"/>
                </a:lnTo>
                <a:lnTo>
                  <a:pt x="415" y="487"/>
                </a:lnTo>
                <a:lnTo>
                  <a:pt x="418" y="487"/>
                </a:lnTo>
                <a:lnTo>
                  <a:pt x="421" y="487"/>
                </a:lnTo>
                <a:lnTo>
                  <a:pt x="423" y="487"/>
                </a:lnTo>
                <a:lnTo>
                  <a:pt x="426" y="484"/>
                </a:lnTo>
                <a:lnTo>
                  <a:pt x="429" y="479"/>
                </a:lnTo>
                <a:lnTo>
                  <a:pt x="429" y="476"/>
                </a:lnTo>
                <a:lnTo>
                  <a:pt x="426" y="473"/>
                </a:lnTo>
                <a:lnTo>
                  <a:pt x="423" y="467"/>
                </a:lnTo>
                <a:lnTo>
                  <a:pt x="421" y="464"/>
                </a:lnTo>
                <a:lnTo>
                  <a:pt x="421" y="458"/>
                </a:lnTo>
                <a:lnTo>
                  <a:pt x="415" y="455"/>
                </a:lnTo>
                <a:lnTo>
                  <a:pt x="418" y="453"/>
                </a:lnTo>
                <a:lnTo>
                  <a:pt x="418" y="450"/>
                </a:lnTo>
                <a:lnTo>
                  <a:pt x="421" y="447"/>
                </a:lnTo>
                <a:lnTo>
                  <a:pt x="421" y="444"/>
                </a:lnTo>
                <a:lnTo>
                  <a:pt x="418" y="441"/>
                </a:lnTo>
                <a:lnTo>
                  <a:pt x="415" y="438"/>
                </a:lnTo>
                <a:lnTo>
                  <a:pt x="418" y="432"/>
                </a:lnTo>
                <a:lnTo>
                  <a:pt x="415" y="430"/>
                </a:lnTo>
                <a:lnTo>
                  <a:pt x="409" y="430"/>
                </a:lnTo>
                <a:lnTo>
                  <a:pt x="400" y="430"/>
                </a:lnTo>
                <a:lnTo>
                  <a:pt x="397" y="432"/>
                </a:lnTo>
                <a:lnTo>
                  <a:pt x="395" y="435"/>
                </a:lnTo>
                <a:lnTo>
                  <a:pt x="392" y="432"/>
                </a:lnTo>
                <a:lnTo>
                  <a:pt x="386" y="435"/>
                </a:lnTo>
                <a:lnTo>
                  <a:pt x="383" y="441"/>
                </a:lnTo>
                <a:lnTo>
                  <a:pt x="386" y="441"/>
                </a:lnTo>
                <a:lnTo>
                  <a:pt x="383" y="444"/>
                </a:lnTo>
                <a:lnTo>
                  <a:pt x="386" y="444"/>
                </a:lnTo>
                <a:lnTo>
                  <a:pt x="380" y="453"/>
                </a:lnTo>
                <a:lnTo>
                  <a:pt x="377" y="453"/>
                </a:lnTo>
                <a:lnTo>
                  <a:pt x="372" y="455"/>
                </a:lnTo>
                <a:lnTo>
                  <a:pt x="369" y="453"/>
                </a:lnTo>
                <a:lnTo>
                  <a:pt x="369" y="450"/>
                </a:lnTo>
                <a:lnTo>
                  <a:pt x="374" y="447"/>
                </a:lnTo>
                <a:lnTo>
                  <a:pt x="377" y="447"/>
                </a:lnTo>
                <a:lnTo>
                  <a:pt x="377" y="444"/>
                </a:lnTo>
                <a:lnTo>
                  <a:pt x="383" y="435"/>
                </a:lnTo>
                <a:lnTo>
                  <a:pt x="380" y="435"/>
                </a:lnTo>
                <a:lnTo>
                  <a:pt x="377" y="430"/>
                </a:lnTo>
                <a:lnTo>
                  <a:pt x="377" y="427"/>
                </a:lnTo>
                <a:lnTo>
                  <a:pt x="380" y="421"/>
                </a:lnTo>
                <a:lnTo>
                  <a:pt x="380" y="418"/>
                </a:lnTo>
                <a:lnTo>
                  <a:pt x="395" y="404"/>
                </a:lnTo>
                <a:lnTo>
                  <a:pt x="400" y="401"/>
                </a:lnTo>
                <a:lnTo>
                  <a:pt x="400" y="395"/>
                </a:lnTo>
                <a:lnTo>
                  <a:pt x="400" y="392"/>
                </a:lnTo>
                <a:lnTo>
                  <a:pt x="400" y="386"/>
                </a:lnTo>
                <a:lnTo>
                  <a:pt x="403" y="383"/>
                </a:lnTo>
                <a:lnTo>
                  <a:pt x="412" y="381"/>
                </a:lnTo>
                <a:lnTo>
                  <a:pt x="415" y="378"/>
                </a:lnTo>
                <a:lnTo>
                  <a:pt x="418" y="375"/>
                </a:lnTo>
                <a:lnTo>
                  <a:pt x="418" y="372"/>
                </a:lnTo>
                <a:lnTo>
                  <a:pt x="423" y="369"/>
                </a:lnTo>
                <a:lnTo>
                  <a:pt x="426" y="363"/>
                </a:lnTo>
                <a:lnTo>
                  <a:pt x="429" y="360"/>
                </a:lnTo>
                <a:lnTo>
                  <a:pt x="432" y="360"/>
                </a:lnTo>
                <a:lnTo>
                  <a:pt x="432" y="358"/>
                </a:lnTo>
                <a:lnTo>
                  <a:pt x="435" y="355"/>
                </a:lnTo>
                <a:lnTo>
                  <a:pt x="435" y="352"/>
                </a:lnTo>
                <a:lnTo>
                  <a:pt x="438" y="352"/>
                </a:lnTo>
                <a:lnTo>
                  <a:pt x="435" y="349"/>
                </a:lnTo>
                <a:lnTo>
                  <a:pt x="429" y="352"/>
                </a:lnTo>
                <a:lnTo>
                  <a:pt x="426" y="352"/>
                </a:lnTo>
                <a:lnTo>
                  <a:pt x="432" y="343"/>
                </a:lnTo>
                <a:lnTo>
                  <a:pt x="435" y="340"/>
                </a:lnTo>
                <a:lnTo>
                  <a:pt x="438" y="340"/>
                </a:lnTo>
                <a:lnTo>
                  <a:pt x="444" y="340"/>
                </a:lnTo>
                <a:lnTo>
                  <a:pt x="446" y="340"/>
                </a:lnTo>
                <a:lnTo>
                  <a:pt x="446" y="343"/>
                </a:lnTo>
                <a:lnTo>
                  <a:pt x="449" y="346"/>
                </a:lnTo>
                <a:lnTo>
                  <a:pt x="452" y="346"/>
                </a:lnTo>
                <a:lnTo>
                  <a:pt x="458" y="349"/>
                </a:lnTo>
                <a:lnTo>
                  <a:pt x="458" y="346"/>
                </a:lnTo>
                <a:lnTo>
                  <a:pt x="461" y="343"/>
                </a:lnTo>
                <a:lnTo>
                  <a:pt x="464" y="340"/>
                </a:lnTo>
                <a:lnTo>
                  <a:pt x="464" y="337"/>
                </a:lnTo>
                <a:lnTo>
                  <a:pt x="467" y="337"/>
                </a:lnTo>
                <a:lnTo>
                  <a:pt x="469" y="332"/>
                </a:lnTo>
                <a:lnTo>
                  <a:pt x="467" y="326"/>
                </a:lnTo>
                <a:lnTo>
                  <a:pt x="467" y="323"/>
                </a:lnTo>
                <a:lnTo>
                  <a:pt x="467" y="320"/>
                </a:lnTo>
                <a:lnTo>
                  <a:pt x="467" y="317"/>
                </a:lnTo>
                <a:lnTo>
                  <a:pt x="467" y="314"/>
                </a:lnTo>
                <a:lnTo>
                  <a:pt x="469" y="309"/>
                </a:lnTo>
                <a:lnTo>
                  <a:pt x="469" y="306"/>
                </a:lnTo>
                <a:lnTo>
                  <a:pt x="472" y="303"/>
                </a:lnTo>
                <a:lnTo>
                  <a:pt x="472" y="300"/>
                </a:lnTo>
                <a:lnTo>
                  <a:pt x="472" y="297"/>
                </a:lnTo>
                <a:lnTo>
                  <a:pt x="469" y="294"/>
                </a:lnTo>
                <a:lnTo>
                  <a:pt x="469" y="291"/>
                </a:lnTo>
                <a:lnTo>
                  <a:pt x="469" y="286"/>
                </a:lnTo>
                <a:lnTo>
                  <a:pt x="475" y="277"/>
                </a:lnTo>
                <a:lnTo>
                  <a:pt x="478" y="271"/>
                </a:lnTo>
                <a:lnTo>
                  <a:pt x="481" y="268"/>
                </a:lnTo>
                <a:lnTo>
                  <a:pt x="481" y="260"/>
                </a:lnTo>
                <a:lnTo>
                  <a:pt x="484" y="251"/>
                </a:lnTo>
                <a:lnTo>
                  <a:pt x="487" y="240"/>
                </a:lnTo>
                <a:lnTo>
                  <a:pt x="490" y="240"/>
                </a:lnTo>
                <a:lnTo>
                  <a:pt x="493" y="237"/>
                </a:lnTo>
                <a:lnTo>
                  <a:pt x="495" y="231"/>
                </a:lnTo>
                <a:lnTo>
                  <a:pt x="501" y="228"/>
                </a:lnTo>
                <a:lnTo>
                  <a:pt x="507" y="216"/>
                </a:lnTo>
                <a:lnTo>
                  <a:pt x="510" y="214"/>
                </a:lnTo>
                <a:lnTo>
                  <a:pt x="507" y="214"/>
                </a:lnTo>
                <a:lnTo>
                  <a:pt x="510" y="214"/>
                </a:lnTo>
                <a:lnTo>
                  <a:pt x="510" y="211"/>
                </a:lnTo>
                <a:lnTo>
                  <a:pt x="507" y="211"/>
                </a:lnTo>
                <a:lnTo>
                  <a:pt x="495" y="205"/>
                </a:lnTo>
                <a:lnTo>
                  <a:pt x="493" y="205"/>
                </a:lnTo>
                <a:lnTo>
                  <a:pt x="490" y="202"/>
                </a:lnTo>
                <a:lnTo>
                  <a:pt x="484" y="205"/>
                </a:lnTo>
                <a:lnTo>
                  <a:pt x="481" y="205"/>
                </a:lnTo>
                <a:lnTo>
                  <a:pt x="481" y="202"/>
                </a:lnTo>
                <a:lnTo>
                  <a:pt x="472" y="202"/>
                </a:lnTo>
                <a:lnTo>
                  <a:pt x="472" y="199"/>
                </a:lnTo>
                <a:lnTo>
                  <a:pt x="472" y="196"/>
                </a:lnTo>
                <a:lnTo>
                  <a:pt x="472" y="193"/>
                </a:lnTo>
                <a:lnTo>
                  <a:pt x="469" y="196"/>
                </a:lnTo>
                <a:lnTo>
                  <a:pt x="469" y="193"/>
                </a:lnTo>
                <a:lnTo>
                  <a:pt x="461" y="193"/>
                </a:lnTo>
                <a:lnTo>
                  <a:pt x="458" y="196"/>
                </a:lnTo>
                <a:lnTo>
                  <a:pt x="455" y="196"/>
                </a:lnTo>
                <a:lnTo>
                  <a:pt x="452" y="193"/>
                </a:lnTo>
                <a:lnTo>
                  <a:pt x="449" y="193"/>
                </a:lnTo>
                <a:lnTo>
                  <a:pt x="446" y="196"/>
                </a:lnTo>
                <a:lnTo>
                  <a:pt x="444" y="193"/>
                </a:lnTo>
                <a:lnTo>
                  <a:pt x="441" y="191"/>
                </a:lnTo>
                <a:lnTo>
                  <a:pt x="438" y="191"/>
                </a:lnTo>
                <a:lnTo>
                  <a:pt x="435" y="191"/>
                </a:lnTo>
                <a:lnTo>
                  <a:pt x="432" y="191"/>
                </a:lnTo>
                <a:lnTo>
                  <a:pt x="429" y="191"/>
                </a:lnTo>
                <a:lnTo>
                  <a:pt x="429" y="188"/>
                </a:lnTo>
                <a:lnTo>
                  <a:pt x="426" y="185"/>
                </a:lnTo>
                <a:lnTo>
                  <a:pt x="426" y="182"/>
                </a:lnTo>
                <a:lnTo>
                  <a:pt x="426" y="179"/>
                </a:lnTo>
                <a:lnTo>
                  <a:pt x="423" y="179"/>
                </a:lnTo>
                <a:lnTo>
                  <a:pt x="423" y="176"/>
                </a:lnTo>
                <a:lnTo>
                  <a:pt x="421" y="168"/>
                </a:lnTo>
                <a:lnTo>
                  <a:pt x="418" y="165"/>
                </a:lnTo>
                <a:lnTo>
                  <a:pt x="415" y="162"/>
                </a:lnTo>
                <a:lnTo>
                  <a:pt x="412" y="162"/>
                </a:lnTo>
                <a:lnTo>
                  <a:pt x="409" y="165"/>
                </a:lnTo>
                <a:lnTo>
                  <a:pt x="403" y="162"/>
                </a:lnTo>
                <a:lnTo>
                  <a:pt x="400" y="162"/>
                </a:lnTo>
                <a:lnTo>
                  <a:pt x="395" y="165"/>
                </a:lnTo>
                <a:lnTo>
                  <a:pt x="392" y="165"/>
                </a:lnTo>
                <a:lnTo>
                  <a:pt x="392" y="162"/>
                </a:lnTo>
                <a:lnTo>
                  <a:pt x="389" y="159"/>
                </a:lnTo>
                <a:lnTo>
                  <a:pt x="383" y="159"/>
                </a:lnTo>
                <a:lnTo>
                  <a:pt x="383" y="153"/>
                </a:lnTo>
                <a:lnTo>
                  <a:pt x="380" y="156"/>
                </a:lnTo>
                <a:lnTo>
                  <a:pt x="380" y="153"/>
                </a:lnTo>
                <a:lnTo>
                  <a:pt x="377" y="153"/>
                </a:lnTo>
                <a:lnTo>
                  <a:pt x="377" y="156"/>
                </a:lnTo>
                <a:lnTo>
                  <a:pt x="374" y="156"/>
                </a:lnTo>
                <a:lnTo>
                  <a:pt x="372" y="156"/>
                </a:lnTo>
                <a:lnTo>
                  <a:pt x="372" y="159"/>
                </a:lnTo>
                <a:lnTo>
                  <a:pt x="369" y="156"/>
                </a:lnTo>
                <a:lnTo>
                  <a:pt x="363" y="156"/>
                </a:lnTo>
                <a:lnTo>
                  <a:pt x="363" y="159"/>
                </a:lnTo>
                <a:lnTo>
                  <a:pt x="363" y="156"/>
                </a:lnTo>
                <a:lnTo>
                  <a:pt x="363" y="153"/>
                </a:lnTo>
                <a:lnTo>
                  <a:pt x="363" y="150"/>
                </a:lnTo>
                <a:lnTo>
                  <a:pt x="363" y="147"/>
                </a:lnTo>
                <a:lnTo>
                  <a:pt x="360" y="147"/>
                </a:lnTo>
                <a:lnTo>
                  <a:pt x="357" y="147"/>
                </a:lnTo>
                <a:lnTo>
                  <a:pt x="357" y="144"/>
                </a:lnTo>
                <a:lnTo>
                  <a:pt x="354" y="147"/>
                </a:lnTo>
                <a:lnTo>
                  <a:pt x="354" y="144"/>
                </a:lnTo>
                <a:lnTo>
                  <a:pt x="357" y="144"/>
                </a:lnTo>
                <a:lnTo>
                  <a:pt x="354" y="139"/>
                </a:lnTo>
                <a:lnTo>
                  <a:pt x="351" y="139"/>
                </a:lnTo>
                <a:lnTo>
                  <a:pt x="349" y="139"/>
                </a:lnTo>
                <a:lnTo>
                  <a:pt x="349" y="136"/>
                </a:lnTo>
                <a:lnTo>
                  <a:pt x="346" y="136"/>
                </a:lnTo>
                <a:lnTo>
                  <a:pt x="346" y="133"/>
                </a:lnTo>
                <a:lnTo>
                  <a:pt x="346" y="130"/>
                </a:lnTo>
                <a:lnTo>
                  <a:pt x="343" y="130"/>
                </a:lnTo>
                <a:lnTo>
                  <a:pt x="340" y="130"/>
                </a:lnTo>
                <a:lnTo>
                  <a:pt x="340" y="127"/>
                </a:lnTo>
                <a:lnTo>
                  <a:pt x="337" y="127"/>
                </a:lnTo>
                <a:lnTo>
                  <a:pt x="331" y="127"/>
                </a:lnTo>
                <a:lnTo>
                  <a:pt x="334" y="124"/>
                </a:lnTo>
                <a:lnTo>
                  <a:pt x="334" y="121"/>
                </a:lnTo>
                <a:lnTo>
                  <a:pt x="334" y="119"/>
                </a:lnTo>
                <a:lnTo>
                  <a:pt x="334" y="116"/>
                </a:lnTo>
                <a:lnTo>
                  <a:pt x="334" y="113"/>
                </a:lnTo>
                <a:lnTo>
                  <a:pt x="331" y="113"/>
                </a:lnTo>
                <a:lnTo>
                  <a:pt x="331" y="110"/>
                </a:lnTo>
                <a:lnTo>
                  <a:pt x="331" y="107"/>
                </a:lnTo>
                <a:lnTo>
                  <a:pt x="334" y="104"/>
                </a:lnTo>
                <a:lnTo>
                  <a:pt x="334" y="101"/>
                </a:lnTo>
                <a:lnTo>
                  <a:pt x="334" y="98"/>
                </a:lnTo>
                <a:lnTo>
                  <a:pt x="334" y="101"/>
                </a:lnTo>
                <a:lnTo>
                  <a:pt x="337" y="101"/>
                </a:lnTo>
                <a:lnTo>
                  <a:pt x="337" y="98"/>
                </a:lnTo>
                <a:lnTo>
                  <a:pt x="337" y="96"/>
                </a:lnTo>
                <a:lnTo>
                  <a:pt x="334" y="96"/>
                </a:lnTo>
                <a:lnTo>
                  <a:pt x="331" y="98"/>
                </a:lnTo>
                <a:lnTo>
                  <a:pt x="328" y="98"/>
                </a:lnTo>
                <a:lnTo>
                  <a:pt x="328" y="101"/>
                </a:lnTo>
                <a:lnTo>
                  <a:pt x="325" y="104"/>
                </a:lnTo>
                <a:lnTo>
                  <a:pt x="325" y="107"/>
                </a:lnTo>
                <a:lnTo>
                  <a:pt x="323" y="107"/>
                </a:lnTo>
                <a:lnTo>
                  <a:pt x="323" y="110"/>
                </a:lnTo>
                <a:lnTo>
                  <a:pt x="320" y="110"/>
                </a:lnTo>
                <a:lnTo>
                  <a:pt x="314" y="113"/>
                </a:lnTo>
                <a:lnTo>
                  <a:pt x="305" y="110"/>
                </a:lnTo>
                <a:lnTo>
                  <a:pt x="302" y="110"/>
                </a:lnTo>
                <a:lnTo>
                  <a:pt x="300" y="110"/>
                </a:lnTo>
                <a:lnTo>
                  <a:pt x="297" y="107"/>
                </a:lnTo>
                <a:lnTo>
                  <a:pt x="297" y="104"/>
                </a:lnTo>
                <a:lnTo>
                  <a:pt x="297" y="101"/>
                </a:lnTo>
                <a:lnTo>
                  <a:pt x="300" y="101"/>
                </a:lnTo>
                <a:lnTo>
                  <a:pt x="302" y="101"/>
                </a:lnTo>
                <a:lnTo>
                  <a:pt x="300" y="98"/>
                </a:lnTo>
                <a:lnTo>
                  <a:pt x="300" y="96"/>
                </a:lnTo>
                <a:lnTo>
                  <a:pt x="297" y="96"/>
                </a:lnTo>
                <a:lnTo>
                  <a:pt x="297" y="93"/>
                </a:lnTo>
                <a:lnTo>
                  <a:pt x="300" y="93"/>
                </a:lnTo>
                <a:lnTo>
                  <a:pt x="300" y="90"/>
                </a:lnTo>
                <a:lnTo>
                  <a:pt x="300" y="87"/>
                </a:lnTo>
                <a:lnTo>
                  <a:pt x="302" y="84"/>
                </a:lnTo>
                <a:lnTo>
                  <a:pt x="300" y="81"/>
                </a:lnTo>
                <a:lnTo>
                  <a:pt x="300" y="84"/>
                </a:lnTo>
                <a:lnTo>
                  <a:pt x="297" y="81"/>
                </a:lnTo>
                <a:lnTo>
                  <a:pt x="297" y="78"/>
                </a:lnTo>
                <a:lnTo>
                  <a:pt x="294" y="75"/>
                </a:lnTo>
                <a:lnTo>
                  <a:pt x="291" y="72"/>
                </a:lnTo>
                <a:lnTo>
                  <a:pt x="291" y="75"/>
                </a:lnTo>
                <a:lnTo>
                  <a:pt x="291" y="72"/>
                </a:lnTo>
                <a:lnTo>
                  <a:pt x="285" y="75"/>
                </a:lnTo>
                <a:lnTo>
                  <a:pt x="282" y="72"/>
                </a:lnTo>
                <a:lnTo>
                  <a:pt x="279" y="72"/>
                </a:lnTo>
                <a:lnTo>
                  <a:pt x="277" y="72"/>
                </a:lnTo>
                <a:lnTo>
                  <a:pt x="277" y="75"/>
                </a:lnTo>
                <a:lnTo>
                  <a:pt x="274" y="75"/>
                </a:lnTo>
                <a:lnTo>
                  <a:pt x="274" y="70"/>
                </a:lnTo>
                <a:lnTo>
                  <a:pt x="274" y="67"/>
                </a:lnTo>
                <a:lnTo>
                  <a:pt x="274" y="64"/>
                </a:lnTo>
                <a:lnTo>
                  <a:pt x="274" y="61"/>
                </a:lnTo>
                <a:lnTo>
                  <a:pt x="271" y="58"/>
                </a:lnTo>
                <a:lnTo>
                  <a:pt x="268" y="58"/>
                </a:lnTo>
                <a:lnTo>
                  <a:pt x="265" y="55"/>
                </a:lnTo>
                <a:lnTo>
                  <a:pt x="265" y="58"/>
                </a:lnTo>
                <a:lnTo>
                  <a:pt x="262" y="55"/>
                </a:lnTo>
                <a:lnTo>
                  <a:pt x="259" y="58"/>
                </a:lnTo>
                <a:lnTo>
                  <a:pt x="259" y="55"/>
                </a:lnTo>
                <a:lnTo>
                  <a:pt x="256" y="55"/>
                </a:lnTo>
                <a:lnTo>
                  <a:pt x="256" y="52"/>
                </a:lnTo>
                <a:lnTo>
                  <a:pt x="256" y="49"/>
                </a:lnTo>
                <a:lnTo>
                  <a:pt x="253" y="41"/>
                </a:lnTo>
                <a:lnTo>
                  <a:pt x="256" y="41"/>
                </a:lnTo>
                <a:lnTo>
                  <a:pt x="256" y="38"/>
                </a:lnTo>
                <a:lnTo>
                  <a:pt x="253" y="38"/>
                </a:lnTo>
                <a:lnTo>
                  <a:pt x="253" y="35"/>
                </a:lnTo>
                <a:lnTo>
                  <a:pt x="251" y="32"/>
                </a:lnTo>
                <a:lnTo>
                  <a:pt x="251" y="29"/>
                </a:lnTo>
                <a:lnTo>
                  <a:pt x="248" y="32"/>
                </a:lnTo>
                <a:lnTo>
                  <a:pt x="245" y="32"/>
                </a:lnTo>
                <a:lnTo>
                  <a:pt x="242" y="32"/>
                </a:lnTo>
                <a:lnTo>
                  <a:pt x="239" y="32"/>
                </a:lnTo>
                <a:lnTo>
                  <a:pt x="239" y="35"/>
                </a:lnTo>
                <a:lnTo>
                  <a:pt x="236" y="38"/>
                </a:lnTo>
                <a:lnTo>
                  <a:pt x="236" y="35"/>
                </a:lnTo>
                <a:lnTo>
                  <a:pt x="233" y="35"/>
                </a:lnTo>
                <a:lnTo>
                  <a:pt x="230" y="35"/>
                </a:lnTo>
                <a:lnTo>
                  <a:pt x="230" y="32"/>
                </a:lnTo>
                <a:lnTo>
                  <a:pt x="228" y="26"/>
                </a:lnTo>
                <a:lnTo>
                  <a:pt x="230" y="26"/>
                </a:lnTo>
                <a:lnTo>
                  <a:pt x="228" y="26"/>
                </a:lnTo>
                <a:lnTo>
                  <a:pt x="228" y="24"/>
                </a:lnTo>
                <a:lnTo>
                  <a:pt x="225" y="26"/>
                </a:lnTo>
                <a:lnTo>
                  <a:pt x="225" y="24"/>
                </a:lnTo>
                <a:lnTo>
                  <a:pt x="225" y="15"/>
                </a:lnTo>
                <a:lnTo>
                  <a:pt x="222" y="15"/>
                </a:lnTo>
                <a:lnTo>
                  <a:pt x="225" y="15"/>
                </a:lnTo>
                <a:lnTo>
                  <a:pt x="225" y="12"/>
                </a:lnTo>
                <a:lnTo>
                  <a:pt x="225" y="9"/>
                </a:lnTo>
                <a:lnTo>
                  <a:pt x="222" y="9"/>
                </a:lnTo>
                <a:lnTo>
                  <a:pt x="222" y="3"/>
                </a:lnTo>
                <a:lnTo>
                  <a:pt x="222" y="0"/>
                </a:lnTo>
                <a:lnTo>
                  <a:pt x="216" y="3"/>
                </a:lnTo>
                <a:lnTo>
                  <a:pt x="202" y="3"/>
                </a:lnTo>
                <a:lnTo>
                  <a:pt x="199" y="3"/>
                </a:lnTo>
                <a:lnTo>
                  <a:pt x="190" y="3"/>
                </a:lnTo>
                <a:lnTo>
                  <a:pt x="187" y="6"/>
                </a:lnTo>
                <a:lnTo>
                  <a:pt x="184" y="6"/>
                </a:lnTo>
                <a:lnTo>
                  <a:pt x="179" y="6"/>
                </a:lnTo>
                <a:lnTo>
                  <a:pt x="176" y="9"/>
                </a:lnTo>
                <a:lnTo>
                  <a:pt x="173" y="12"/>
                </a:lnTo>
                <a:lnTo>
                  <a:pt x="170" y="12"/>
                </a:lnTo>
                <a:lnTo>
                  <a:pt x="170" y="21"/>
                </a:lnTo>
                <a:lnTo>
                  <a:pt x="170" y="24"/>
                </a:lnTo>
                <a:lnTo>
                  <a:pt x="167" y="26"/>
                </a:lnTo>
                <a:lnTo>
                  <a:pt x="167" y="32"/>
                </a:lnTo>
                <a:lnTo>
                  <a:pt x="164" y="38"/>
                </a:lnTo>
                <a:lnTo>
                  <a:pt x="167" y="41"/>
                </a:lnTo>
                <a:lnTo>
                  <a:pt x="167" y="44"/>
                </a:lnTo>
                <a:lnTo>
                  <a:pt x="164" y="52"/>
                </a:lnTo>
                <a:lnTo>
                  <a:pt x="164" y="58"/>
                </a:lnTo>
                <a:lnTo>
                  <a:pt x="161" y="61"/>
                </a:lnTo>
                <a:lnTo>
                  <a:pt x="161" y="67"/>
                </a:lnTo>
                <a:lnTo>
                  <a:pt x="164" y="67"/>
                </a:lnTo>
                <a:lnTo>
                  <a:pt x="164" y="70"/>
                </a:lnTo>
                <a:lnTo>
                  <a:pt x="167" y="72"/>
                </a:lnTo>
                <a:lnTo>
                  <a:pt x="167" y="75"/>
                </a:lnTo>
                <a:lnTo>
                  <a:pt x="161" y="70"/>
                </a:lnTo>
                <a:lnTo>
                  <a:pt x="158" y="72"/>
                </a:lnTo>
                <a:lnTo>
                  <a:pt x="158" y="75"/>
                </a:lnTo>
                <a:lnTo>
                  <a:pt x="156" y="78"/>
                </a:lnTo>
                <a:lnTo>
                  <a:pt x="150" y="81"/>
                </a:lnTo>
                <a:lnTo>
                  <a:pt x="147" y="87"/>
                </a:lnTo>
                <a:lnTo>
                  <a:pt x="138" y="90"/>
                </a:lnTo>
                <a:lnTo>
                  <a:pt x="133" y="93"/>
                </a:lnTo>
                <a:lnTo>
                  <a:pt x="127" y="93"/>
                </a:lnTo>
                <a:lnTo>
                  <a:pt x="121" y="96"/>
                </a:lnTo>
                <a:lnTo>
                  <a:pt x="118" y="96"/>
                </a:lnTo>
                <a:lnTo>
                  <a:pt x="107" y="96"/>
                </a:lnTo>
                <a:lnTo>
                  <a:pt x="101" y="98"/>
                </a:lnTo>
                <a:lnTo>
                  <a:pt x="84" y="107"/>
                </a:lnTo>
                <a:lnTo>
                  <a:pt x="81" y="107"/>
                </a:lnTo>
                <a:lnTo>
                  <a:pt x="81" y="110"/>
                </a:lnTo>
                <a:lnTo>
                  <a:pt x="75" y="119"/>
                </a:lnTo>
                <a:lnTo>
                  <a:pt x="75" y="121"/>
                </a:lnTo>
                <a:lnTo>
                  <a:pt x="75" y="124"/>
                </a:lnTo>
                <a:lnTo>
                  <a:pt x="78" y="127"/>
                </a:lnTo>
                <a:lnTo>
                  <a:pt x="86" y="130"/>
                </a:lnTo>
                <a:lnTo>
                  <a:pt x="92" y="130"/>
                </a:lnTo>
                <a:lnTo>
                  <a:pt x="89" y="133"/>
                </a:lnTo>
                <a:lnTo>
                  <a:pt x="86" y="133"/>
                </a:lnTo>
                <a:lnTo>
                  <a:pt x="81" y="133"/>
                </a:lnTo>
                <a:lnTo>
                  <a:pt x="75" y="133"/>
                </a:lnTo>
                <a:lnTo>
                  <a:pt x="66" y="139"/>
                </a:lnTo>
                <a:lnTo>
                  <a:pt x="55" y="139"/>
                </a:lnTo>
                <a:lnTo>
                  <a:pt x="49" y="136"/>
                </a:lnTo>
                <a:lnTo>
                  <a:pt x="46" y="133"/>
                </a:lnTo>
                <a:lnTo>
                  <a:pt x="35" y="133"/>
                </a:lnTo>
                <a:lnTo>
                  <a:pt x="23" y="130"/>
                </a:lnTo>
                <a:lnTo>
                  <a:pt x="17" y="124"/>
                </a:lnTo>
                <a:lnTo>
                  <a:pt x="12" y="124"/>
                </a:lnTo>
                <a:lnTo>
                  <a:pt x="9" y="127"/>
                </a:lnTo>
                <a:lnTo>
                  <a:pt x="6" y="127"/>
                </a:lnTo>
                <a:lnTo>
                  <a:pt x="6" y="121"/>
                </a:lnTo>
                <a:lnTo>
                  <a:pt x="6" y="119"/>
                </a:lnTo>
                <a:lnTo>
                  <a:pt x="0" y="113"/>
                </a:lnTo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51" name="Freeform 100"/>
          <p:cNvSpPr>
            <a:spLocks/>
          </p:cNvSpPr>
          <p:nvPr/>
        </p:nvSpPr>
        <p:spPr bwMode="auto">
          <a:xfrm>
            <a:off x="6208713" y="4605338"/>
            <a:ext cx="112712" cy="204787"/>
          </a:xfrm>
          <a:custGeom>
            <a:avLst/>
            <a:gdLst>
              <a:gd name="T0" fmla="*/ 2147483647 w 66"/>
              <a:gd name="T1" fmla="*/ 2147483647 h 147"/>
              <a:gd name="T2" fmla="*/ 2147483647 w 66"/>
              <a:gd name="T3" fmla="*/ 2147483647 h 147"/>
              <a:gd name="T4" fmla="*/ 2147483647 w 66"/>
              <a:gd name="T5" fmla="*/ 2147483647 h 147"/>
              <a:gd name="T6" fmla="*/ 2147483647 w 66"/>
              <a:gd name="T7" fmla="*/ 2147483647 h 147"/>
              <a:gd name="T8" fmla="*/ 2147483647 w 66"/>
              <a:gd name="T9" fmla="*/ 2147483647 h 147"/>
              <a:gd name="T10" fmla="*/ 2147483647 w 66"/>
              <a:gd name="T11" fmla="*/ 2147483647 h 147"/>
              <a:gd name="T12" fmla="*/ 2147483647 w 66"/>
              <a:gd name="T13" fmla="*/ 2147483647 h 147"/>
              <a:gd name="T14" fmla="*/ 2147483647 w 66"/>
              <a:gd name="T15" fmla="*/ 2147483647 h 147"/>
              <a:gd name="T16" fmla="*/ 2147483647 w 66"/>
              <a:gd name="T17" fmla="*/ 2147483647 h 147"/>
              <a:gd name="T18" fmla="*/ 2147483647 w 66"/>
              <a:gd name="T19" fmla="*/ 2147483647 h 147"/>
              <a:gd name="T20" fmla="*/ 2147483647 w 66"/>
              <a:gd name="T21" fmla="*/ 2147483647 h 147"/>
              <a:gd name="T22" fmla="*/ 2147483647 w 66"/>
              <a:gd name="T23" fmla="*/ 2147483647 h 147"/>
              <a:gd name="T24" fmla="*/ 2147483647 w 66"/>
              <a:gd name="T25" fmla="*/ 2147483647 h 147"/>
              <a:gd name="T26" fmla="*/ 2147483647 w 66"/>
              <a:gd name="T27" fmla="*/ 2147483647 h 147"/>
              <a:gd name="T28" fmla="*/ 2147483647 w 66"/>
              <a:gd name="T29" fmla="*/ 2147483647 h 147"/>
              <a:gd name="T30" fmla="*/ 2147483647 w 66"/>
              <a:gd name="T31" fmla="*/ 2147483647 h 147"/>
              <a:gd name="T32" fmla="*/ 2147483647 w 66"/>
              <a:gd name="T33" fmla="*/ 2147483647 h 147"/>
              <a:gd name="T34" fmla="*/ 2147483647 w 66"/>
              <a:gd name="T35" fmla="*/ 2147483647 h 147"/>
              <a:gd name="T36" fmla="*/ 2147483647 w 66"/>
              <a:gd name="T37" fmla="*/ 2147483647 h 147"/>
              <a:gd name="T38" fmla="*/ 2147483647 w 66"/>
              <a:gd name="T39" fmla="*/ 2147483647 h 147"/>
              <a:gd name="T40" fmla="*/ 2147483647 w 66"/>
              <a:gd name="T41" fmla="*/ 2147483647 h 147"/>
              <a:gd name="T42" fmla="*/ 2147483647 w 66"/>
              <a:gd name="T43" fmla="*/ 2147483647 h 147"/>
              <a:gd name="T44" fmla="*/ 2147483647 w 66"/>
              <a:gd name="T45" fmla="*/ 2147483647 h 147"/>
              <a:gd name="T46" fmla="*/ 2147483647 w 66"/>
              <a:gd name="T47" fmla="*/ 2147483647 h 147"/>
              <a:gd name="T48" fmla="*/ 2147483647 w 66"/>
              <a:gd name="T49" fmla="*/ 2147483647 h 147"/>
              <a:gd name="T50" fmla="*/ 2147483647 w 66"/>
              <a:gd name="T51" fmla="*/ 2147483647 h 147"/>
              <a:gd name="T52" fmla="*/ 2147483647 w 66"/>
              <a:gd name="T53" fmla="*/ 2147483647 h 147"/>
              <a:gd name="T54" fmla="*/ 2147483647 w 66"/>
              <a:gd name="T55" fmla="*/ 2147483647 h 147"/>
              <a:gd name="T56" fmla="*/ 2147483647 w 66"/>
              <a:gd name="T57" fmla="*/ 2147483647 h 147"/>
              <a:gd name="T58" fmla="*/ 2147483647 w 66"/>
              <a:gd name="T59" fmla="*/ 2147483647 h 147"/>
              <a:gd name="T60" fmla="*/ 2147483647 w 66"/>
              <a:gd name="T61" fmla="*/ 2147483647 h 147"/>
              <a:gd name="T62" fmla="*/ 2147483647 w 66"/>
              <a:gd name="T63" fmla="*/ 2147483647 h 147"/>
              <a:gd name="T64" fmla="*/ 2147483647 w 66"/>
              <a:gd name="T65" fmla="*/ 2147483647 h 147"/>
              <a:gd name="T66" fmla="*/ 2147483647 w 66"/>
              <a:gd name="T67" fmla="*/ 2147483647 h 147"/>
              <a:gd name="T68" fmla="*/ 2147483647 w 66"/>
              <a:gd name="T69" fmla="*/ 0 h 147"/>
              <a:gd name="T70" fmla="*/ 2147483647 w 66"/>
              <a:gd name="T71" fmla="*/ 2147483647 h 147"/>
              <a:gd name="T72" fmla="*/ 2147483647 w 66"/>
              <a:gd name="T73" fmla="*/ 2147483647 h 147"/>
              <a:gd name="T74" fmla="*/ 2147483647 w 66"/>
              <a:gd name="T75" fmla="*/ 2147483647 h 147"/>
              <a:gd name="T76" fmla="*/ 2147483647 w 66"/>
              <a:gd name="T77" fmla="*/ 2147483647 h 147"/>
              <a:gd name="T78" fmla="*/ 2147483647 w 66"/>
              <a:gd name="T79" fmla="*/ 2147483647 h 147"/>
              <a:gd name="T80" fmla="*/ 2147483647 w 66"/>
              <a:gd name="T81" fmla="*/ 2147483647 h 147"/>
              <a:gd name="T82" fmla="*/ 2147483647 w 66"/>
              <a:gd name="T83" fmla="*/ 2147483647 h 147"/>
              <a:gd name="T84" fmla="*/ 2147483647 w 66"/>
              <a:gd name="T85" fmla="*/ 2147483647 h 147"/>
              <a:gd name="T86" fmla="*/ 2147483647 w 66"/>
              <a:gd name="T87" fmla="*/ 2147483647 h 147"/>
              <a:gd name="T88" fmla="*/ 2147483647 w 66"/>
              <a:gd name="T89" fmla="*/ 2147483647 h 147"/>
              <a:gd name="T90" fmla="*/ 2147483647 w 66"/>
              <a:gd name="T91" fmla="*/ 2147483647 h 147"/>
              <a:gd name="T92" fmla="*/ 2147483647 w 66"/>
              <a:gd name="T93" fmla="*/ 2147483647 h 147"/>
              <a:gd name="T94" fmla="*/ 2147483647 w 66"/>
              <a:gd name="T95" fmla="*/ 2147483647 h 147"/>
              <a:gd name="T96" fmla="*/ 2147483647 w 66"/>
              <a:gd name="T97" fmla="*/ 2147483647 h 14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6"/>
              <a:gd name="T148" fmla="*/ 0 h 147"/>
              <a:gd name="T149" fmla="*/ 66 w 66"/>
              <a:gd name="T150" fmla="*/ 147 h 14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6" h="147">
                <a:moveTo>
                  <a:pt x="3" y="52"/>
                </a:moveTo>
                <a:lnTo>
                  <a:pt x="3" y="58"/>
                </a:lnTo>
                <a:lnTo>
                  <a:pt x="6" y="58"/>
                </a:lnTo>
                <a:lnTo>
                  <a:pt x="6" y="61"/>
                </a:lnTo>
                <a:lnTo>
                  <a:pt x="9" y="61"/>
                </a:lnTo>
                <a:lnTo>
                  <a:pt x="9" y="64"/>
                </a:lnTo>
                <a:lnTo>
                  <a:pt x="0" y="67"/>
                </a:lnTo>
                <a:lnTo>
                  <a:pt x="3" y="70"/>
                </a:lnTo>
                <a:lnTo>
                  <a:pt x="3" y="75"/>
                </a:lnTo>
                <a:lnTo>
                  <a:pt x="9" y="78"/>
                </a:lnTo>
                <a:lnTo>
                  <a:pt x="9" y="81"/>
                </a:lnTo>
                <a:lnTo>
                  <a:pt x="12" y="84"/>
                </a:lnTo>
                <a:lnTo>
                  <a:pt x="9" y="87"/>
                </a:lnTo>
                <a:lnTo>
                  <a:pt x="6" y="90"/>
                </a:lnTo>
                <a:lnTo>
                  <a:pt x="0" y="90"/>
                </a:lnTo>
                <a:lnTo>
                  <a:pt x="3" y="95"/>
                </a:lnTo>
                <a:lnTo>
                  <a:pt x="3" y="98"/>
                </a:lnTo>
                <a:lnTo>
                  <a:pt x="9" y="95"/>
                </a:lnTo>
                <a:lnTo>
                  <a:pt x="12" y="95"/>
                </a:lnTo>
                <a:lnTo>
                  <a:pt x="15" y="98"/>
                </a:lnTo>
                <a:lnTo>
                  <a:pt x="15" y="101"/>
                </a:lnTo>
                <a:lnTo>
                  <a:pt x="12" y="101"/>
                </a:lnTo>
                <a:lnTo>
                  <a:pt x="12" y="104"/>
                </a:lnTo>
                <a:lnTo>
                  <a:pt x="9" y="104"/>
                </a:lnTo>
                <a:lnTo>
                  <a:pt x="9" y="110"/>
                </a:lnTo>
                <a:lnTo>
                  <a:pt x="6" y="110"/>
                </a:lnTo>
                <a:lnTo>
                  <a:pt x="6" y="113"/>
                </a:lnTo>
                <a:lnTo>
                  <a:pt x="9" y="113"/>
                </a:lnTo>
                <a:lnTo>
                  <a:pt x="12" y="113"/>
                </a:lnTo>
                <a:lnTo>
                  <a:pt x="15" y="113"/>
                </a:lnTo>
                <a:lnTo>
                  <a:pt x="15" y="116"/>
                </a:lnTo>
                <a:lnTo>
                  <a:pt x="20" y="119"/>
                </a:lnTo>
                <a:lnTo>
                  <a:pt x="17" y="119"/>
                </a:lnTo>
                <a:lnTo>
                  <a:pt x="12" y="121"/>
                </a:lnTo>
                <a:lnTo>
                  <a:pt x="12" y="124"/>
                </a:lnTo>
                <a:lnTo>
                  <a:pt x="12" y="127"/>
                </a:lnTo>
                <a:lnTo>
                  <a:pt x="12" y="130"/>
                </a:lnTo>
                <a:lnTo>
                  <a:pt x="15" y="130"/>
                </a:lnTo>
                <a:lnTo>
                  <a:pt x="17" y="133"/>
                </a:lnTo>
                <a:lnTo>
                  <a:pt x="20" y="136"/>
                </a:lnTo>
                <a:lnTo>
                  <a:pt x="23" y="136"/>
                </a:lnTo>
                <a:lnTo>
                  <a:pt x="29" y="136"/>
                </a:lnTo>
                <a:lnTo>
                  <a:pt x="29" y="139"/>
                </a:lnTo>
                <a:lnTo>
                  <a:pt x="32" y="139"/>
                </a:lnTo>
                <a:lnTo>
                  <a:pt x="32" y="144"/>
                </a:lnTo>
                <a:lnTo>
                  <a:pt x="35" y="144"/>
                </a:lnTo>
                <a:lnTo>
                  <a:pt x="38" y="147"/>
                </a:lnTo>
                <a:lnTo>
                  <a:pt x="40" y="142"/>
                </a:lnTo>
                <a:lnTo>
                  <a:pt x="38" y="142"/>
                </a:lnTo>
                <a:lnTo>
                  <a:pt x="40" y="139"/>
                </a:lnTo>
                <a:lnTo>
                  <a:pt x="43" y="130"/>
                </a:lnTo>
                <a:lnTo>
                  <a:pt x="49" y="127"/>
                </a:lnTo>
                <a:lnTo>
                  <a:pt x="46" y="127"/>
                </a:lnTo>
                <a:lnTo>
                  <a:pt x="43" y="127"/>
                </a:lnTo>
                <a:lnTo>
                  <a:pt x="46" y="124"/>
                </a:lnTo>
                <a:lnTo>
                  <a:pt x="49" y="121"/>
                </a:lnTo>
                <a:lnTo>
                  <a:pt x="52" y="121"/>
                </a:lnTo>
                <a:lnTo>
                  <a:pt x="55" y="104"/>
                </a:lnTo>
                <a:lnTo>
                  <a:pt x="55" y="98"/>
                </a:lnTo>
                <a:lnTo>
                  <a:pt x="55" y="93"/>
                </a:lnTo>
                <a:lnTo>
                  <a:pt x="64" y="84"/>
                </a:lnTo>
                <a:lnTo>
                  <a:pt x="66" y="75"/>
                </a:lnTo>
                <a:lnTo>
                  <a:pt x="64" y="70"/>
                </a:lnTo>
                <a:lnTo>
                  <a:pt x="66" y="67"/>
                </a:lnTo>
                <a:lnTo>
                  <a:pt x="66" y="44"/>
                </a:lnTo>
                <a:lnTo>
                  <a:pt x="61" y="35"/>
                </a:lnTo>
                <a:lnTo>
                  <a:pt x="61" y="26"/>
                </a:lnTo>
                <a:lnTo>
                  <a:pt x="64" y="18"/>
                </a:lnTo>
                <a:lnTo>
                  <a:pt x="64" y="6"/>
                </a:lnTo>
                <a:lnTo>
                  <a:pt x="61" y="0"/>
                </a:lnTo>
                <a:lnTo>
                  <a:pt x="55" y="3"/>
                </a:lnTo>
                <a:lnTo>
                  <a:pt x="55" y="6"/>
                </a:lnTo>
                <a:lnTo>
                  <a:pt x="55" y="9"/>
                </a:lnTo>
                <a:lnTo>
                  <a:pt x="52" y="12"/>
                </a:lnTo>
                <a:lnTo>
                  <a:pt x="55" y="15"/>
                </a:lnTo>
                <a:lnTo>
                  <a:pt x="52" y="18"/>
                </a:lnTo>
                <a:lnTo>
                  <a:pt x="55" y="23"/>
                </a:lnTo>
                <a:lnTo>
                  <a:pt x="55" y="26"/>
                </a:lnTo>
                <a:lnTo>
                  <a:pt x="52" y="26"/>
                </a:lnTo>
                <a:lnTo>
                  <a:pt x="52" y="29"/>
                </a:lnTo>
                <a:lnTo>
                  <a:pt x="49" y="29"/>
                </a:lnTo>
                <a:lnTo>
                  <a:pt x="46" y="26"/>
                </a:lnTo>
                <a:lnTo>
                  <a:pt x="40" y="26"/>
                </a:lnTo>
                <a:lnTo>
                  <a:pt x="38" y="29"/>
                </a:lnTo>
                <a:lnTo>
                  <a:pt x="35" y="29"/>
                </a:lnTo>
                <a:lnTo>
                  <a:pt x="32" y="32"/>
                </a:lnTo>
                <a:lnTo>
                  <a:pt x="26" y="32"/>
                </a:lnTo>
                <a:lnTo>
                  <a:pt x="23" y="35"/>
                </a:lnTo>
                <a:lnTo>
                  <a:pt x="20" y="35"/>
                </a:lnTo>
                <a:lnTo>
                  <a:pt x="20" y="38"/>
                </a:lnTo>
                <a:lnTo>
                  <a:pt x="17" y="38"/>
                </a:lnTo>
                <a:lnTo>
                  <a:pt x="15" y="35"/>
                </a:lnTo>
                <a:lnTo>
                  <a:pt x="15" y="41"/>
                </a:lnTo>
                <a:lnTo>
                  <a:pt x="12" y="41"/>
                </a:lnTo>
                <a:lnTo>
                  <a:pt x="9" y="47"/>
                </a:lnTo>
                <a:lnTo>
                  <a:pt x="9" y="49"/>
                </a:lnTo>
                <a:lnTo>
                  <a:pt x="6" y="49"/>
                </a:lnTo>
                <a:lnTo>
                  <a:pt x="3" y="52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52" name="Freeform 101"/>
          <p:cNvSpPr>
            <a:spLocks/>
          </p:cNvSpPr>
          <p:nvPr/>
        </p:nvSpPr>
        <p:spPr bwMode="auto">
          <a:xfrm>
            <a:off x="5253038" y="4152900"/>
            <a:ext cx="22225" cy="30163"/>
          </a:xfrm>
          <a:custGeom>
            <a:avLst/>
            <a:gdLst>
              <a:gd name="T0" fmla="*/ 0 w 12"/>
              <a:gd name="T1" fmla="*/ 0 h 23"/>
              <a:gd name="T2" fmla="*/ 0 w 12"/>
              <a:gd name="T3" fmla="*/ 2147483647 h 23"/>
              <a:gd name="T4" fmla="*/ 2147483647 w 12"/>
              <a:gd name="T5" fmla="*/ 2147483647 h 23"/>
              <a:gd name="T6" fmla="*/ 2147483647 w 12"/>
              <a:gd name="T7" fmla="*/ 2147483647 h 23"/>
              <a:gd name="T8" fmla="*/ 2147483647 w 12"/>
              <a:gd name="T9" fmla="*/ 2147483647 h 23"/>
              <a:gd name="T10" fmla="*/ 2147483647 w 12"/>
              <a:gd name="T11" fmla="*/ 2147483647 h 23"/>
              <a:gd name="T12" fmla="*/ 2147483647 w 12"/>
              <a:gd name="T13" fmla="*/ 2147483647 h 23"/>
              <a:gd name="T14" fmla="*/ 2147483647 w 12"/>
              <a:gd name="T15" fmla="*/ 2147483647 h 23"/>
              <a:gd name="T16" fmla="*/ 2147483647 w 12"/>
              <a:gd name="T17" fmla="*/ 2147483647 h 23"/>
              <a:gd name="T18" fmla="*/ 2147483647 w 12"/>
              <a:gd name="T19" fmla="*/ 2147483647 h 23"/>
              <a:gd name="T20" fmla="*/ 2147483647 w 12"/>
              <a:gd name="T21" fmla="*/ 2147483647 h 23"/>
              <a:gd name="T22" fmla="*/ 2147483647 w 12"/>
              <a:gd name="T23" fmla="*/ 2147483647 h 23"/>
              <a:gd name="T24" fmla="*/ 2147483647 w 12"/>
              <a:gd name="T25" fmla="*/ 2147483647 h 23"/>
              <a:gd name="T26" fmla="*/ 2147483647 w 12"/>
              <a:gd name="T27" fmla="*/ 0 h 23"/>
              <a:gd name="T28" fmla="*/ 0 w 12"/>
              <a:gd name="T29" fmla="*/ 0 h 2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2"/>
              <a:gd name="T46" fmla="*/ 0 h 23"/>
              <a:gd name="T47" fmla="*/ 12 w 12"/>
              <a:gd name="T48" fmla="*/ 23 h 2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2" h="23">
                <a:moveTo>
                  <a:pt x="0" y="0"/>
                </a:moveTo>
                <a:lnTo>
                  <a:pt x="0" y="6"/>
                </a:lnTo>
                <a:lnTo>
                  <a:pt x="3" y="12"/>
                </a:lnTo>
                <a:lnTo>
                  <a:pt x="6" y="15"/>
                </a:lnTo>
                <a:lnTo>
                  <a:pt x="6" y="23"/>
                </a:lnTo>
                <a:lnTo>
                  <a:pt x="9" y="20"/>
                </a:lnTo>
                <a:lnTo>
                  <a:pt x="9" y="17"/>
                </a:lnTo>
                <a:lnTo>
                  <a:pt x="12" y="17"/>
                </a:lnTo>
                <a:lnTo>
                  <a:pt x="12" y="15"/>
                </a:lnTo>
                <a:lnTo>
                  <a:pt x="9" y="12"/>
                </a:lnTo>
                <a:lnTo>
                  <a:pt x="9" y="9"/>
                </a:lnTo>
                <a:lnTo>
                  <a:pt x="9" y="6"/>
                </a:lnTo>
                <a:lnTo>
                  <a:pt x="6" y="3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53" name="Freeform 102"/>
          <p:cNvSpPr>
            <a:spLocks/>
          </p:cNvSpPr>
          <p:nvPr/>
        </p:nvSpPr>
        <p:spPr bwMode="auto">
          <a:xfrm>
            <a:off x="5246688" y="4124325"/>
            <a:ext cx="28575" cy="17463"/>
          </a:xfrm>
          <a:custGeom>
            <a:avLst/>
            <a:gdLst>
              <a:gd name="T0" fmla="*/ 0 w 17"/>
              <a:gd name="T1" fmla="*/ 0 h 12"/>
              <a:gd name="T2" fmla="*/ 0 w 17"/>
              <a:gd name="T3" fmla="*/ 2147483647 h 12"/>
              <a:gd name="T4" fmla="*/ 2147483647 w 17"/>
              <a:gd name="T5" fmla="*/ 2147483647 h 12"/>
              <a:gd name="T6" fmla="*/ 2147483647 w 17"/>
              <a:gd name="T7" fmla="*/ 2147483647 h 12"/>
              <a:gd name="T8" fmla="*/ 2147483647 w 17"/>
              <a:gd name="T9" fmla="*/ 2147483647 h 12"/>
              <a:gd name="T10" fmla="*/ 2147483647 w 17"/>
              <a:gd name="T11" fmla="*/ 2147483647 h 12"/>
              <a:gd name="T12" fmla="*/ 2147483647 w 17"/>
              <a:gd name="T13" fmla="*/ 2147483647 h 12"/>
              <a:gd name="T14" fmla="*/ 2147483647 w 17"/>
              <a:gd name="T15" fmla="*/ 2147483647 h 12"/>
              <a:gd name="T16" fmla="*/ 2147483647 w 17"/>
              <a:gd name="T17" fmla="*/ 2147483647 h 12"/>
              <a:gd name="T18" fmla="*/ 2147483647 w 17"/>
              <a:gd name="T19" fmla="*/ 2147483647 h 12"/>
              <a:gd name="T20" fmla="*/ 2147483647 w 17"/>
              <a:gd name="T21" fmla="*/ 2147483647 h 12"/>
              <a:gd name="T22" fmla="*/ 2147483647 w 17"/>
              <a:gd name="T23" fmla="*/ 2147483647 h 12"/>
              <a:gd name="T24" fmla="*/ 2147483647 w 17"/>
              <a:gd name="T25" fmla="*/ 2147483647 h 12"/>
              <a:gd name="T26" fmla="*/ 2147483647 w 17"/>
              <a:gd name="T27" fmla="*/ 2147483647 h 12"/>
              <a:gd name="T28" fmla="*/ 2147483647 w 17"/>
              <a:gd name="T29" fmla="*/ 0 h 12"/>
              <a:gd name="T30" fmla="*/ 2147483647 w 17"/>
              <a:gd name="T31" fmla="*/ 0 h 12"/>
              <a:gd name="T32" fmla="*/ 0 w 17"/>
              <a:gd name="T33" fmla="*/ 0 h 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2"/>
              <a:gd name="T53" fmla="*/ 17 w 17"/>
              <a:gd name="T54" fmla="*/ 12 h 1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2">
                <a:moveTo>
                  <a:pt x="0" y="0"/>
                </a:moveTo>
                <a:lnTo>
                  <a:pt x="0" y="6"/>
                </a:lnTo>
                <a:lnTo>
                  <a:pt x="2" y="6"/>
                </a:lnTo>
                <a:lnTo>
                  <a:pt x="11" y="9"/>
                </a:lnTo>
                <a:lnTo>
                  <a:pt x="11" y="12"/>
                </a:lnTo>
                <a:lnTo>
                  <a:pt x="14" y="12"/>
                </a:lnTo>
                <a:lnTo>
                  <a:pt x="17" y="12"/>
                </a:lnTo>
                <a:lnTo>
                  <a:pt x="14" y="9"/>
                </a:lnTo>
                <a:lnTo>
                  <a:pt x="11" y="6"/>
                </a:lnTo>
                <a:lnTo>
                  <a:pt x="8" y="6"/>
                </a:lnTo>
                <a:lnTo>
                  <a:pt x="8" y="3"/>
                </a:lnTo>
                <a:lnTo>
                  <a:pt x="5" y="3"/>
                </a:lnTo>
                <a:lnTo>
                  <a:pt x="2" y="3"/>
                </a:lnTo>
                <a:lnTo>
                  <a:pt x="5" y="3"/>
                </a:lnTo>
                <a:lnTo>
                  <a:pt x="5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54" name="Freeform 103"/>
          <p:cNvSpPr>
            <a:spLocks/>
          </p:cNvSpPr>
          <p:nvPr/>
        </p:nvSpPr>
        <p:spPr bwMode="auto">
          <a:xfrm>
            <a:off x="5110163" y="3963988"/>
            <a:ext cx="20637" cy="17462"/>
          </a:xfrm>
          <a:custGeom>
            <a:avLst/>
            <a:gdLst>
              <a:gd name="T0" fmla="*/ 0 w 11"/>
              <a:gd name="T1" fmla="*/ 2147483647 h 11"/>
              <a:gd name="T2" fmla="*/ 0 w 11"/>
              <a:gd name="T3" fmla="*/ 2147483647 h 11"/>
              <a:gd name="T4" fmla="*/ 0 w 11"/>
              <a:gd name="T5" fmla="*/ 2147483647 h 11"/>
              <a:gd name="T6" fmla="*/ 2147483647 w 11"/>
              <a:gd name="T7" fmla="*/ 2147483647 h 11"/>
              <a:gd name="T8" fmla="*/ 2147483647 w 11"/>
              <a:gd name="T9" fmla="*/ 2147483647 h 11"/>
              <a:gd name="T10" fmla="*/ 2147483647 w 11"/>
              <a:gd name="T11" fmla="*/ 2147483647 h 11"/>
              <a:gd name="T12" fmla="*/ 2147483647 w 11"/>
              <a:gd name="T13" fmla="*/ 2147483647 h 11"/>
              <a:gd name="T14" fmla="*/ 2147483647 w 11"/>
              <a:gd name="T15" fmla="*/ 2147483647 h 11"/>
              <a:gd name="T16" fmla="*/ 2147483647 w 11"/>
              <a:gd name="T17" fmla="*/ 2147483647 h 11"/>
              <a:gd name="T18" fmla="*/ 2147483647 w 11"/>
              <a:gd name="T19" fmla="*/ 0 h 11"/>
              <a:gd name="T20" fmla="*/ 0 w 11"/>
              <a:gd name="T21" fmla="*/ 2147483647 h 1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"/>
              <a:gd name="T34" fmla="*/ 0 h 11"/>
              <a:gd name="T35" fmla="*/ 11 w 11"/>
              <a:gd name="T36" fmla="*/ 11 h 1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" h="11">
                <a:moveTo>
                  <a:pt x="0" y="3"/>
                </a:moveTo>
                <a:lnTo>
                  <a:pt x="0" y="6"/>
                </a:lnTo>
                <a:lnTo>
                  <a:pt x="0" y="8"/>
                </a:lnTo>
                <a:lnTo>
                  <a:pt x="3" y="8"/>
                </a:lnTo>
                <a:lnTo>
                  <a:pt x="8" y="11"/>
                </a:lnTo>
                <a:lnTo>
                  <a:pt x="11" y="8"/>
                </a:lnTo>
                <a:lnTo>
                  <a:pt x="6" y="6"/>
                </a:lnTo>
                <a:lnTo>
                  <a:pt x="6" y="3"/>
                </a:lnTo>
                <a:lnTo>
                  <a:pt x="3" y="3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chemeClr val="bg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55" name="Freeform 104"/>
          <p:cNvSpPr>
            <a:spLocks/>
          </p:cNvSpPr>
          <p:nvPr/>
        </p:nvSpPr>
        <p:spPr bwMode="auto">
          <a:xfrm>
            <a:off x="4364038" y="4322763"/>
            <a:ext cx="1295400" cy="969962"/>
          </a:xfrm>
          <a:custGeom>
            <a:avLst/>
            <a:gdLst>
              <a:gd name="T0" fmla="*/ 2147483647 w 754"/>
              <a:gd name="T1" fmla="*/ 2147483647 h 700"/>
              <a:gd name="T2" fmla="*/ 2147483647 w 754"/>
              <a:gd name="T3" fmla="*/ 2147483647 h 700"/>
              <a:gd name="T4" fmla="*/ 2147483647 w 754"/>
              <a:gd name="T5" fmla="*/ 2147483647 h 700"/>
              <a:gd name="T6" fmla="*/ 2147483647 w 754"/>
              <a:gd name="T7" fmla="*/ 2147483647 h 700"/>
              <a:gd name="T8" fmla="*/ 2147483647 w 754"/>
              <a:gd name="T9" fmla="*/ 2147483647 h 700"/>
              <a:gd name="T10" fmla="*/ 2147483647 w 754"/>
              <a:gd name="T11" fmla="*/ 2147483647 h 700"/>
              <a:gd name="T12" fmla="*/ 2147483647 w 754"/>
              <a:gd name="T13" fmla="*/ 2147483647 h 700"/>
              <a:gd name="T14" fmla="*/ 2147483647 w 754"/>
              <a:gd name="T15" fmla="*/ 2147483647 h 700"/>
              <a:gd name="T16" fmla="*/ 2147483647 w 754"/>
              <a:gd name="T17" fmla="*/ 2147483647 h 700"/>
              <a:gd name="T18" fmla="*/ 2147483647 w 754"/>
              <a:gd name="T19" fmla="*/ 2147483647 h 700"/>
              <a:gd name="T20" fmla="*/ 2147483647 w 754"/>
              <a:gd name="T21" fmla="*/ 2147483647 h 700"/>
              <a:gd name="T22" fmla="*/ 2147483647 w 754"/>
              <a:gd name="T23" fmla="*/ 2147483647 h 700"/>
              <a:gd name="T24" fmla="*/ 2147483647 w 754"/>
              <a:gd name="T25" fmla="*/ 2147483647 h 700"/>
              <a:gd name="T26" fmla="*/ 2147483647 w 754"/>
              <a:gd name="T27" fmla="*/ 2147483647 h 700"/>
              <a:gd name="T28" fmla="*/ 2147483647 w 754"/>
              <a:gd name="T29" fmla="*/ 2147483647 h 700"/>
              <a:gd name="T30" fmla="*/ 2147483647 w 754"/>
              <a:gd name="T31" fmla="*/ 2147483647 h 700"/>
              <a:gd name="T32" fmla="*/ 2147483647 w 754"/>
              <a:gd name="T33" fmla="*/ 2147483647 h 700"/>
              <a:gd name="T34" fmla="*/ 2147483647 w 754"/>
              <a:gd name="T35" fmla="*/ 2147483647 h 700"/>
              <a:gd name="T36" fmla="*/ 2147483647 w 754"/>
              <a:gd name="T37" fmla="*/ 2147483647 h 700"/>
              <a:gd name="T38" fmla="*/ 2147483647 w 754"/>
              <a:gd name="T39" fmla="*/ 2147483647 h 700"/>
              <a:gd name="T40" fmla="*/ 2147483647 w 754"/>
              <a:gd name="T41" fmla="*/ 2147483647 h 700"/>
              <a:gd name="T42" fmla="*/ 2147483647 w 754"/>
              <a:gd name="T43" fmla="*/ 2147483647 h 700"/>
              <a:gd name="T44" fmla="*/ 2147483647 w 754"/>
              <a:gd name="T45" fmla="*/ 2147483647 h 700"/>
              <a:gd name="T46" fmla="*/ 2147483647 w 754"/>
              <a:gd name="T47" fmla="*/ 2147483647 h 700"/>
              <a:gd name="T48" fmla="*/ 2147483647 w 754"/>
              <a:gd name="T49" fmla="*/ 2147483647 h 700"/>
              <a:gd name="T50" fmla="*/ 2147483647 w 754"/>
              <a:gd name="T51" fmla="*/ 2147483647 h 700"/>
              <a:gd name="T52" fmla="*/ 2147483647 w 754"/>
              <a:gd name="T53" fmla="*/ 2147483647 h 700"/>
              <a:gd name="T54" fmla="*/ 2147483647 w 754"/>
              <a:gd name="T55" fmla="*/ 2147483647 h 700"/>
              <a:gd name="T56" fmla="*/ 2147483647 w 754"/>
              <a:gd name="T57" fmla="*/ 2147483647 h 700"/>
              <a:gd name="T58" fmla="*/ 2147483647 w 754"/>
              <a:gd name="T59" fmla="*/ 2147483647 h 700"/>
              <a:gd name="T60" fmla="*/ 2147483647 w 754"/>
              <a:gd name="T61" fmla="*/ 2147483647 h 700"/>
              <a:gd name="T62" fmla="*/ 2147483647 w 754"/>
              <a:gd name="T63" fmla="*/ 2147483647 h 700"/>
              <a:gd name="T64" fmla="*/ 2147483647 w 754"/>
              <a:gd name="T65" fmla="*/ 2147483647 h 700"/>
              <a:gd name="T66" fmla="*/ 2147483647 w 754"/>
              <a:gd name="T67" fmla="*/ 2147483647 h 700"/>
              <a:gd name="T68" fmla="*/ 2147483647 w 754"/>
              <a:gd name="T69" fmla="*/ 2147483647 h 700"/>
              <a:gd name="T70" fmla="*/ 2147483647 w 754"/>
              <a:gd name="T71" fmla="*/ 2147483647 h 700"/>
              <a:gd name="T72" fmla="*/ 2147483647 w 754"/>
              <a:gd name="T73" fmla="*/ 2147483647 h 700"/>
              <a:gd name="T74" fmla="*/ 2147483647 w 754"/>
              <a:gd name="T75" fmla="*/ 2147483647 h 700"/>
              <a:gd name="T76" fmla="*/ 2147483647 w 754"/>
              <a:gd name="T77" fmla="*/ 2147483647 h 700"/>
              <a:gd name="T78" fmla="*/ 2147483647 w 754"/>
              <a:gd name="T79" fmla="*/ 2147483647 h 700"/>
              <a:gd name="T80" fmla="*/ 2147483647 w 754"/>
              <a:gd name="T81" fmla="*/ 2147483647 h 700"/>
              <a:gd name="T82" fmla="*/ 2147483647 w 754"/>
              <a:gd name="T83" fmla="*/ 2147483647 h 700"/>
              <a:gd name="T84" fmla="*/ 2147483647 w 754"/>
              <a:gd name="T85" fmla="*/ 2147483647 h 700"/>
              <a:gd name="T86" fmla="*/ 2147483647 w 754"/>
              <a:gd name="T87" fmla="*/ 2147483647 h 700"/>
              <a:gd name="T88" fmla="*/ 2147483647 w 754"/>
              <a:gd name="T89" fmla="*/ 2147483647 h 700"/>
              <a:gd name="T90" fmla="*/ 2147483647 w 754"/>
              <a:gd name="T91" fmla="*/ 2147483647 h 700"/>
              <a:gd name="T92" fmla="*/ 2147483647 w 754"/>
              <a:gd name="T93" fmla="*/ 2147483647 h 700"/>
              <a:gd name="T94" fmla="*/ 2147483647 w 754"/>
              <a:gd name="T95" fmla="*/ 2147483647 h 700"/>
              <a:gd name="T96" fmla="*/ 2147483647 w 754"/>
              <a:gd name="T97" fmla="*/ 2147483647 h 700"/>
              <a:gd name="T98" fmla="*/ 2147483647 w 754"/>
              <a:gd name="T99" fmla="*/ 2147483647 h 700"/>
              <a:gd name="T100" fmla="*/ 2147483647 w 754"/>
              <a:gd name="T101" fmla="*/ 2147483647 h 700"/>
              <a:gd name="T102" fmla="*/ 2147483647 w 754"/>
              <a:gd name="T103" fmla="*/ 2147483647 h 700"/>
              <a:gd name="T104" fmla="*/ 2147483647 w 754"/>
              <a:gd name="T105" fmla="*/ 2147483647 h 700"/>
              <a:gd name="T106" fmla="*/ 2147483647 w 754"/>
              <a:gd name="T107" fmla="*/ 2147483647 h 700"/>
              <a:gd name="T108" fmla="*/ 2147483647 w 754"/>
              <a:gd name="T109" fmla="*/ 2147483647 h 700"/>
              <a:gd name="T110" fmla="*/ 2147483647 w 754"/>
              <a:gd name="T111" fmla="*/ 2147483647 h 700"/>
              <a:gd name="T112" fmla="*/ 2147483647 w 754"/>
              <a:gd name="T113" fmla="*/ 2147483647 h 700"/>
              <a:gd name="T114" fmla="*/ 2147483647 w 754"/>
              <a:gd name="T115" fmla="*/ 2147483647 h 700"/>
              <a:gd name="T116" fmla="*/ 0 w 754"/>
              <a:gd name="T117" fmla="*/ 2147483647 h 700"/>
              <a:gd name="T118" fmla="*/ 2147483647 w 754"/>
              <a:gd name="T119" fmla="*/ 2147483647 h 700"/>
              <a:gd name="T120" fmla="*/ 2147483647 w 754"/>
              <a:gd name="T121" fmla="*/ 2147483647 h 7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54"/>
              <a:gd name="T184" fmla="*/ 0 h 700"/>
              <a:gd name="T185" fmla="*/ 754 w 754"/>
              <a:gd name="T186" fmla="*/ 700 h 70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54" h="700">
                <a:moveTo>
                  <a:pt x="52" y="490"/>
                </a:moveTo>
                <a:lnTo>
                  <a:pt x="49" y="487"/>
                </a:lnTo>
                <a:lnTo>
                  <a:pt x="46" y="487"/>
                </a:lnTo>
                <a:lnTo>
                  <a:pt x="43" y="490"/>
                </a:lnTo>
                <a:lnTo>
                  <a:pt x="40" y="490"/>
                </a:lnTo>
                <a:lnTo>
                  <a:pt x="37" y="484"/>
                </a:lnTo>
                <a:lnTo>
                  <a:pt x="37" y="481"/>
                </a:lnTo>
                <a:lnTo>
                  <a:pt x="34" y="475"/>
                </a:lnTo>
                <a:lnTo>
                  <a:pt x="32" y="469"/>
                </a:lnTo>
                <a:lnTo>
                  <a:pt x="32" y="467"/>
                </a:lnTo>
                <a:lnTo>
                  <a:pt x="29" y="464"/>
                </a:lnTo>
                <a:lnTo>
                  <a:pt x="32" y="464"/>
                </a:lnTo>
                <a:lnTo>
                  <a:pt x="32" y="461"/>
                </a:lnTo>
                <a:lnTo>
                  <a:pt x="32" y="458"/>
                </a:lnTo>
                <a:lnTo>
                  <a:pt x="34" y="455"/>
                </a:lnTo>
                <a:lnTo>
                  <a:pt x="37" y="449"/>
                </a:lnTo>
                <a:lnTo>
                  <a:pt x="37" y="446"/>
                </a:lnTo>
                <a:lnTo>
                  <a:pt x="40" y="441"/>
                </a:lnTo>
                <a:lnTo>
                  <a:pt x="46" y="438"/>
                </a:lnTo>
                <a:lnTo>
                  <a:pt x="49" y="435"/>
                </a:lnTo>
                <a:lnTo>
                  <a:pt x="52" y="435"/>
                </a:lnTo>
                <a:lnTo>
                  <a:pt x="55" y="432"/>
                </a:lnTo>
                <a:lnTo>
                  <a:pt x="58" y="432"/>
                </a:lnTo>
                <a:lnTo>
                  <a:pt x="58" y="426"/>
                </a:lnTo>
                <a:lnTo>
                  <a:pt x="63" y="420"/>
                </a:lnTo>
                <a:lnTo>
                  <a:pt x="66" y="420"/>
                </a:lnTo>
                <a:lnTo>
                  <a:pt x="66" y="415"/>
                </a:lnTo>
                <a:lnTo>
                  <a:pt x="63" y="412"/>
                </a:lnTo>
                <a:lnTo>
                  <a:pt x="60" y="409"/>
                </a:lnTo>
                <a:lnTo>
                  <a:pt x="58" y="412"/>
                </a:lnTo>
                <a:lnTo>
                  <a:pt x="55" y="409"/>
                </a:lnTo>
                <a:lnTo>
                  <a:pt x="58" y="406"/>
                </a:lnTo>
                <a:lnTo>
                  <a:pt x="55" y="403"/>
                </a:lnTo>
                <a:lnTo>
                  <a:pt x="55" y="400"/>
                </a:lnTo>
                <a:lnTo>
                  <a:pt x="52" y="400"/>
                </a:lnTo>
                <a:lnTo>
                  <a:pt x="52" y="395"/>
                </a:lnTo>
                <a:lnTo>
                  <a:pt x="49" y="386"/>
                </a:lnTo>
                <a:lnTo>
                  <a:pt x="52" y="377"/>
                </a:lnTo>
                <a:lnTo>
                  <a:pt x="46" y="371"/>
                </a:lnTo>
                <a:lnTo>
                  <a:pt x="49" y="369"/>
                </a:lnTo>
                <a:lnTo>
                  <a:pt x="46" y="369"/>
                </a:lnTo>
                <a:lnTo>
                  <a:pt x="43" y="366"/>
                </a:lnTo>
                <a:lnTo>
                  <a:pt x="40" y="363"/>
                </a:lnTo>
                <a:lnTo>
                  <a:pt x="40" y="357"/>
                </a:lnTo>
                <a:lnTo>
                  <a:pt x="43" y="357"/>
                </a:lnTo>
                <a:lnTo>
                  <a:pt x="46" y="357"/>
                </a:lnTo>
                <a:lnTo>
                  <a:pt x="49" y="360"/>
                </a:lnTo>
                <a:lnTo>
                  <a:pt x="55" y="363"/>
                </a:lnTo>
                <a:lnTo>
                  <a:pt x="58" y="360"/>
                </a:lnTo>
                <a:lnTo>
                  <a:pt x="60" y="360"/>
                </a:lnTo>
                <a:lnTo>
                  <a:pt x="66" y="363"/>
                </a:lnTo>
                <a:lnTo>
                  <a:pt x="69" y="363"/>
                </a:lnTo>
                <a:lnTo>
                  <a:pt x="72" y="366"/>
                </a:lnTo>
                <a:lnTo>
                  <a:pt x="75" y="363"/>
                </a:lnTo>
                <a:lnTo>
                  <a:pt x="78" y="360"/>
                </a:lnTo>
                <a:lnTo>
                  <a:pt x="78" y="357"/>
                </a:lnTo>
                <a:lnTo>
                  <a:pt x="81" y="357"/>
                </a:lnTo>
                <a:lnTo>
                  <a:pt x="81" y="354"/>
                </a:lnTo>
                <a:lnTo>
                  <a:pt x="83" y="351"/>
                </a:lnTo>
                <a:lnTo>
                  <a:pt x="86" y="348"/>
                </a:lnTo>
                <a:lnTo>
                  <a:pt x="86" y="343"/>
                </a:lnTo>
                <a:lnTo>
                  <a:pt x="89" y="340"/>
                </a:lnTo>
                <a:lnTo>
                  <a:pt x="92" y="340"/>
                </a:lnTo>
                <a:lnTo>
                  <a:pt x="92" y="337"/>
                </a:lnTo>
                <a:lnTo>
                  <a:pt x="92" y="334"/>
                </a:lnTo>
                <a:lnTo>
                  <a:pt x="89" y="331"/>
                </a:lnTo>
                <a:lnTo>
                  <a:pt x="89" y="328"/>
                </a:lnTo>
                <a:lnTo>
                  <a:pt x="86" y="328"/>
                </a:lnTo>
                <a:lnTo>
                  <a:pt x="83" y="325"/>
                </a:lnTo>
                <a:lnTo>
                  <a:pt x="83" y="320"/>
                </a:lnTo>
                <a:lnTo>
                  <a:pt x="83" y="317"/>
                </a:lnTo>
                <a:lnTo>
                  <a:pt x="86" y="317"/>
                </a:lnTo>
                <a:lnTo>
                  <a:pt x="86" y="314"/>
                </a:lnTo>
                <a:lnTo>
                  <a:pt x="89" y="314"/>
                </a:lnTo>
                <a:lnTo>
                  <a:pt x="92" y="314"/>
                </a:lnTo>
                <a:lnTo>
                  <a:pt x="95" y="314"/>
                </a:lnTo>
                <a:lnTo>
                  <a:pt x="98" y="311"/>
                </a:lnTo>
                <a:lnTo>
                  <a:pt x="104" y="308"/>
                </a:lnTo>
                <a:lnTo>
                  <a:pt x="104" y="305"/>
                </a:lnTo>
                <a:lnTo>
                  <a:pt x="101" y="302"/>
                </a:lnTo>
                <a:lnTo>
                  <a:pt x="101" y="297"/>
                </a:lnTo>
                <a:lnTo>
                  <a:pt x="101" y="294"/>
                </a:lnTo>
                <a:lnTo>
                  <a:pt x="106" y="291"/>
                </a:lnTo>
                <a:lnTo>
                  <a:pt x="104" y="288"/>
                </a:lnTo>
                <a:lnTo>
                  <a:pt x="104" y="285"/>
                </a:lnTo>
                <a:lnTo>
                  <a:pt x="106" y="282"/>
                </a:lnTo>
                <a:lnTo>
                  <a:pt x="109" y="276"/>
                </a:lnTo>
                <a:lnTo>
                  <a:pt x="106" y="274"/>
                </a:lnTo>
                <a:lnTo>
                  <a:pt x="109" y="271"/>
                </a:lnTo>
                <a:lnTo>
                  <a:pt x="109" y="268"/>
                </a:lnTo>
                <a:lnTo>
                  <a:pt x="109" y="262"/>
                </a:lnTo>
                <a:lnTo>
                  <a:pt x="109" y="256"/>
                </a:lnTo>
                <a:lnTo>
                  <a:pt x="109" y="253"/>
                </a:lnTo>
                <a:lnTo>
                  <a:pt x="106" y="248"/>
                </a:lnTo>
                <a:lnTo>
                  <a:pt x="109" y="251"/>
                </a:lnTo>
                <a:lnTo>
                  <a:pt x="112" y="251"/>
                </a:lnTo>
                <a:lnTo>
                  <a:pt x="115" y="248"/>
                </a:lnTo>
                <a:lnTo>
                  <a:pt x="118" y="245"/>
                </a:lnTo>
                <a:lnTo>
                  <a:pt x="118" y="242"/>
                </a:lnTo>
                <a:lnTo>
                  <a:pt x="121" y="239"/>
                </a:lnTo>
                <a:lnTo>
                  <a:pt x="124" y="236"/>
                </a:lnTo>
                <a:lnTo>
                  <a:pt x="127" y="233"/>
                </a:lnTo>
                <a:lnTo>
                  <a:pt x="130" y="233"/>
                </a:lnTo>
                <a:lnTo>
                  <a:pt x="132" y="236"/>
                </a:lnTo>
                <a:lnTo>
                  <a:pt x="135" y="233"/>
                </a:lnTo>
                <a:lnTo>
                  <a:pt x="138" y="233"/>
                </a:lnTo>
                <a:lnTo>
                  <a:pt x="138" y="230"/>
                </a:lnTo>
                <a:lnTo>
                  <a:pt x="141" y="230"/>
                </a:lnTo>
                <a:lnTo>
                  <a:pt x="144" y="227"/>
                </a:lnTo>
                <a:lnTo>
                  <a:pt x="147" y="225"/>
                </a:lnTo>
                <a:lnTo>
                  <a:pt x="150" y="225"/>
                </a:lnTo>
                <a:lnTo>
                  <a:pt x="150" y="222"/>
                </a:lnTo>
                <a:lnTo>
                  <a:pt x="153" y="222"/>
                </a:lnTo>
                <a:lnTo>
                  <a:pt x="153" y="219"/>
                </a:lnTo>
                <a:lnTo>
                  <a:pt x="161" y="210"/>
                </a:lnTo>
                <a:lnTo>
                  <a:pt x="161" y="207"/>
                </a:lnTo>
                <a:lnTo>
                  <a:pt x="158" y="202"/>
                </a:lnTo>
                <a:lnTo>
                  <a:pt x="155" y="202"/>
                </a:lnTo>
                <a:lnTo>
                  <a:pt x="150" y="199"/>
                </a:lnTo>
                <a:lnTo>
                  <a:pt x="144" y="199"/>
                </a:lnTo>
                <a:lnTo>
                  <a:pt x="141" y="196"/>
                </a:lnTo>
                <a:lnTo>
                  <a:pt x="144" y="196"/>
                </a:lnTo>
                <a:lnTo>
                  <a:pt x="141" y="190"/>
                </a:lnTo>
                <a:lnTo>
                  <a:pt x="144" y="190"/>
                </a:lnTo>
                <a:lnTo>
                  <a:pt x="150" y="181"/>
                </a:lnTo>
                <a:lnTo>
                  <a:pt x="147" y="179"/>
                </a:lnTo>
                <a:lnTo>
                  <a:pt x="150" y="176"/>
                </a:lnTo>
                <a:lnTo>
                  <a:pt x="147" y="173"/>
                </a:lnTo>
                <a:lnTo>
                  <a:pt x="144" y="176"/>
                </a:lnTo>
                <a:lnTo>
                  <a:pt x="135" y="173"/>
                </a:lnTo>
                <a:lnTo>
                  <a:pt x="135" y="170"/>
                </a:lnTo>
                <a:lnTo>
                  <a:pt x="135" y="167"/>
                </a:lnTo>
                <a:lnTo>
                  <a:pt x="132" y="167"/>
                </a:lnTo>
                <a:lnTo>
                  <a:pt x="132" y="170"/>
                </a:lnTo>
                <a:lnTo>
                  <a:pt x="130" y="170"/>
                </a:lnTo>
                <a:lnTo>
                  <a:pt x="127" y="170"/>
                </a:lnTo>
                <a:lnTo>
                  <a:pt x="124" y="170"/>
                </a:lnTo>
                <a:lnTo>
                  <a:pt x="121" y="167"/>
                </a:lnTo>
                <a:lnTo>
                  <a:pt x="118" y="167"/>
                </a:lnTo>
                <a:lnTo>
                  <a:pt x="112" y="164"/>
                </a:lnTo>
                <a:lnTo>
                  <a:pt x="112" y="161"/>
                </a:lnTo>
                <a:lnTo>
                  <a:pt x="109" y="164"/>
                </a:lnTo>
                <a:lnTo>
                  <a:pt x="106" y="170"/>
                </a:lnTo>
                <a:lnTo>
                  <a:pt x="104" y="170"/>
                </a:lnTo>
                <a:lnTo>
                  <a:pt x="101" y="170"/>
                </a:lnTo>
                <a:lnTo>
                  <a:pt x="98" y="173"/>
                </a:lnTo>
                <a:lnTo>
                  <a:pt x="95" y="173"/>
                </a:lnTo>
                <a:lnTo>
                  <a:pt x="95" y="170"/>
                </a:lnTo>
                <a:lnTo>
                  <a:pt x="92" y="173"/>
                </a:lnTo>
                <a:lnTo>
                  <a:pt x="92" y="167"/>
                </a:lnTo>
                <a:lnTo>
                  <a:pt x="86" y="167"/>
                </a:lnTo>
                <a:lnTo>
                  <a:pt x="86" y="170"/>
                </a:lnTo>
                <a:lnTo>
                  <a:pt x="81" y="167"/>
                </a:lnTo>
                <a:lnTo>
                  <a:pt x="83" y="167"/>
                </a:lnTo>
                <a:lnTo>
                  <a:pt x="83" y="164"/>
                </a:lnTo>
                <a:lnTo>
                  <a:pt x="81" y="164"/>
                </a:lnTo>
                <a:lnTo>
                  <a:pt x="78" y="161"/>
                </a:lnTo>
                <a:lnTo>
                  <a:pt x="75" y="161"/>
                </a:lnTo>
                <a:lnTo>
                  <a:pt x="72" y="161"/>
                </a:lnTo>
                <a:lnTo>
                  <a:pt x="69" y="161"/>
                </a:lnTo>
                <a:lnTo>
                  <a:pt x="66" y="161"/>
                </a:lnTo>
                <a:lnTo>
                  <a:pt x="66" y="156"/>
                </a:lnTo>
                <a:lnTo>
                  <a:pt x="63" y="156"/>
                </a:lnTo>
                <a:lnTo>
                  <a:pt x="63" y="161"/>
                </a:lnTo>
                <a:lnTo>
                  <a:pt x="60" y="158"/>
                </a:lnTo>
                <a:lnTo>
                  <a:pt x="58" y="161"/>
                </a:lnTo>
                <a:lnTo>
                  <a:pt x="55" y="164"/>
                </a:lnTo>
                <a:lnTo>
                  <a:pt x="49" y="164"/>
                </a:lnTo>
                <a:lnTo>
                  <a:pt x="49" y="161"/>
                </a:lnTo>
                <a:lnTo>
                  <a:pt x="49" y="158"/>
                </a:lnTo>
                <a:lnTo>
                  <a:pt x="46" y="153"/>
                </a:lnTo>
                <a:lnTo>
                  <a:pt x="49" y="150"/>
                </a:lnTo>
                <a:lnTo>
                  <a:pt x="52" y="147"/>
                </a:lnTo>
                <a:lnTo>
                  <a:pt x="55" y="147"/>
                </a:lnTo>
                <a:lnTo>
                  <a:pt x="58" y="141"/>
                </a:lnTo>
                <a:lnTo>
                  <a:pt x="55" y="141"/>
                </a:lnTo>
                <a:lnTo>
                  <a:pt x="52" y="138"/>
                </a:lnTo>
                <a:lnTo>
                  <a:pt x="52" y="135"/>
                </a:lnTo>
                <a:lnTo>
                  <a:pt x="52" y="132"/>
                </a:lnTo>
                <a:lnTo>
                  <a:pt x="49" y="135"/>
                </a:lnTo>
                <a:lnTo>
                  <a:pt x="43" y="135"/>
                </a:lnTo>
                <a:lnTo>
                  <a:pt x="37" y="135"/>
                </a:lnTo>
                <a:lnTo>
                  <a:pt x="32" y="132"/>
                </a:lnTo>
                <a:lnTo>
                  <a:pt x="29" y="135"/>
                </a:lnTo>
                <a:lnTo>
                  <a:pt x="23" y="135"/>
                </a:lnTo>
                <a:lnTo>
                  <a:pt x="20" y="138"/>
                </a:lnTo>
                <a:lnTo>
                  <a:pt x="14" y="141"/>
                </a:lnTo>
                <a:lnTo>
                  <a:pt x="14" y="144"/>
                </a:lnTo>
                <a:lnTo>
                  <a:pt x="11" y="144"/>
                </a:lnTo>
                <a:lnTo>
                  <a:pt x="9" y="147"/>
                </a:lnTo>
                <a:lnTo>
                  <a:pt x="6" y="147"/>
                </a:lnTo>
                <a:lnTo>
                  <a:pt x="9" y="124"/>
                </a:lnTo>
                <a:lnTo>
                  <a:pt x="11" y="124"/>
                </a:lnTo>
                <a:lnTo>
                  <a:pt x="14" y="124"/>
                </a:lnTo>
                <a:lnTo>
                  <a:pt x="14" y="127"/>
                </a:lnTo>
                <a:lnTo>
                  <a:pt x="14" y="124"/>
                </a:lnTo>
                <a:lnTo>
                  <a:pt x="14" y="121"/>
                </a:lnTo>
                <a:lnTo>
                  <a:pt x="17" y="118"/>
                </a:lnTo>
                <a:lnTo>
                  <a:pt x="20" y="118"/>
                </a:lnTo>
                <a:lnTo>
                  <a:pt x="23" y="115"/>
                </a:lnTo>
                <a:lnTo>
                  <a:pt x="26" y="115"/>
                </a:lnTo>
                <a:lnTo>
                  <a:pt x="29" y="115"/>
                </a:lnTo>
                <a:lnTo>
                  <a:pt x="29" y="112"/>
                </a:lnTo>
                <a:lnTo>
                  <a:pt x="26" y="115"/>
                </a:lnTo>
                <a:lnTo>
                  <a:pt x="23" y="112"/>
                </a:lnTo>
                <a:lnTo>
                  <a:pt x="20" y="115"/>
                </a:lnTo>
                <a:lnTo>
                  <a:pt x="17" y="115"/>
                </a:lnTo>
                <a:lnTo>
                  <a:pt x="14" y="112"/>
                </a:lnTo>
                <a:lnTo>
                  <a:pt x="14" y="115"/>
                </a:lnTo>
                <a:lnTo>
                  <a:pt x="17" y="109"/>
                </a:lnTo>
                <a:lnTo>
                  <a:pt x="17" y="112"/>
                </a:lnTo>
                <a:lnTo>
                  <a:pt x="17" y="109"/>
                </a:lnTo>
                <a:lnTo>
                  <a:pt x="20" y="107"/>
                </a:lnTo>
                <a:lnTo>
                  <a:pt x="20" y="109"/>
                </a:lnTo>
                <a:lnTo>
                  <a:pt x="23" y="109"/>
                </a:lnTo>
                <a:lnTo>
                  <a:pt x="26" y="104"/>
                </a:lnTo>
                <a:lnTo>
                  <a:pt x="29" y="104"/>
                </a:lnTo>
                <a:lnTo>
                  <a:pt x="29" y="101"/>
                </a:lnTo>
                <a:lnTo>
                  <a:pt x="26" y="104"/>
                </a:lnTo>
                <a:lnTo>
                  <a:pt x="23" y="104"/>
                </a:lnTo>
                <a:lnTo>
                  <a:pt x="20" y="104"/>
                </a:lnTo>
                <a:lnTo>
                  <a:pt x="17" y="101"/>
                </a:lnTo>
                <a:lnTo>
                  <a:pt x="20" y="95"/>
                </a:lnTo>
                <a:lnTo>
                  <a:pt x="17" y="95"/>
                </a:lnTo>
                <a:lnTo>
                  <a:pt x="20" y="95"/>
                </a:lnTo>
                <a:lnTo>
                  <a:pt x="20" y="92"/>
                </a:lnTo>
                <a:lnTo>
                  <a:pt x="23" y="92"/>
                </a:lnTo>
                <a:lnTo>
                  <a:pt x="23" y="98"/>
                </a:lnTo>
                <a:lnTo>
                  <a:pt x="26" y="89"/>
                </a:lnTo>
                <a:lnTo>
                  <a:pt x="29" y="86"/>
                </a:lnTo>
                <a:lnTo>
                  <a:pt x="32" y="84"/>
                </a:lnTo>
                <a:lnTo>
                  <a:pt x="29" y="84"/>
                </a:lnTo>
                <a:lnTo>
                  <a:pt x="29" y="81"/>
                </a:lnTo>
                <a:lnTo>
                  <a:pt x="26" y="81"/>
                </a:lnTo>
                <a:lnTo>
                  <a:pt x="29" y="84"/>
                </a:lnTo>
                <a:lnTo>
                  <a:pt x="26" y="84"/>
                </a:lnTo>
                <a:lnTo>
                  <a:pt x="23" y="84"/>
                </a:lnTo>
                <a:lnTo>
                  <a:pt x="23" y="81"/>
                </a:lnTo>
                <a:lnTo>
                  <a:pt x="20" y="84"/>
                </a:lnTo>
                <a:lnTo>
                  <a:pt x="23" y="86"/>
                </a:lnTo>
                <a:lnTo>
                  <a:pt x="20" y="86"/>
                </a:lnTo>
                <a:lnTo>
                  <a:pt x="17" y="86"/>
                </a:lnTo>
                <a:lnTo>
                  <a:pt x="17" y="89"/>
                </a:lnTo>
                <a:lnTo>
                  <a:pt x="14" y="89"/>
                </a:lnTo>
                <a:lnTo>
                  <a:pt x="11" y="89"/>
                </a:lnTo>
                <a:lnTo>
                  <a:pt x="14" y="84"/>
                </a:lnTo>
                <a:lnTo>
                  <a:pt x="11" y="84"/>
                </a:lnTo>
                <a:lnTo>
                  <a:pt x="11" y="81"/>
                </a:lnTo>
                <a:lnTo>
                  <a:pt x="14" y="81"/>
                </a:lnTo>
                <a:lnTo>
                  <a:pt x="17" y="75"/>
                </a:lnTo>
                <a:lnTo>
                  <a:pt x="20" y="72"/>
                </a:lnTo>
                <a:lnTo>
                  <a:pt x="23" y="72"/>
                </a:lnTo>
                <a:lnTo>
                  <a:pt x="23" y="69"/>
                </a:lnTo>
                <a:lnTo>
                  <a:pt x="26" y="69"/>
                </a:lnTo>
                <a:lnTo>
                  <a:pt x="26" y="66"/>
                </a:lnTo>
                <a:lnTo>
                  <a:pt x="23" y="66"/>
                </a:lnTo>
                <a:lnTo>
                  <a:pt x="23" y="69"/>
                </a:lnTo>
                <a:lnTo>
                  <a:pt x="23" y="66"/>
                </a:lnTo>
                <a:lnTo>
                  <a:pt x="20" y="69"/>
                </a:lnTo>
                <a:lnTo>
                  <a:pt x="20" y="66"/>
                </a:lnTo>
                <a:lnTo>
                  <a:pt x="17" y="66"/>
                </a:lnTo>
                <a:lnTo>
                  <a:pt x="17" y="69"/>
                </a:lnTo>
                <a:lnTo>
                  <a:pt x="14" y="69"/>
                </a:lnTo>
                <a:lnTo>
                  <a:pt x="14" y="66"/>
                </a:lnTo>
                <a:lnTo>
                  <a:pt x="11" y="63"/>
                </a:lnTo>
                <a:lnTo>
                  <a:pt x="14" y="63"/>
                </a:lnTo>
                <a:lnTo>
                  <a:pt x="14" y="60"/>
                </a:lnTo>
                <a:lnTo>
                  <a:pt x="14" y="58"/>
                </a:lnTo>
                <a:lnTo>
                  <a:pt x="14" y="55"/>
                </a:lnTo>
                <a:lnTo>
                  <a:pt x="11" y="52"/>
                </a:lnTo>
                <a:lnTo>
                  <a:pt x="9" y="52"/>
                </a:lnTo>
                <a:lnTo>
                  <a:pt x="6" y="55"/>
                </a:lnTo>
                <a:lnTo>
                  <a:pt x="6" y="52"/>
                </a:lnTo>
                <a:lnTo>
                  <a:pt x="9" y="46"/>
                </a:lnTo>
                <a:lnTo>
                  <a:pt x="11" y="46"/>
                </a:lnTo>
                <a:lnTo>
                  <a:pt x="9" y="43"/>
                </a:lnTo>
                <a:lnTo>
                  <a:pt x="9" y="40"/>
                </a:lnTo>
                <a:lnTo>
                  <a:pt x="11" y="40"/>
                </a:lnTo>
                <a:lnTo>
                  <a:pt x="11" y="37"/>
                </a:lnTo>
                <a:lnTo>
                  <a:pt x="14" y="37"/>
                </a:lnTo>
                <a:lnTo>
                  <a:pt x="17" y="37"/>
                </a:lnTo>
                <a:lnTo>
                  <a:pt x="17" y="35"/>
                </a:lnTo>
                <a:lnTo>
                  <a:pt x="14" y="35"/>
                </a:lnTo>
                <a:lnTo>
                  <a:pt x="14" y="32"/>
                </a:lnTo>
                <a:lnTo>
                  <a:pt x="17" y="32"/>
                </a:lnTo>
                <a:lnTo>
                  <a:pt x="20" y="32"/>
                </a:lnTo>
                <a:lnTo>
                  <a:pt x="26" y="32"/>
                </a:lnTo>
                <a:lnTo>
                  <a:pt x="29" y="32"/>
                </a:lnTo>
                <a:lnTo>
                  <a:pt x="29" y="29"/>
                </a:lnTo>
                <a:lnTo>
                  <a:pt x="29" y="32"/>
                </a:lnTo>
                <a:lnTo>
                  <a:pt x="32" y="29"/>
                </a:lnTo>
                <a:lnTo>
                  <a:pt x="32" y="32"/>
                </a:lnTo>
                <a:lnTo>
                  <a:pt x="32" y="29"/>
                </a:lnTo>
                <a:lnTo>
                  <a:pt x="32" y="26"/>
                </a:lnTo>
                <a:lnTo>
                  <a:pt x="34" y="26"/>
                </a:lnTo>
                <a:lnTo>
                  <a:pt x="37" y="26"/>
                </a:lnTo>
                <a:lnTo>
                  <a:pt x="37" y="23"/>
                </a:lnTo>
                <a:lnTo>
                  <a:pt x="37" y="26"/>
                </a:lnTo>
                <a:lnTo>
                  <a:pt x="40" y="23"/>
                </a:lnTo>
                <a:lnTo>
                  <a:pt x="43" y="26"/>
                </a:lnTo>
                <a:lnTo>
                  <a:pt x="46" y="29"/>
                </a:lnTo>
                <a:lnTo>
                  <a:pt x="49" y="29"/>
                </a:lnTo>
                <a:lnTo>
                  <a:pt x="55" y="29"/>
                </a:lnTo>
                <a:lnTo>
                  <a:pt x="58" y="29"/>
                </a:lnTo>
                <a:lnTo>
                  <a:pt x="60" y="29"/>
                </a:lnTo>
                <a:lnTo>
                  <a:pt x="63" y="26"/>
                </a:lnTo>
                <a:lnTo>
                  <a:pt x="66" y="26"/>
                </a:lnTo>
                <a:lnTo>
                  <a:pt x="69" y="26"/>
                </a:lnTo>
                <a:lnTo>
                  <a:pt x="69" y="29"/>
                </a:lnTo>
                <a:lnTo>
                  <a:pt x="72" y="29"/>
                </a:lnTo>
                <a:lnTo>
                  <a:pt x="72" y="26"/>
                </a:lnTo>
                <a:lnTo>
                  <a:pt x="75" y="26"/>
                </a:lnTo>
                <a:lnTo>
                  <a:pt x="78" y="26"/>
                </a:lnTo>
                <a:lnTo>
                  <a:pt x="78" y="32"/>
                </a:lnTo>
                <a:lnTo>
                  <a:pt x="78" y="29"/>
                </a:lnTo>
                <a:lnTo>
                  <a:pt x="81" y="26"/>
                </a:lnTo>
                <a:lnTo>
                  <a:pt x="83" y="26"/>
                </a:lnTo>
                <a:lnTo>
                  <a:pt x="81" y="26"/>
                </a:lnTo>
                <a:lnTo>
                  <a:pt x="78" y="26"/>
                </a:lnTo>
                <a:lnTo>
                  <a:pt x="78" y="23"/>
                </a:lnTo>
                <a:lnTo>
                  <a:pt x="75" y="23"/>
                </a:lnTo>
                <a:lnTo>
                  <a:pt x="75" y="20"/>
                </a:lnTo>
                <a:lnTo>
                  <a:pt x="78" y="20"/>
                </a:lnTo>
                <a:lnTo>
                  <a:pt x="81" y="23"/>
                </a:lnTo>
                <a:lnTo>
                  <a:pt x="83" y="20"/>
                </a:lnTo>
                <a:lnTo>
                  <a:pt x="81" y="20"/>
                </a:lnTo>
                <a:lnTo>
                  <a:pt x="78" y="20"/>
                </a:lnTo>
                <a:lnTo>
                  <a:pt x="75" y="20"/>
                </a:lnTo>
                <a:lnTo>
                  <a:pt x="72" y="20"/>
                </a:lnTo>
                <a:lnTo>
                  <a:pt x="75" y="17"/>
                </a:lnTo>
                <a:lnTo>
                  <a:pt x="75" y="14"/>
                </a:lnTo>
                <a:lnTo>
                  <a:pt x="78" y="14"/>
                </a:lnTo>
                <a:lnTo>
                  <a:pt x="75" y="12"/>
                </a:lnTo>
                <a:lnTo>
                  <a:pt x="78" y="12"/>
                </a:lnTo>
                <a:lnTo>
                  <a:pt x="81" y="12"/>
                </a:lnTo>
                <a:lnTo>
                  <a:pt x="83" y="12"/>
                </a:lnTo>
                <a:lnTo>
                  <a:pt x="86" y="9"/>
                </a:lnTo>
                <a:lnTo>
                  <a:pt x="89" y="9"/>
                </a:lnTo>
                <a:lnTo>
                  <a:pt x="92" y="6"/>
                </a:lnTo>
                <a:lnTo>
                  <a:pt x="92" y="9"/>
                </a:lnTo>
                <a:lnTo>
                  <a:pt x="95" y="9"/>
                </a:lnTo>
                <a:lnTo>
                  <a:pt x="92" y="6"/>
                </a:lnTo>
                <a:lnTo>
                  <a:pt x="95" y="3"/>
                </a:lnTo>
                <a:lnTo>
                  <a:pt x="98" y="3"/>
                </a:lnTo>
                <a:lnTo>
                  <a:pt x="104" y="3"/>
                </a:lnTo>
                <a:lnTo>
                  <a:pt x="106" y="0"/>
                </a:lnTo>
                <a:lnTo>
                  <a:pt x="106" y="3"/>
                </a:lnTo>
                <a:lnTo>
                  <a:pt x="106" y="6"/>
                </a:lnTo>
                <a:lnTo>
                  <a:pt x="112" y="6"/>
                </a:lnTo>
                <a:lnTo>
                  <a:pt x="115" y="3"/>
                </a:lnTo>
                <a:lnTo>
                  <a:pt x="118" y="0"/>
                </a:lnTo>
                <a:lnTo>
                  <a:pt x="118" y="3"/>
                </a:lnTo>
                <a:lnTo>
                  <a:pt x="118" y="6"/>
                </a:lnTo>
                <a:lnTo>
                  <a:pt x="121" y="6"/>
                </a:lnTo>
                <a:lnTo>
                  <a:pt x="121" y="9"/>
                </a:lnTo>
                <a:lnTo>
                  <a:pt x="121" y="12"/>
                </a:lnTo>
                <a:lnTo>
                  <a:pt x="124" y="9"/>
                </a:lnTo>
                <a:lnTo>
                  <a:pt x="127" y="9"/>
                </a:lnTo>
                <a:lnTo>
                  <a:pt x="130" y="12"/>
                </a:lnTo>
                <a:lnTo>
                  <a:pt x="135" y="14"/>
                </a:lnTo>
                <a:lnTo>
                  <a:pt x="135" y="20"/>
                </a:lnTo>
                <a:lnTo>
                  <a:pt x="138" y="23"/>
                </a:lnTo>
                <a:lnTo>
                  <a:pt x="141" y="26"/>
                </a:lnTo>
                <a:lnTo>
                  <a:pt x="138" y="29"/>
                </a:lnTo>
                <a:lnTo>
                  <a:pt x="141" y="26"/>
                </a:lnTo>
                <a:lnTo>
                  <a:pt x="153" y="29"/>
                </a:lnTo>
                <a:lnTo>
                  <a:pt x="155" y="32"/>
                </a:lnTo>
                <a:lnTo>
                  <a:pt x="158" y="29"/>
                </a:lnTo>
                <a:lnTo>
                  <a:pt x="164" y="32"/>
                </a:lnTo>
                <a:lnTo>
                  <a:pt x="167" y="32"/>
                </a:lnTo>
                <a:lnTo>
                  <a:pt x="170" y="32"/>
                </a:lnTo>
                <a:lnTo>
                  <a:pt x="170" y="35"/>
                </a:lnTo>
                <a:lnTo>
                  <a:pt x="173" y="35"/>
                </a:lnTo>
                <a:lnTo>
                  <a:pt x="176" y="35"/>
                </a:lnTo>
                <a:lnTo>
                  <a:pt x="178" y="35"/>
                </a:lnTo>
                <a:lnTo>
                  <a:pt x="181" y="37"/>
                </a:lnTo>
                <a:lnTo>
                  <a:pt x="184" y="37"/>
                </a:lnTo>
                <a:lnTo>
                  <a:pt x="184" y="35"/>
                </a:lnTo>
                <a:lnTo>
                  <a:pt x="187" y="37"/>
                </a:lnTo>
                <a:lnTo>
                  <a:pt x="190" y="37"/>
                </a:lnTo>
                <a:lnTo>
                  <a:pt x="199" y="37"/>
                </a:lnTo>
                <a:lnTo>
                  <a:pt x="202" y="40"/>
                </a:lnTo>
                <a:lnTo>
                  <a:pt x="204" y="40"/>
                </a:lnTo>
                <a:lnTo>
                  <a:pt x="207" y="43"/>
                </a:lnTo>
                <a:lnTo>
                  <a:pt x="213" y="40"/>
                </a:lnTo>
                <a:lnTo>
                  <a:pt x="213" y="43"/>
                </a:lnTo>
                <a:lnTo>
                  <a:pt x="216" y="40"/>
                </a:lnTo>
                <a:lnTo>
                  <a:pt x="222" y="37"/>
                </a:lnTo>
                <a:lnTo>
                  <a:pt x="227" y="40"/>
                </a:lnTo>
                <a:lnTo>
                  <a:pt x="227" y="43"/>
                </a:lnTo>
                <a:lnTo>
                  <a:pt x="227" y="46"/>
                </a:lnTo>
                <a:lnTo>
                  <a:pt x="230" y="46"/>
                </a:lnTo>
                <a:lnTo>
                  <a:pt x="230" y="49"/>
                </a:lnTo>
                <a:lnTo>
                  <a:pt x="233" y="49"/>
                </a:lnTo>
                <a:lnTo>
                  <a:pt x="236" y="49"/>
                </a:lnTo>
                <a:lnTo>
                  <a:pt x="248" y="52"/>
                </a:lnTo>
                <a:lnTo>
                  <a:pt x="248" y="55"/>
                </a:lnTo>
                <a:lnTo>
                  <a:pt x="250" y="52"/>
                </a:lnTo>
                <a:lnTo>
                  <a:pt x="253" y="55"/>
                </a:lnTo>
                <a:lnTo>
                  <a:pt x="259" y="60"/>
                </a:lnTo>
                <a:lnTo>
                  <a:pt x="262" y="60"/>
                </a:lnTo>
                <a:lnTo>
                  <a:pt x="265" y="60"/>
                </a:lnTo>
                <a:lnTo>
                  <a:pt x="265" y="63"/>
                </a:lnTo>
                <a:lnTo>
                  <a:pt x="274" y="63"/>
                </a:lnTo>
                <a:lnTo>
                  <a:pt x="276" y="66"/>
                </a:lnTo>
                <a:lnTo>
                  <a:pt x="282" y="69"/>
                </a:lnTo>
                <a:lnTo>
                  <a:pt x="288" y="72"/>
                </a:lnTo>
                <a:lnTo>
                  <a:pt x="294" y="75"/>
                </a:lnTo>
                <a:lnTo>
                  <a:pt x="297" y="75"/>
                </a:lnTo>
                <a:lnTo>
                  <a:pt x="299" y="75"/>
                </a:lnTo>
                <a:lnTo>
                  <a:pt x="302" y="75"/>
                </a:lnTo>
                <a:lnTo>
                  <a:pt x="302" y="78"/>
                </a:lnTo>
                <a:lnTo>
                  <a:pt x="305" y="75"/>
                </a:lnTo>
                <a:lnTo>
                  <a:pt x="308" y="81"/>
                </a:lnTo>
                <a:lnTo>
                  <a:pt x="308" y="78"/>
                </a:lnTo>
                <a:lnTo>
                  <a:pt x="314" y="78"/>
                </a:lnTo>
                <a:lnTo>
                  <a:pt x="317" y="78"/>
                </a:lnTo>
                <a:lnTo>
                  <a:pt x="320" y="78"/>
                </a:lnTo>
                <a:lnTo>
                  <a:pt x="322" y="78"/>
                </a:lnTo>
                <a:lnTo>
                  <a:pt x="325" y="75"/>
                </a:lnTo>
                <a:lnTo>
                  <a:pt x="328" y="78"/>
                </a:lnTo>
                <a:lnTo>
                  <a:pt x="328" y="75"/>
                </a:lnTo>
                <a:lnTo>
                  <a:pt x="331" y="75"/>
                </a:lnTo>
                <a:lnTo>
                  <a:pt x="337" y="75"/>
                </a:lnTo>
                <a:lnTo>
                  <a:pt x="340" y="75"/>
                </a:lnTo>
                <a:lnTo>
                  <a:pt x="337" y="78"/>
                </a:lnTo>
                <a:lnTo>
                  <a:pt x="340" y="78"/>
                </a:lnTo>
                <a:lnTo>
                  <a:pt x="337" y="78"/>
                </a:lnTo>
                <a:lnTo>
                  <a:pt x="334" y="78"/>
                </a:lnTo>
                <a:lnTo>
                  <a:pt x="334" y="81"/>
                </a:lnTo>
                <a:lnTo>
                  <a:pt x="337" y="81"/>
                </a:lnTo>
                <a:lnTo>
                  <a:pt x="340" y="81"/>
                </a:lnTo>
                <a:lnTo>
                  <a:pt x="343" y="78"/>
                </a:lnTo>
                <a:lnTo>
                  <a:pt x="346" y="78"/>
                </a:lnTo>
                <a:lnTo>
                  <a:pt x="348" y="78"/>
                </a:lnTo>
                <a:lnTo>
                  <a:pt x="348" y="75"/>
                </a:lnTo>
                <a:lnTo>
                  <a:pt x="351" y="75"/>
                </a:lnTo>
                <a:lnTo>
                  <a:pt x="351" y="78"/>
                </a:lnTo>
                <a:lnTo>
                  <a:pt x="354" y="78"/>
                </a:lnTo>
                <a:lnTo>
                  <a:pt x="354" y="81"/>
                </a:lnTo>
                <a:lnTo>
                  <a:pt x="357" y="81"/>
                </a:lnTo>
                <a:lnTo>
                  <a:pt x="360" y="81"/>
                </a:lnTo>
                <a:lnTo>
                  <a:pt x="357" y="84"/>
                </a:lnTo>
                <a:lnTo>
                  <a:pt x="354" y="84"/>
                </a:lnTo>
                <a:lnTo>
                  <a:pt x="357" y="84"/>
                </a:lnTo>
                <a:lnTo>
                  <a:pt x="360" y="86"/>
                </a:lnTo>
                <a:lnTo>
                  <a:pt x="366" y="86"/>
                </a:lnTo>
                <a:lnTo>
                  <a:pt x="366" y="89"/>
                </a:lnTo>
                <a:lnTo>
                  <a:pt x="366" y="86"/>
                </a:lnTo>
                <a:lnTo>
                  <a:pt x="369" y="89"/>
                </a:lnTo>
                <a:lnTo>
                  <a:pt x="371" y="89"/>
                </a:lnTo>
                <a:lnTo>
                  <a:pt x="371" y="92"/>
                </a:lnTo>
                <a:lnTo>
                  <a:pt x="374" y="95"/>
                </a:lnTo>
                <a:lnTo>
                  <a:pt x="377" y="95"/>
                </a:lnTo>
                <a:lnTo>
                  <a:pt x="380" y="95"/>
                </a:lnTo>
                <a:lnTo>
                  <a:pt x="383" y="95"/>
                </a:lnTo>
                <a:lnTo>
                  <a:pt x="383" y="98"/>
                </a:lnTo>
                <a:lnTo>
                  <a:pt x="386" y="98"/>
                </a:lnTo>
                <a:lnTo>
                  <a:pt x="383" y="95"/>
                </a:lnTo>
                <a:lnTo>
                  <a:pt x="386" y="92"/>
                </a:lnTo>
                <a:lnTo>
                  <a:pt x="389" y="89"/>
                </a:lnTo>
                <a:lnTo>
                  <a:pt x="394" y="89"/>
                </a:lnTo>
                <a:lnTo>
                  <a:pt x="394" y="92"/>
                </a:lnTo>
                <a:lnTo>
                  <a:pt x="397" y="92"/>
                </a:lnTo>
                <a:lnTo>
                  <a:pt x="400" y="89"/>
                </a:lnTo>
                <a:lnTo>
                  <a:pt x="403" y="92"/>
                </a:lnTo>
                <a:lnTo>
                  <a:pt x="403" y="95"/>
                </a:lnTo>
                <a:lnTo>
                  <a:pt x="406" y="95"/>
                </a:lnTo>
                <a:lnTo>
                  <a:pt x="406" y="98"/>
                </a:lnTo>
                <a:lnTo>
                  <a:pt x="409" y="98"/>
                </a:lnTo>
                <a:lnTo>
                  <a:pt x="415" y="98"/>
                </a:lnTo>
                <a:lnTo>
                  <a:pt x="418" y="101"/>
                </a:lnTo>
                <a:lnTo>
                  <a:pt x="420" y="104"/>
                </a:lnTo>
                <a:lnTo>
                  <a:pt x="426" y="107"/>
                </a:lnTo>
                <a:lnTo>
                  <a:pt x="429" y="107"/>
                </a:lnTo>
                <a:lnTo>
                  <a:pt x="435" y="107"/>
                </a:lnTo>
                <a:lnTo>
                  <a:pt x="435" y="109"/>
                </a:lnTo>
                <a:lnTo>
                  <a:pt x="438" y="109"/>
                </a:lnTo>
                <a:lnTo>
                  <a:pt x="441" y="109"/>
                </a:lnTo>
                <a:lnTo>
                  <a:pt x="443" y="107"/>
                </a:lnTo>
                <a:lnTo>
                  <a:pt x="446" y="109"/>
                </a:lnTo>
                <a:lnTo>
                  <a:pt x="446" y="107"/>
                </a:lnTo>
                <a:lnTo>
                  <a:pt x="449" y="109"/>
                </a:lnTo>
                <a:lnTo>
                  <a:pt x="452" y="107"/>
                </a:lnTo>
                <a:lnTo>
                  <a:pt x="458" y="104"/>
                </a:lnTo>
                <a:lnTo>
                  <a:pt x="458" y="107"/>
                </a:lnTo>
                <a:lnTo>
                  <a:pt x="461" y="109"/>
                </a:lnTo>
                <a:lnTo>
                  <a:pt x="461" y="112"/>
                </a:lnTo>
                <a:lnTo>
                  <a:pt x="464" y="112"/>
                </a:lnTo>
                <a:lnTo>
                  <a:pt x="466" y="115"/>
                </a:lnTo>
                <a:lnTo>
                  <a:pt x="466" y="118"/>
                </a:lnTo>
                <a:lnTo>
                  <a:pt x="469" y="118"/>
                </a:lnTo>
                <a:lnTo>
                  <a:pt x="472" y="115"/>
                </a:lnTo>
                <a:lnTo>
                  <a:pt x="481" y="118"/>
                </a:lnTo>
                <a:lnTo>
                  <a:pt x="481" y="121"/>
                </a:lnTo>
                <a:lnTo>
                  <a:pt x="478" y="130"/>
                </a:lnTo>
                <a:lnTo>
                  <a:pt x="475" y="132"/>
                </a:lnTo>
                <a:lnTo>
                  <a:pt x="472" y="132"/>
                </a:lnTo>
                <a:lnTo>
                  <a:pt x="472" y="135"/>
                </a:lnTo>
                <a:lnTo>
                  <a:pt x="475" y="138"/>
                </a:lnTo>
                <a:lnTo>
                  <a:pt x="478" y="141"/>
                </a:lnTo>
                <a:lnTo>
                  <a:pt x="481" y="135"/>
                </a:lnTo>
                <a:lnTo>
                  <a:pt x="481" y="132"/>
                </a:lnTo>
                <a:lnTo>
                  <a:pt x="484" y="132"/>
                </a:lnTo>
                <a:lnTo>
                  <a:pt x="484" y="138"/>
                </a:lnTo>
                <a:lnTo>
                  <a:pt x="487" y="141"/>
                </a:lnTo>
                <a:lnTo>
                  <a:pt x="487" y="138"/>
                </a:lnTo>
                <a:lnTo>
                  <a:pt x="492" y="141"/>
                </a:lnTo>
                <a:lnTo>
                  <a:pt x="492" y="144"/>
                </a:lnTo>
                <a:lnTo>
                  <a:pt x="495" y="144"/>
                </a:lnTo>
                <a:lnTo>
                  <a:pt x="495" y="147"/>
                </a:lnTo>
                <a:lnTo>
                  <a:pt x="498" y="147"/>
                </a:lnTo>
                <a:lnTo>
                  <a:pt x="501" y="150"/>
                </a:lnTo>
                <a:lnTo>
                  <a:pt x="504" y="150"/>
                </a:lnTo>
                <a:lnTo>
                  <a:pt x="507" y="153"/>
                </a:lnTo>
                <a:lnTo>
                  <a:pt x="515" y="153"/>
                </a:lnTo>
                <a:lnTo>
                  <a:pt x="515" y="156"/>
                </a:lnTo>
                <a:lnTo>
                  <a:pt x="515" y="158"/>
                </a:lnTo>
                <a:lnTo>
                  <a:pt x="518" y="158"/>
                </a:lnTo>
                <a:lnTo>
                  <a:pt x="518" y="161"/>
                </a:lnTo>
                <a:lnTo>
                  <a:pt x="521" y="164"/>
                </a:lnTo>
                <a:lnTo>
                  <a:pt x="524" y="170"/>
                </a:lnTo>
                <a:lnTo>
                  <a:pt x="527" y="167"/>
                </a:lnTo>
                <a:lnTo>
                  <a:pt x="533" y="170"/>
                </a:lnTo>
                <a:lnTo>
                  <a:pt x="538" y="164"/>
                </a:lnTo>
                <a:lnTo>
                  <a:pt x="544" y="173"/>
                </a:lnTo>
                <a:lnTo>
                  <a:pt x="550" y="170"/>
                </a:lnTo>
                <a:lnTo>
                  <a:pt x="550" y="176"/>
                </a:lnTo>
                <a:lnTo>
                  <a:pt x="553" y="179"/>
                </a:lnTo>
                <a:lnTo>
                  <a:pt x="553" y="181"/>
                </a:lnTo>
                <a:lnTo>
                  <a:pt x="556" y="181"/>
                </a:lnTo>
                <a:lnTo>
                  <a:pt x="567" y="179"/>
                </a:lnTo>
                <a:lnTo>
                  <a:pt x="570" y="181"/>
                </a:lnTo>
                <a:lnTo>
                  <a:pt x="573" y="181"/>
                </a:lnTo>
                <a:lnTo>
                  <a:pt x="573" y="184"/>
                </a:lnTo>
                <a:lnTo>
                  <a:pt x="579" y="181"/>
                </a:lnTo>
                <a:lnTo>
                  <a:pt x="582" y="184"/>
                </a:lnTo>
                <a:lnTo>
                  <a:pt x="585" y="184"/>
                </a:lnTo>
                <a:lnTo>
                  <a:pt x="593" y="187"/>
                </a:lnTo>
                <a:lnTo>
                  <a:pt x="599" y="187"/>
                </a:lnTo>
                <a:lnTo>
                  <a:pt x="599" y="184"/>
                </a:lnTo>
                <a:lnTo>
                  <a:pt x="596" y="181"/>
                </a:lnTo>
                <a:lnTo>
                  <a:pt x="599" y="179"/>
                </a:lnTo>
                <a:lnTo>
                  <a:pt x="599" y="176"/>
                </a:lnTo>
                <a:lnTo>
                  <a:pt x="602" y="173"/>
                </a:lnTo>
                <a:lnTo>
                  <a:pt x="602" y="176"/>
                </a:lnTo>
                <a:lnTo>
                  <a:pt x="610" y="176"/>
                </a:lnTo>
                <a:lnTo>
                  <a:pt x="613" y="181"/>
                </a:lnTo>
                <a:lnTo>
                  <a:pt x="616" y="181"/>
                </a:lnTo>
                <a:lnTo>
                  <a:pt x="619" y="181"/>
                </a:lnTo>
                <a:lnTo>
                  <a:pt x="625" y="184"/>
                </a:lnTo>
                <a:lnTo>
                  <a:pt x="625" y="190"/>
                </a:lnTo>
                <a:lnTo>
                  <a:pt x="628" y="190"/>
                </a:lnTo>
                <a:lnTo>
                  <a:pt x="634" y="190"/>
                </a:lnTo>
                <a:lnTo>
                  <a:pt x="639" y="190"/>
                </a:lnTo>
                <a:lnTo>
                  <a:pt x="639" y="193"/>
                </a:lnTo>
                <a:lnTo>
                  <a:pt x="642" y="202"/>
                </a:lnTo>
                <a:lnTo>
                  <a:pt x="645" y="202"/>
                </a:lnTo>
                <a:lnTo>
                  <a:pt x="642" y="204"/>
                </a:lnTo>
                <a:lnTo>
                  <a:pt x="645" y="204"/>
                </a:lnTo>
                <a:lnTo>
                  <a:pt x="642" y="204"/>
                </a:lnTo>
                <a:lnTo>
                  <a:pt x="642" y="207"/>
                </a:lnTo>
                <a:lnTo>
                  <a:pt x="645" y="207"/>
                </a:lnTo>
                <a:lnTo>
                  <a:pt x="645" y="210"/>
                </a:lnTo>
                <a:lnTo>
                  <a:pt x="642" y="210"/>
                </a:lnTo>
                <a:lnTo>
                  <a:pt x="642" y="213"/>
                </a:lnTo>
                <a:lnTo>
                  <a:pt x="642" y="216"/>
                </a:lnTo>
                <a:lnTo>
                  <a:pt x="645" y="216"/>
                </a:lnTo>
                <a:lnTo>
                  <a:pt x="648" y="216"/>
                </a:lnTo>
                <a:lnTo>
                  <a:pt x="651" y="216"/>
                </a:lnTo>
                <a:lnTo>
                  <a:pt x="654" y="213"/>
                </a:lnTo>
                <a:lnTo>
                  <a:pt x="657" y="216"/>
                </a:lnTo>
                <a:lnTo>
                  <a:pt x="657" y="213"/>
                </a:lnTo>
                <a:lnTo>
                  <a:pt x="659" y="213"/>
                </a:lnTo>
                <a:lnTo>
                  <a:pt x="665" y="213"/>
                </a:lnTo>
                <a:lnTo>
                  <a:pt x="671" y="219"/>
                </a:lnTo>
                <a:lnTo>
                  <a:pt x="671" y="222"/>
                </a:lnTo>
                <a:lnTo>
                  <a:pt x="674" y="225"/>
                </a:lnTo>
                <a:lnTo>
                  <a:pt x="677" y="225"/>
                </a:lnTo>
                <a:lnTo>
                  <a:pt x="682" y="222"/>
                </a:lnTo>
                <a:lnTo>
                  <a:pt x="688" y="222"/>
                </a:lnTo>
                <a:lnTo>
                  <a:pt x="691" y="222"/>
                </a:lnTo>
                <a:lnTo>
                  <a:pt x="697" y="225"/>
                </a:lnTo>
                <a:lnTo>
                  <a:pt x="700" y="227"/>
                </a:lnTo>
                <a:lnTo>
                  <a:pt x="703" y="227"/>
                </a:lnTo>
                <a:lnTo>
                  <a:pt x="703" y="230"/>
                </a:lnTo>
                <a:lnTo>
                  <a:pt x="708" y="230"/>
                </a:lnTo>
                <a:lnTo>
                  <a:pt x="711" y="230"/>
                </a:lnTo>
                <a:lnTo>
                  <a:pt x="714" y="230"/>
                </a:lnTo>
                <a:lnTo>
                  <a:pt x="717" y="227"/>
                </a:lnTo>
                <a:lnTo>
                  <a:pt x="726" y="227"/>
                </a:lnTo>
                <a:lnTo>
                  <a:pt x="729" y="225"/>
                </a:lnTo>
                <a:lnTo>
                  <a:pt x="731" y="225"/>
                </a:lnTo>
                <a:lnTo>
                  <a:pt x="734" y="225"/>
                </a:lnTo>
                <a:lnTo>
                  <a:pt x="737" y="225"/>
                </a:lnTo>
                <a:lnTo>
                  <a:pt x="740" y="227"/>
                </a:lnTo>
                <a:lnTo>
                  <a:pt x="743" y="227"/>
                </a:lnTo>
                <a:lnTo>
                  <a:pt x="746" y="227"/>
                </a:lnTo>
                <a:lnTo>
                  <a:pt x="749" y="230"/>
                </a:lnTo>
                <a:lnTo>
                  <a:pt x="746" y="236"/>
                </a:lnTo>
                <a:lnTo>
                  <a:pt x="749" y="239"/>
                </a:lnTo>
                <a:lnTo>
                  <a:pt x="754" y="242"/>
                </a:lnTo>
                <a:lnTo>
                  <a:pt x="752" y="242"/>
                </a:lnTo>
                <a:lnTo>
                  <a:pt x="752" y="245"/>
                </a:lnTo>
                <a:lnTo>
                  <a:pt x="752" y="248"/>
                </a:lnTo>
                <a:lnTo>
                  <a:pt x="749" y="245"/>
                </a:lnTo>
                <a:lnTo>
                  <a:pt x="749" y="248"/>
                </a:lnTo>
                <a:lnTo>
                  <a:pt x="746" y="245"/>
                </a:lnTo>
                <a:lnTo>
                  <a:pt x="743" y="248"/>
                </a:lnTo>
                <a:lnTo>
                  <a:pt x="743" y="256"/>
                </a:lnTo>
                <a:lnTo>
                  <a:pt x="746" y="259"/>
                </a:lnTo>
                <a:lnTo>
                  <a:pt x="746" y="265"/>
                </a:lnTo>
                <a:lnTo>
                  <a:pt x="746" y="271"/>
                </a:lnTo>
                <a:lnTo>
                  <a:pt x="746" y="274"/>
                </a:lnTo>
                <a:lnTo>
                  <a:pt x="746" y="276"/>
                </a:lnTo>
                <a:lnTo>
                  <a:pt x="743" y="279"/>
                </a:lnTo>
                <a:lnTo>
                  <a:pt x="740" y="279"/>
                </a:lnTo>
                <a:lnTo>
                  <a:pt x="740" y="282"/>
                </a:lnTo>
                <a:lnTo>
                  <a:pt x="737" y="282"/>
                </a:lnTo>
                <a:lnTo>
                  <a:pt x="734" y="288"/>
                </a:lnTo>
                <a:lnTo>
                  <a:pt x="731" y="288"/>
                </a:lnTo>
                <a:lnTo>
                  <a:pt x="729" y="288"/>
                </a:lnTo>
                <a:lnTo>
                  <a:pt x="726" y="291"/>
                </a:lnTo>
                <a:lnTo>
                  <a:pt x="723" y="294"/>
                </a:lnTo>
                <a:lnTo>
                  <a:pt x="717" y="294"/>
                </a:lnTo>
                <a:lnTo>
                  <a:pt x="714" y="297"/>
                </a:lnTo>
                <a:lnTo>
                  <a:pt x="706" y="299"/>
                </a:lnTo>
                <a:lnTo>
                  <a:pt x="694" y="305"/>
                </a:lnTo>
                <a:lnTo>
                  <a:pt x="688" y="308"/>
                </a:lnTo>
                <a:lnTo>
                  <a:pt x="682" y="311"/>
                </a:lnTo>
                <a:lnTo>
                  <a:pt x="680" y="314"/>
                </a:lnTo>
                <a:lnTo>
                  <a:pt x="677" y="314"/>
                </a:lnTo>
                <a:lnTo>
                  <a:pt x="677" y="317"/>
                </a:lnTo>
                <a:lnTo>
                  <a:pt x="674" y="317"/>
                </a:lnTo>
                <a:lnTo>
                  <a:pt x="674" y="323"/>
                </a:lnTo>
                <a:lnTo>
                  <a:pt x="671" y="325"/>
                </a:lnTo>
                <a:lnTo>
                  <a:pt x="668" y="325"/>
                </a:lnTo>
                <a:lnTo>
                  <a:pt x="659" y="325"/>
                </a:lnTo>
                <a:lnTo>
                  <a:pt x="657" y="325"/>
                </a:lnTo>
                <a:lnTo>
                  <a:pt x="651" y="325"/>
                </a:lnTo>
                <a:lnTo>
                  <a:pt x="648" y="325"/>
                </a:lnTo>
                <a:lnTo>
                  <a:pt x="639" y="328"/>
                </a:lnTo>
                <a:lnTo>
                  <a:pt x="631" y="328"/>
                </a:lnTo>
                <a:lnTo>
                  <a:pt x="622" y="331"/>
                </a:lnTo>
                <a:lnTo>
                  <a:pt x="619" y="331"/>
                </a:lnTo>
                <a:lnTo>
                  <a:pt x="616" y="331"/>
                </a:lnTo>
                <a:lnTo>
                  <a:pt x="613" y="331"/>
                </a:lnTo>
                <a:lnTo>
                  <a:pt x="608" y="337"/>
                </a:lnTo>
                <a:lnTo>
                  <a:pt x="608" y="334"/>
                </a:lnTo>
                <a:lnTo>
                  <a:pt x="602" y="334"/>
                </a:lnTo>
                <a:lnTo>
                  <a:pt x="599" y="334"/>
                </a:lnTo>
                <a:lnTo>
                  <a:pt x="593" y="337"/>
                </a:lnTo>
                <a:lnTo>
                  <a:pt x="590" y="343"/>
                </a:lnTo>
                <a:lnTo>
                  <a:pt x="587" y="346"/>
                </a:lnTo>
                <a:lnTo>
                  <a:pt x="585" y="348"/>
                </a:lnTo>
                <a:lnTo>
                  <a:pt x="582" y="351"/>
                </a:lnTo>
                <a:lnTo>
                  <a:pt x="579" y="354"/>
                </a:lnTo>
                <a:lnTo>
                  <a:pt x="579" y="357"/>
                </a:lnTo>
                <a:lnTo>
                  <a:pt x="582" y="357"/>
                </a:lnTo>
                <a:lnTo>
                  <a:pt x="582" y="354"/>
                </a:lnTo>
                <a:lnTo>
                  <a:pt x="585" y="360"/>
                </a:lnTo>
                <a:lnTo>
                  <a:pt x="587" y="360"/>
                </a:lnTo>
                <a:lnTo>
                  <a:pt x="590" y="360"/>
                </a:lnTo>
                <a:lnTo>
                  <a:pt x="590" y="363"/>
                </a:lnTo>
                <a:lnTo>
                  <a:pt x="585" y="366"/>
                </a:lnTo>
                <a:lnTo>
                  <a:pt x="582" y="366"/>
                </a:lnTo>
                <a:lnTo>
                  <a:pt x="579" y="369"/>
                </a:lnTo>
                <a:lnTo>
                  <a:pt x="576" y="371"/>
                </a:lnTo>
                <a:lnTo>
                  <a:pt x="573" y="374"/>
                </a:lnTo>
                <a:lnTo>
                  <a:pt x="570" y="374"/>
                </a:lnTo>
                <a:lnTo>
                  <a:pt x="570" y="371"/>
                </a:lnTo>
                <a:lnTo>
                  <a:pt x="573" y="371"/>
                </a:lnTo>
                <a:lnTo>
                  <a:pt x="576" y="371"/>
                </a:lnTo>
                <a:lnTo>
                  <a:pt x="579" y="369"/>
                </a:lnTo>
                <a:lnTo>
                  <a:pt x="576" y="369"/>
                </a:lnTo>
                <a:lnTo>
                  <a:pt x="570" y="369"/>
                </a:lnTo>
                <a:lnTo>
                  <a:pt x="564" y="371"/>
                </a:lnTo>
                <a:lnTo>
                  <a:pt x="564" y="377"/>
                </a:lnTo>
                <a:lnTo>
                  <a:pt x="562" y="380"/>
                </a:lnTo>
                <a:lnTo>
                  <a:pt x="559" y="380"/>
                </a:lnTo>
                <a:lnTo>
                  <a:pt x="556" y="386"/>
                </a:lnTo>
                <a:lnTo>
                  <a:pt x="556" y="389"/>
                </a:lnTo>
                <a:lnTo>
                  <a:pt x="553" y="389"/>
                </a:lnTo>
                <a:lnTo>
                  <a:pt x="547" y="395"/>
                </a:lnTo>
                <a:lnTo>
                  <a:pt x="544" y="397"/>
                </a:lnTo>
                <a:lnTo>
                  <a:pt x="544" y="400"/>
                </a:lnTo>
                <a:lnTo>
                  <a:pt x="538" y="403"/>
                </a:lnTo>
                <a:lnTo>
                  <a:pt x="536" y="409"/>
                </a:lnTo>
                <a:lnTo>
                  <a:pt x="536" y="412"/>
                </a:lnTo>
                <a:lnTo>
                  <a:pt x="533" y="412"/>
                </a:lnTo>
                <a:lnTo>
                  <a:pt x="530" y="415"/>
                </a:lnTo>
                <a:lnTo>
                  <a:pt x="527" y="415"/>
                </a:lnTo>
                <a:lnTo>
                  <a:pt x="524" y="420"/>
                </a:lnTo>
                <a:lnTo>
                  <a:pt x="524" y="423"/>
                </a:lnTo>
                <a:lnTo>
                  <a:pt x="518" y="429"/>
                </a:lnTo>
                <a:lnTo>
                  <a:pt x="515" y="429"/>
                </a:lnTo>
                <a:lnTo>
                  <a:pt x="513" y="435"/>
                </a:lnTo>
                <a:lnTo>
                  <a:pt x="510" y="438"/>
                </a:lnTo>
                <a:lnTo>
                  <a:pt x="507" y="443"/>
                </a:lnTo>
                <a:lnTo>
                  <a:pt x="504" y="446"/>
                </a:lnTo>
                <a:lnTo>
                  <a:pt x="501" y="452"/>
                </a:lnTo>
                <a:lnTo>
                  <a:pt x="498" y="455"/>
                </a:lnTo>
                <a:lnTo>
                  <a:pt x="498" y="458"/>
                </a:lnTo>
                <a:lnTo>
                  <a:pt x="495" y="464"/>
                </a:lnTo>
                <a:lnTo>
                  <a:pt x="501" y="487"/>
                </a:lnTo>
                <a:lnTo>
                  <a:pt x="498" y="487"/>
                </a:lnTo>
                <a:lnTo>
                  <a:pt x="501" y="498"/>
                </a:lnTo>
                <a:lnTo>
                  <a:pt x="504" y="510"/>
                </a:lnTo>
                <a:lnTo>
                  <a:pt x="510" y="515"/>
                </a:lnTo>
                <a:lnTo>
                  <a:pt x="513" y="515"/>
                </a:lnTo>
                <a:lnTo>
                  <a:pt x="515" y="518"/>
                </a:lnTo>
                <a:lnTo>
                  <a:pt x="521" y="521"/>
                </a:lnTo>
                <a:lnTo>
                  <a:pt x="521" y="524"/>
                </a:lnTo>
                <a:lnTo>
                  <a:pt x="521" y="527"/>
                </a:lnTo>
                <a:lnTo>
                  <a:pt x="524" y="527"/>
                </a:lnTo>
                <a:lnTo>
                  <a:pt x="524" y="530"/>
                </a:lnTo>
                <a:lnTo>
                  <a:pt x="521" y="530"/>
                </a:lnTo>
                <a:lnTo>
                  <a:pt x="518" y="533"/>
                </a:lnTo>
                <a:lnTo>
                  <a:pt x="515" y="533"/>
                </a:lnTo>
                <a:lnTo>
                  <a:pt x="515" y="536"/>
                </a:lnTo>
                <a:lnTo>
                  <a:pt x="513" y="536"/>
                </a:lnTo>
                <a:lnTo>
                  <a:pt x="513" y="539"/>
                </a:lnTo>
                <a:lnTo>
                  <a:pt x="510" y="536"/>
                </a:lnTo>
                <a:lnTo>
                  <a:pt x="510" y="539"/>
                </a:lnTo>
                <a:lnTo>
                  <a:pt x="510" y="536"/>
                </a:lnTo>
                <a:lnTo>
                  <a:pt x="507" y="539"/>
                </a:lnTo>
                <a:lnTo>
                  <a:pt x="504" y="541"/>
                </a:lnTo>
                <a:lnTo>
                  <a:pt x="501" y="544"/>
                </a:lnTo>
                <a:lnTo>
                  <a:pt x="495" y="544"/>
                </a:lnTo>
                <a:lnTo>
                  <a:pt x="492" y="544"/>
                </a:lnTo>
                <a:lnTo>
                  <a:pt x="490" y="547"/>
                </a:lnTo>
                <a:lnTo>
                  <a:pt x="487" y="547"/>
                </a:lnTo>
                <a:lnTo>
                  <a:pt x="481" y="550"/>
                </a:lnTo>
                <a:lnTo>
                  <a:pt x="478" y="553"/>
                </a:lnTo>
                <a:lnTo>
                  <a:pt x="478" y="556"/>
                </a:lnTo>
                <a:lnTo>
                  <a:pt x="478" y="559"/>
                </a:lnTo>
                <a:lnTo>
                  <a:pt x="475" y="556"/>
                </a:lnTo>
                <a:lnTo>
                  <a:pt x="472" y="559"/>
                </a:lnTo>
                <a:lnTo>
                  <a:pt x="469" y="559"/>
                </a:lnTo>
                <a:lnTo>
                  <a:pt x="469" y="562"/>
                </a:lnTo>
                <a:lnTo>
                  <a:pt x="469" y="564"/>
                </a:lnTo>
                <a:lnTo>
                  <a:pt x="469" y="567"/>
                </a:lnTo>
                <a:lnTo>
                  <a:pt x="469" y="570"/>
                </a:lnTo>
                <a:lnTo>
                  <a:pt x="466" y="570"/>
                </a:lnTo>
                <a:lnTo>
                  <a:pt x="464" y="570"/>
                </a:lnTo>
                <a:lnTo>
                  <a:pt x="461" y="570"/>
                </a:lnTo>
                <a:lnTo>
                  <a:pt x="461" y="573"/>
                </a:lnTo>
                <a:lnTo>
                  <a:pt x="458" y="576"/>
                </a:lnTo>
                <a:lnTo>
                  <a:pt x="458" y="579"/>
                </a:lnTo>
                <a:lnTo>
                  <a:pt x="458" y="582"/>
                </a:lnTo>
                <a:lnTo>
                  <a:pt x="458" y="585"/>
                </a:lnTo>
                <a:lnTo>
                  <a:pt x="458" y="587"/>
                </a:lnTo>
                <a:lnTo>
                  <a:pt x="455" y="587"/>
                </a:lnTo>
                <a:lnTo>
                  <a:pt x="452" y="590"/>
                </a:lnTo>
                <a:lnTo>
                  <a:pt x="452" y="593"/>
                </a:lnTo>
                <a:lnTo>
                  <a:pt x="449" y="593"/>
                </a:lnTo>
                <a:lnTo>
                  <a:pt x="449" y="599"/>
                </a:lnTo>
                <a:lnTo>
                  <a:pt x="449" y="602"/>
                </a:lnTo>
                <a:lnTo>
                  <a:pt x="446" y="602"/>
                </a:lnTo>
                <a:lnTo>
                  <a:pt x="446" y="599"/>
                </a:lnTo>
                <a:lnTo>
                  <a:pt x="443" y="602"/>
                </a:lnTo>
                <a:lnTo>
                  <a:pt x="443" y="605"/>
                </a:lnTo>
                <a:lnTo>
                  <a:pt x="441" y="608"/>
                </a:lnTo>
                <a:lnTo>
                  <a:pt x="443" y="610"/>
                </a:lnTo>
                <a:lnTo>
                  <a:pt x="449" y="616"/>
                </a:lnTo>
                <a:lnTo>
                  <a:pt x="449" y="613"/>
                </a:lnTo>
                <a:lnTo>
                  <a:pt x="446" y="608"/>
                </a:lnTo>
                <a:lnTo>
                  <a:pt x="449" y="608"/>
                </a:lnTo>
                <a:lnTo>
                  <a:pt x="449" y="610"/>
                </a:lnTo>
                <a:lnTo>
                  <a:pt x="449" y="613"/>
                </a:lnTo>
                <a:lnTo>
                  <a:pt x="452" y="616"/>
                </a:lnTo>
                <a:lnTo>
                  <a:pt x="449" y="616"/>
                </a:lnTo>
                <a:lnTo>
                  <a:pt x="449" y="619"/>
                </a:lnTo>
                <a:lnTo>
                  <a:pt x="446" y="619"/>
                </a:lnTo>
                <a:lnTo>
                  <a:pt x="441" y="619"/>
                </a:lnTo>
                <a:lnTo>
                  <a:pt x="435" y="619"/>
                </a:lnTo>
                <a:lnTo>
                  <a:pt x="432" y="619"/>
                </a:lnTo>
                <a:lnTo>
                  <a:pt x="432" y="616"/>
                </a:lnTo>
                <a:lnTo>
                  <a:pt x="429" y="619"/>
                </a:lnTo>
                <a:lnTo>
                  <a:pt x="423" y="616"/>
                </a:lnTo>
                <a:lnTo>
                  <a:pt x="420" y="619"/>
                </a:lnTo>
                <a:lnTo>
                  <a:pt x="423" y="619"/>
                </a:lnTo>
                <a:lnTo>
                  <a:pt x="420" y="619"/>
                </a:lnTo>
                <a:lnTo>
                  <a:pt x="418" y="619"/>
                </a:lnTo>
                <a:lnTo>
                  <a:pt x="418" y="616"/>
                </a:lnTo>
                <a:lnTo>
                  <a:pt x="415" y="616"/>
                </a:lnTo>
                <a:lnTo>
                  <a:pt x="412" y="616"/>
                </a:lnTo>
                <a:lnTo>
                  <a:pt x="409" y="616"/>
                </a:lnTo>
                <a:lnTo>
                  <a:pt x="406" y="616"/>
                </a:lnTo>
                <a:lnTo>
                  <a:pt x="400" y="619"/>
                </a:lnTo>
                <a:lnTo>
                  <a:pt x="397" y="619"/>
                </a:lnTo>
                <a:lnTo>
                  <a:pt x="397" y="622"/>
                </a:lnTo>
                <a:lnTo>
                  <a:pt x="394" y="625"/>
                </a:lnTo>
                <a:lnTo>
                  <a:pt x="392" y="625"/>
                </a:lnTo>
                <a:lnTo>
                  <a:pt x="389" y="628"/>
                </a:lnTo>
                <a:lnTo>
                  <a:pt x="386" y="628"/>
                </a:lnTo>
                <a:lnTo>
                  <a:pt x="380" y="631"/>
                </a:lnTo>
                <a:lnTo>
                  <a:pt x="377" y="634"/>
                </a:lnTo>
                <a:lnTo>
                  <a:pt x="371" y="639"/>
                </a:lnTo>
                <a:lnTo>
                  <a:pt x="369" y="648"/>
                </a:lnTo>
                <a:lnTo>
                  <a:pt x="366" y="648"/>
                </a:lnTo>
                <a:lnTo>
                  <a:pt x="366" y="651"/>
                </a:lnTo>
                <a:lnTo>
                  <a:pt x="366" y="657"/>
                </a:lnTo>
                <a:lnTo>
                  <a:pt x="363" y="657"/>
                </a:lnTo>
                <a:lnTo>
                  <a:pt x="363" y="659"/>
                </a:lnTo>
                <a:lnTo>
                  <a:pt x="360" y="662"/>
                </a:lnTo>
                <a:lnTo>
                  <a:pt x="357" y="662"/>
                </a:lnTo>
                <a:lnTo>
                  <a:pt x="357" y="665"/>
                </a:lnTo>
                <a:lnTo>
                  <a:pt x="354" y="665"/>
                </a:lnTo>
                <a:lnTo>
                  <a:pt x="354" y="668"/>
                </a:lnTo>
                <a:lnTo>
                  <a:pt x="354" y="671"/>
                </a:lnTo>
                <a:lnTo>
                  <a:pt x="351" y="671"/>
                </a:lnTo>
                <a:lnTo>
                  <a:pt x="348" y="674"/>
                </a:lnTo>
                <a:lnTo>
                  <a:pt x="348" y="677"/>
                </a:lnTo>
                <a:lnTo>
                  <a:pt x="346" y="677"/>
                </a:lnTo>
                <a:lnTo>
                  <a:pt x="343" y="677"/>
                </a:lnTo>
                <a:lnTo>
                  <a:pt x="346" y="680"/>
                </a:lnTo>
                <a:lnTo>
                  <a:pt x="343" y="680"/>
                </a:lnTo>
                <a:lnTo>
                  <a:pt x="340" y="680"/>
                </a:lnTo>
                <a:lnTo>
                  <a:pt x="334" y="671"/>
                </a:lnTo>
                <a:lnTo>
                  <a:pt x="331" y="668"/>
                </a:lnTo>
                <a:lnTo>
                  <a:pt x="328" y="665"/>
                </a:lnTo>
                <a:lnTo>
                  <a:pt x="325" y="668"/>
                </a:lnTo>
                <a:lnTo>
                  <a:pt x="322" y="668"/>
                </a:lnTo>
                <a:lnTo>
                  <a:pt x="322" y="665"/>
                </a:lnTo>
                <a:lnTo>
                  <a:pt x="320" y="665"/>
                </a:lnTo>
                <a:lnTo>
                  <a:pt x="314" y="668"/>
                </a:lnTo>
                <a:lnTo>
                  <a:pt x="311" y="671"/>
                </a:lnTo>
                <a:lnTo>
                  <a:pt x="311" y="674"/>
                </a:lnTo>
                <a:lnTo>
                  <a:pt x="308" y="674"/>
                </a:lnTo>
                <a:lnTo>
                  <a:pt x="305" y="674"/>
                </a:lnTo>
                <a:lnTo>
                  <a:pt x="302" y="677"/>
                </a:lnTo>
                <a:lnTo>
                  <a:pt x="299" y="674"/>
                </a:lnTo>
                <a:lnTo>
                  <a:pt x="297" y="674"/>
                </a:lnTo>
                <a:lnTo>
                  <a:pt x="294" y="674"/>
                </a:lnTo>
                <a:lnTo>
                  <a:pt x="291" y="668"/>
                </a:lnTo>
                <a:lnTo>
                  <a:pt x="288" y="668"/>
                </a:lnTo>
                <a:lnTo>
                  <a:pt x="285" y="668"/>
                </a:lnTo>
                <a:lnTo>
                  <a:pt x="282" y="665"/>
                </a:lnTo>
                <a:lnTo>
                  <a:pt x="279" y="665"/>
                </a:lnTo>
                <a:lnTo>
                  <a:pt x="276" y="665"/>
                </a:lnTo>
                <a:lnTo>
                  <a:pt x="271" y="665"/>
                </a:lnTo>
                <a:lnTo>
                  <a:pt x="262" y="665"/>
                </a:lnTo>
                <a:lnTo>
                  <a:pt x="259" y="665"/>
                </a:lnTo>
                <a:lnTo>
                  <a:pt x="256" y="668"/>
                </a:lnTo>
                <a:lnTo>
                  <a:pt x="253" y="665"/>
                </a:lnTo>
                <a:lnTo>
                  <a:pt x="250" y="662"/>
                </a:lnTo>
                <a:lnTo>
                  <a:pt x="248" y="662"/>
                </a:lnTo>
                <a:lnTo>
                  <a:pt x="245" y="662"/>
                </a:lnTo>
                <a:lnTo>
                  <a:pt x="245" y="659"/>
                </a:lnTo>
                <a:lnTo>
                  <a:pt x="239" y="659"/>
                </a:lnTo>
                <a:lnTo>
                  <a:pt x="236" y="659"/>
                </a:lnTo>
                <a:lnTo>
                  <a:pt x="233" y="659"/>
                </a:lnTo>
                <a:lnTo>
                  <a:pt x="233" y="657"/>
                </a:lnTo>
                <a:lnTo>
                  <a:pt x="227" y="657"/>
                </a:lnTo>
                <a:lnTo>
                  <a:pt x="225" y="657"/>
                </a:lnTo>
                <a:lnTo>
                  <a:pt x="222" y="657"/>
                </a:lnTo>
                <a:lnTo>
                  <a:pt x="213" y="654"/>
                </a:lnTo>
                <a:lnTo>
                  <a:pt x="213" y="657"/>
                </a:lnTo>
                <a:lnTo>
                  <a:pt x="207" y="657"/>
                </a:lnTo>
                <a:lnTo>
                  <a:pt x="202" y="654"/>
                </a:lnTo>
                <a:lnTo>
                  <a:pt x="193" y="651"/>
                </a:lnTo>
                <a:lnTo>
                  <a:pt x="190" y="654"/>
                </a:lnTo>
                <a:lnTo>
                  <a:pt x="187" y="657"/>
                </a:lnTo>
                <a:lnTo>
                  <a:pt x="184" y="657"/>
                </a:lnTo>
                <a:lnTo>
                  <a:pt x="181" y="659"/>
                </a:lnTo>
                <a:lnTo>
                  <a:pt x="181" y="662"/>
                </a:lnTo>
                <a:lnTo>
                  <a:pt x="176" y="662"/>
                </a:lnTo>
                <a:lnTo>
                  <a:pt x="173" y="665"/>
                </a:lnTo>
                <a:lnTo>
                  <a:pt x="173" y="668"/>
                </a:lnTo>
                <a:lnTo>
                  <a:pt x="170" y="665"/>
                </a:lnTo>
                <a:lnTo>
                  <a:pt x="167" y="668"/>
                </a:lnTo>
                <a:lnTo>
                  <a:pt x="164" y="668"/>
                </a:lnTo>
                <a:lnTo>
                  <a:pt x="158" y="665"/>
                </a:lnTo>
                <a:lnTo>
                  <a:pt x="155" y="662"/>
                </a:lnTo>
                <a:lnTo>
                  <a:pt x="147" y="665"/>
                </a:lnTo>
                <a:lnTo>
                  <a:pt x="144" y="665"/>
                </a:lnTo>
                <a:lnTo>
                  <a:pt x="138" y="668"/>
                </a:lnTo>
                <a:lnTo>
                  <a:pt x="135" y="668"/>
                </a:lnTo>
                <a:lnTo>
                  <a:pt x="130" y="674"/>
                </a:lnTo>
                <a:lnTo>
                  <a:pt x="127" y="677"/>
                </a:lnTo>
                <a:lnTo>
                  <a:pt x="124" y="677"/>
                </a:lnTo>
                <a:lnTo>
                  <a:pt x="121" y="682"/>
                </a:lnTo>
                <a:lnTo>
                  <a:pt x="118" y="694"/>
                </a:lnTo>
                <a:lnTo>
                  <a:pt x="115" y="694"/>
                </a:lnTo>
                <a:lnTo>
                  <a:pt x="115" y="691"/>
                </a:lnTo>
                <a:lnTo>
                  <a:pt x="115" y="688"/>
                </a:lnTo>
                <a:lnTo>
                  <a:pt x="112" y="685"/>
                </a:lnTo>
                <a:lnTo>
                  <a:pt x="109" y="697"/>
                </a:lnTo>
                <a:lnTo>
                  <a:pt x="106" y="697"/>
                </a:lnTo>
                <a:lnTo>
                  <a:pt x="104" y="697"/>
                </a:lnTo>
                <a:lnTo>
                  <a:pt x="95" y="700"/>
                </a:lnTo>
                <a:lnTo>
                  <a:pt x="92" y="694"/>
                </a:lnTo>
                <a:lnTo>
                  <a:pt x="89" y="691"/>
                </a:lnTo>
                <a:lnTo>
                  <a:pt x="89" y="694"/>
                </a:lnTo>
                <a:lnTo>
                  <a:pt x="89" y="691"/>
                </a:lnTo>
                <a:lnTo>
                  <a:pt x="86" y="688"/>
                </a:lnTo>
                <a:lnTo>
                  <a:pt x="83" y="691"/>
                </a:lnTo>
                <a:lnTo>
                  <a:pt x="83" y="688"/>
                </a:lnTo>
                <a:lnTo>
                  <a:pt x="81" y="682"/>
                </a:lnTo>
                <a:lnTo>
                  <a:pt x="78" y="677"/>
                </a:lnTo>
                <a:lnTo>
                  <a:pt x="75" y="677"/>
                </a:lnTo>
                <a:lnTo>
                  <a:pt x="72" y="677"/>
                </a:lnTo>
                <a:lnTo>
                  <a:pt x="69" y="671"/>
                </a:lnTo>
                <a:lnTo>
                  <a:pt x="69" y="668"/>
                </a:lnTo>
                <a:lnTo>
                  <a:pt x="66" y="665"/>
                </a:lnTo>
                <a:lnTo>
                  <a:pt x="66" y="657"/>
                </a:lnTo>
                <a:lnTo>
                  <a:pt x="63" y="657"/>
                </a:lnTo>
                <a:lnTo>
                  <a:pt x="63" y="651"/>
                </a:lnTo>
                <a:lnTo>
                  <a:pt x="63" y="654"/>
                </a:lnTo>
                <a:lnTo>
                  <a:pt x="60" y="642"/>
                </a:lnTo>
                <a:lnTo>
                  <a:pt x="58" y="642"/>
                </a:lnTo>
                <a:lnTo>
                  <a:pt x="60" y="639"/>
                </a:lnTo>
                <a:lnTo>
                  <a:pt x="63" y="642"/>
                </a:lnTo>
                <a:lnTo>
                  <a:pt x="63" y="645"/>
                </a:lnTo>
                <a:lnTo>
                  <a:pt x="66" y="642"/>
                </a:lnTo>
                <a:lnTo>
                  <a:pt x="66" y="639"/>
                </a:lnTo>
                <a:lnTo>
                  <a:pt x="63" y="639"/>
                </a:lnTo>
                <a:lnTo>
                  <a:pt x="63" y="636"/>
                </a:lnTo>
                <a:lnTo>
                  <a:pt x="60" y="634"/>
                </a:lnTo>
                <a:lnTo>
                  <a:pt x="58" y="634"/>
                </a:lnTo>
                <a:lnTo>
                  <a:pt x="55" y="631"/>
                </a:lnTo>
                <a:lnTo>
                  <a:pt x="58" y="631"/>
                </a:lnTo>
                <a:lnTo>
                  <a:pt x="55" y="625"/>
                </a:lnTo>
                <a:lnTo>
                  <a:pt x="55" y="622"/>
                </a:lnTo>
                <a:lnTo>
                  <a:pt x="58" y="622"/>
                </a:lnTo>
                <a:lnTo>
                  <a:pt x="58" y="619"/>
                </a:lnTo>
                <a:lnTo>
                  <a:pt x="60" y="619"/>
                </a:lnTo>
                <a:lnTo>
                  <a:pt x="60" y="616"/>
                </a:lnTo>
                <a:lnTo>
                  <a:pt x="60" y="613"/>
                </a:lnTo>
                <a:lnTo>
                  <a:pt x="58" y="605"/>
                </a:lnTo>
                <a:lnTo>
                  <a:pt x="55" y="599"/>
                </a:lnTo>
                <a:lnTo>
                  <a:pt x="43" y="587"/>
                </a:lnTo>
                <a:lnTo>
                  <a:pt x="37" y="582"/>
                </a:lnTo>
                <a:lnTo>
                  <a:pt x="34" y="579"/>
                </a:lnTo>
                <a:lnTo>
                  <a:pt x="34" y="576"/>
                </a:lnTo>
                <a:lnTo>
                  <a:pt x="32" y="573"/>
                </a:lnTo>
                <a:lnTo>
                  <a:pt x="32" y="576"/>
                </a:lnTo>
                <a:lnTo>
                  <a:pt x="32" y="579"/>
                </a:lnTo>
                <a:lnTo>
                  <a:pt x="26" y="573"/>
                </a:lnTo>
                <a:lnTo>
                  <a:pt x="23" y="570"/>
                </a:lnTo>
                <a:lnTo>
                  <a:pt x="9" y="570"/>
                </a:lnTo>
                <a:lnTo>
                  <a:pt x="3" y="570"/>
                </a:lnTo>
                <a:lnTo>
                  <a:pt x="0" y="567"/>
                </a:lnTo>
                <a:lnTo>
                  <a:pt x="0" y="564"/>
                </a:lnTo>
                <a:lnTo>
                  <a:pt x="0" y="562"/>
                </a:lnTo>
                <a:lnTo>
                  <a:pt x="0" y="559"/>
                </a:lnTo>
                <a:lnTo>
                  <a:pt x="0" y="553"/>
                </a:lnTo>
                <a:lnTo>
                  <a:pt x="3" y="553"/>
                </a:lnTo>
                <a:lnTo>
                  <a:pt x="3" y="550"/>
                </a:lnTo>
                <a:lnTo>
                  <a:pt x="0" y="547"/>
                </a:lnTo>
                <a:lnTo>
                  <a:pt x="3" y="547"/>
                </a:lnTo>
                <a:lnTo>
                  <a:pt x="3" y="541"/>
                </a:lnTo>
                <a:lnTo>
                  <a:pt x="0" y="541"/>
                </a:lnTo>
                <a:lnTo>
                  <a:pt x="0" y="539"/>
                </a:lnTo>
                <a:lnTo>
                  <a:pt x="0" y="536"/>
                </a:lnTo>
                <a:lnTo>
                  <a:pt x="3" y="536"/>
                </a:lnTo>
                <a:lnTo>
                  <a:pt x="3" y="533"/>
                </a:lnTo>
                <a:lnTo>
                  <a:pt x="6" y="527"/>
                </a:lnTo>
                <a:lnTo>
                  <a:pt x="9" y="524"/>
                </a:lnTo>
                <a:lnTo>
                  <a:pt x="9" y="521"/>
                </a:lnTo>
                <a:lnTo>
                  <a:pt x="17" y="518"/>
                </a:lnTo>
                <a:lnTo>
                  <a:pt x="20" y="513"/>
                </a:lnTo>
                <a:lnTo>
                  <a:pt x="23" y="510"/>
                </a:lnTo>
                <a:lnTo>
                  <a:pt x="23" y="504"/>
                </a:lnTo>
                <a:lnTo>
                  <a:pt x="26" y="504"/>
                </a:lnTo>
                <a:lnTo>
                  <a:pt x="29" y="504"/>
                </a:lnTo>
                <a:lnTo>
                  <a:pt x="32" y="504"/>
                </a:lnTo>
                <a:lnTo>
                  <a:pt x="34" y="501"/>
                </a:lnTo>
                <a:lnTo>
                  <a:pt x="37" y="501"/>
                </a:lnTo>
                <a:lnTo>
                  <a:pt x="40" y="504"/>
                </a:lnTo>
                <a:lnTo>
                  <a:pt x="43" y="504"/>
                </a:lnTo>
                <a:lnTo>
                  <a:pt x="46" y="498"/>
                </a:lnTo>
                <a:lnTo>
                  <a:pt x="46" y="495"/>
                </a:lnTo>
                <a:lnTo>
                  <a:pt x="49" y="492"/>
                </a:lnTo>
                <a:lnTo>
                  <a:pt x="52" y="490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56" name="Freeform 105"/>
          <p:cNvSpPr>
            <a:spLocks/>
          </p:cNvSpPr>
          <p:nvPr/>
        </p:nvSpPr>
        <p:spPr bwMode="auto">
          <a:xfrm>
            <a:off x="4364038" y="4371975"/>
            <a:ext cx="1295400" cy="920750"/>
          </a:xfrm>
          <a:custGeom>
            <a:avLst/>
            <a:gdLst>
              <a:gd name="T0" fmla="*/ 2147483647 w 754"/>
              <a:gd name="T1" fmla="*/ 2147483647 h 665"/>
              <a:gd name="T2" fmla="*/ 2147483647 w 754"/>
              <a:gd name="T3" fmla="*/ 2147483647 h 665"/>
              <a:gd name="T4" fmla="*/ 2147483647 w 754"/>
              <a:gd name="T5" fmla="*/ 2147483647 h 665"/>
              <a:gd name="T6" fmla="*/ 2147483647 w 754"/>
              <a:gd name="T7" fmla="*/ 2147483647 h 665"/>
              <a:gd name="T8" fmla="*/ 2147483647 w 754"/>
              <a:gd name="T9" fmla="*/ 2147483647 h 665"/>
              <a:gd name="T10" fmla="*/ 2147483647 w 754"/>
              <a:gd name="T11" fmla="*/ 2147483647 h 665"/>
              <a:gd name="T12" fmla="*/ 2147483647 w 754"/>
              <a:gd name="T13" fmla="*/ 2147483647 h 665"/>
              <a:gd name="T14" fmla="*/ 2147483647 w 754"/>
              <a:gd name="T15" fmla="*/ 2147483647 h 665"/>
              <a:gd name="T16" fmla="*/ 2147483647 w 754"/>
              <a:gd name="T17" fmla="*/ 2147483647 h 665"/>
              <a:gd name="T18" fmla="*/ 2147483647 w 754"/>
              <a:gd name="T19" fmla="*/ 2147483647 h 665"/>
              <a:gd name="T20" fmla="*/ 2147483647 w 754"/>
              <a:gd name="T21" fmla="*/ 2147483647 h 665"/>
              <a:gd name="T22" fmla="*/ 2147483647 w 754"/>
              <a:gd name="T23" fmla="*/ 2147483647 h 665"/>
              <a:gd name="T24" fmla="*/ 2147483647 w 754"/>
              <a:gd name="T25" fmla="*/ 2147483647 h 665"/>
              <a:gd name="T26" fmla="*/ 2147483647 w 754"/>
              <a:gd name="T27" fmla="*/ 2147483647 h 665"/>
              <a:gd name="T28" fmla="*/ 2147483647 w 754"/>
              <a:gd name="T29" fmla="*/ 2147483647 h 665"/>
              <a:gd name="T30" fmla="*/ 2147483647 w 754"/>
              <a:gd name="T31" fmla="*/ 2147483647 h 665"/>
              <a:gd name="T32" fmla="*/ 2147483647 w 754"/>
              <a:gd name="T33" fmla="*/ 2147483647 h 665"/>
              <a:gd name="T34" fmla="*/ 2147483647 w 754"/>
              <a:gd name="T35" fmla="*/ 2147483647 h 665"/>
              <a:gd name="T36" fmla="*/ 2147483647 w 754"/>
              <a:gd name="T37" fmla="*/ 2147483647 h 665"/>
              <a:gd name="T38" fmla="*/ 2147483647 w 754"/>
              <a:gd name="T39" fmla="*/ 2147483647 h 665"/>
              <a:gd name="T40" fmla="*/ 2147483647 w 754"/>
              <a:gd name="T41" fmla="*/ 2147483647 h 665"/>
              <a:gd name="T42" fmla="*/ 2147483647 w 754"/>
              <a:gd name="T43" fmla="*/ 2147483647 h 665"/>
              <a:gd name="T44" fmla="*/ 2147483647 w 754"/>
              <a:gd name="T45" fmla="*/ 2147483647 h 665"/>
              <a:gd name="T46" fmla="*/ 2147483647 w 754"/>
              <a:gd name="T47" fmla="*/ 2147483647 h 665"/>
              <a:gd name="T48" fmla="*/ 2147483647 w 754"/>
              <a:gd name="T49" fmla="*/ 2147483647 h 665"/>
              <a:gd name="T50" fmla="*/ 2147483647 w 754"/>
              <a:gd name="T51" fmla="*/ 2147483647 h 665"/>
              <a:gd name="T52" fmla="*/ 2147483647 w 754"/>
              <a:gd name="T53" fmla="*/ 2147483647 h 665"/>
              <a:gd name="T54" fmla="*/ 2147483647 w 754"/>
              <a:gd name="T55" fmla="*/ 2147483647 h 665"/>
              <a:gd name="T56" fmla="*/ 2147483647 w 754"/>
              <a:gd name="T57" fmla="*/ 2147483647 h 665"/>
              <a:gd name="T58" fmla="*/ 2147483647 w 754"/>
              <a:gd name="T59" fmla="*/ 2147483647 h 665"/>
              <a:gd name="T60" fmla="*/ 2147483647 w 754"/>
              <a:gd name="T61" fmla="*/ 2147483647 h 665"/>
              <a:gd name="T62" fmla="*/ 2147483647 w 754"/>
              <a:gd name="T63" fmla="*/ 2147483647 h 665"/>
              <a:gd name="T64" fmla="*/ 2147483647 w 754"/>
              <a:gd name="T65" fmla="*/ 2147483647 h 665"/>
              <a:gd name="T66" fmla="*/ 2147483647 w 754"/>
              <a:gd name="T67" fmla="*/ 2147483647 h 665"/>
              <a:gd name="T68" fmla="*/ 2147483647 w 754"/>
              <a:gd name="T69" fmla="*/ 2147483647 h 665"/>
              <a:gd name="T70" fmla="*/ 2147483647 w 754"/>
              <a:gd name="T71" fmla="*/ 2147483647 h 665"/>
              <a:gd name="T72" fmla="*/ 2147483647 w 754"/>
              <a:gd name="T73" fmla="*/ 2147483647 h 665"/>
              <a:gd name="T74" fmla="*/ 2147483647 w 754"/>
              <a:gd name="T75" fmla="*/ 2147483647 h 665"/>
              <a:gd name="T76" fmla="*/ 2147483647 w 754"/>
              <a:gd name="T77" fmla="*/ 2147483647 h 665"/>
              <a:gd name="T78" fmla="*/ 2147483647 w 754"/>
              <a:gd name="T79" fmla="*/ 2147483647 h 665"/>
              <a:gd name="T80" fmla="*/ 2147483647 w 754"/>
              <a:gd name="T81" fmla="*/ 2147483647 h 665"/>
              <a:gd name="T82" fmla="*/ 2147483647 w 754"/>
              <a:gd name="T83" fmla="*/ 2147483647 h 665"/>
              <a:gd name="T84" fmla="*/ 2147483647 w 754"/>
              <a:gd name="T85" fmla="*/ 2147483647 h 665"/>
              <a:gd name="T86" fmla="*/ 2147483647 w 754"/>
              <a:gd name="T87" fmla="*/ 2147483647 h 665"/>
              <a:gd name="T88" fmla="*/ 2147483647 w 754"/>
              <a:gd name="T89" fmla="*/ 2147483647 h 665"/>
              <a:gd name="T90" fmla="*/ 2147483647 w 754"/>
              <a:gd name="T91" fmla="*/ 2147483647 h 665"/>
              <a:gd name="T92" fmla="*/ 2147483647 w 754"/>
              <a:gd name="T93" fmla="*/ 2147483647 h 665"/>
              <a:gd name="T94" fmla="*/ 2147483647 w 754"/>
              <a:gd name="T95" fmla="*/ 2147483647 h 665"/>
              <a:gd name="T96" fmla="*/ 2147483647 w 754"/>
              <a:gd name="T97" fmla="*/ 2147483647 h 665"/>
              <a:gd name="T98" fmla="*/ 2147483647 w 754"/>
              <a:gd name="T99" fmla="*/ 2147483647 h 665"/>
              <a:gd name="T100" fmla="*/ 2147483647 w 754"/>
              <a:gd name="T101" fmla="*/ 2147483647 h 665"/>
              <a:gd name="T102" fmla="*/ 2147483647 w 754"/>
              <a:gd name="T103" fmla="*/ 2147483647 h 665"/>
              <a:gd name="T104" fmla="*/ 2147483647 w 754"/>
              <a:gd name="T105" fmla="*/ 2147483647 h 665"/>
              <a:gd name="T106" fmla="*/ 2147483647 w 754"/>
              <a:gd name="T107" fmla="*/ 2147483647 h 665"/>
              <a:gd name="T108" fmla="*/ 2147483647 w 754"/>
              <a:gd name="T109" fmla="*/ 2147483647 h 665"/>
              <a:gd name="T110" fmla="*/ 2147483647 w 754"/>
              <a:gd name="T111" fmla="*/ 2147483647 h 665"/>
              <a:gd name="T112" fmla="*/ 0 w 754"/>
              <a:gd name="T113" fmla="*/ 2147483647 h 665"/>
              <a:gd name="T114" fmla="*/ 2147483647 w 754"/>
              <a:gd name="T115" fmla="*/ 2147483647 h 665"/>
              <a:gd name="T116" fmla="*/ 2147483647 w 754"/>
              <a:gd name="T117" fmla="*/ 2147483647 h 66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754"/>
              <a:gd name="T178" fmla="*/ 0 h 665"/>
              <a:gd name="T179" fmla="*/ 754 w 754"/>
              <a:gd name="T180" fmla="*/ 665 h 66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754" h="665">
                <a:moveTo>
                  <a:pt x="184" y="0"/>
                </a:moveTo>
                <a:lnTo>
                  <a:pt x="187" y="2"/>
                </a:lnTo>
                <a:lnTo>
                  <a:pt x="190" y="2"/>
                </a:lnTo>
                <a:lnTo>
                  <a:pt x="199" y="2"/>
                </a:lnTo>
                <a:lnTo>
                  <a:pt x="202" y="5"/>
                </a:lnTo>
                <a:lnTo>
                  <a:pt x="204" y="5"/>
                </a:lnTo>
                <a:lnTo>
                  <a:pt x="207" y="8"/>
                </a:lnTo>
                <a:lnTo>
                  <a:pt x="213" y="5"/>
                </a:lnTo>
                <a:lnTo>
                  <a:pt x="213" y="8"/>
                </a:lnTo>
                <a:lnTo>
                  <a:pt x="216" y="5"/>
                </a:lnTo>
                <a:lnTo>
                  <a:pt x="222" y="2"/>
                </a:lnTo>
                <a:lnTo>
                  <a:pt x="227" y="5"/>
                </a:lnTo>
                <a:lnTo>
                  <a:pt x="227" y="8"/>
                </a:lnTo>
                <a:lnTo>
                  <a:pt x="227" y="11"/>
                </a:lnTo>
                <a:lnTo>
                  <a:pt x="230" y="11"/>
                </a:lnTo>
                <a:lnTo>
                  <a:pt x="230" y="14"/>
                </a:lnTo>
                <a:lnTo>
                  <a:pt x="233" y="14"/>
                </a:lnTo>
                <a:lnTo>
                  <a:pt x="236" y="14"/>
                </a:lnTo>
                <a:lnTo>
                  <a:pt x="248" y="17"/>
                </a:lnTo>
                <a:lnTo>
                  <a:pt x="248" y="20"/>
                </a:lnTo>
                <a:lnTo>
                  <a:pt x="250" y="17"/>
                </a:lnTo>
                <a:lnTo>
                  <a:pt x="253" y="20"/>
                </a:lnTo>
                <a:lnTo>
                  <a:pt x="259" y="25"/>
                </a:lnTo>
                <a:lnTo>
                  <a:pt x="262" y="25"/>
                </a:lnTo>
                <a:lnTo>
                  <a:pt x="265" y="25"/>
                </a:lnTo>
                <a:lnTo>
                  <a:pt x="265" y="28"/>
                </a:lnTo>
                <a:lnTo>
                  <a:pt x="274" y="28"/>
                </a:lnTo>
                <a:lnTo>
                  <a:pt x="276" y="31"/>
                </a:lnTo>
                <a:lnTo>
                  <a:pt x="282" y="34"/>
                </a:lnTo>
                <a:lnTo>
                  <a:pt x="288" y="37"/>
                </a:lnTo>
                <a:lnTo>
                  <a:pt x="294" y="40"/>
                </a:lnTo>
                <a:lnTo>
                  <a:pt x="297" y="40"/>
                </a:lnTo>
                <a:lnTo>
                  <a:pt x="299" y="40"/>
                </a:lnTo>
                <a:lnTo>
                  <a:pt x="302" y="40"/>
                </a:lnTo>
                <a:lnTo>
                  <a:pt x="302" y="43"/>
                </a:lnTo>
                <a:lnTo>
                  <a:pt x="305" y="40"/>
                </a:lnTo>
                <a:lnTo>
                  <a:pt x="308" y="46"/>
                </a:lnTo>
                <a:lnTo>
                  <a:pt x="308" y="43"/>
                </a:lnTo>
                <a:lnTo>
                  <a:pt x="314" y="43"/>
                </a:lnTo>
                <a:lnTo>
                  <a:pt x="317" y="43"/>
                </a:lnTo>
                <a:lnTo>
                  <a:pt x="320" y="43"/>
                </a:lnTo>
                <a:lnTo>
                  <a:pt x="322" y="43"/>
                </a:lnTo>
                <a:lnTo>
                  <a:pt x="325" y="40"/>
                </a:lnTo>
                <a:lnTo>
                  <a:pt x="328" y="43"/>
                </a:lnTo>
                <a:lnTo>
                  <a:pt x="328" y="40"/>
                </a:lnTo>
                <a:lnTo>
                  <a:pt x="331" y="40"/>
                </a:lnTo>
                <a:lnTo>
                  <a:pt x="337" y="40"/>
                </a:lnTo>
                <a:lnTo>
                  <a:pt x="340" y="40"/>
                </a:lnTo>
                <a:lnTo>
                  <a:pt x="337" y="43"/>
                </a:lnTo>
                <a:lnTo>
                  <a:pt x="340" y="43"/>
                </a:lnTo>
                <a:lnTo>
                  <a:pt x="337" y="43"/>
                </a:lnTo>
                <a:lnTo>
                  <a:pt x="334" y="43"/>
                </a:lnTo>
                <a:lnTo>
                  <a:pt x="334" y="46"/>
                </a:lnTo>
                <a:lnTo>
                  <a:pt x="337" y="46"/>
                </a:lnTo>
                <a:lnTo>
                  <a:pt x="340" y="46"/>
                </a:lnTo>
                <a:lnTo>
                  <a:pt x="343" y="43"/>
                </a:lnTo>
                <a:lnTo>
                  <a:pt x="346" y="43"/>
                </a:lnTo>
                <a:lnTo>
                  <a:pt x="348" y="43"/>
                </a:lnTo>
                <a:lnTo>
                  <a:pt x="348" y="40"/>
                </a:lnTo>
                <a:lnTo>
                  <a:pt x="351" y="40"/>
                </a:lnTo>
                <a:lnTo>
                  <a:pt x="351" y="43"/>
                </a:lnTo>
                <a:lnTo>
                  <a:pt x="354" y="43"/>
                </a:lnTo>
                <a:lnTo>
                  <a:pt x="354" y="46"/>
                </a:lnTo>
                <a:lnTo>
                  <a:pt x="357" y="46"/>
                </a:lnTo>
                <a:lnTo>
                  <a:pt x="360" y="46"/>
                </a:lnTo>
                <a:lnTo>
                  <a:pt x="357" y="49"/>
                </a:lnTo>
                <a:lnTo>
                  <a:pt x="354" y="49"/>
                </a:lnTo>
                <a:lnTo>
                  <a:pt x="357" y="49"/>
                </a:lnTo>
                <a:lnTo>
                  <a:pt x="360" y="51"/>
                </a:lnTo>
                <a:lnTo>
                  <a:pt x="366" y="51"/>
                </a:lnTo>
                <a:lnTo>
                  <a:pt x="366" y="54"/>
                </a:lnTo>
                <a:lnTo>
                  <a:pt x="366" y="51"/>
                </a:lnTo>
                <a:lnTo>
                  <a:pt x="369" y="54"/>
                </a:lnTo>
                <a:lnTo>
                  <a:pt x="371" y="54"/>
                </a:lnTo>
                <a:lnTo>
                  <a:pt x="371" y="57"/>
                </a:lnTo>
                <a:lnTo>
                  <a:pt x="374" y="60"/>
                </a:lnTo>
                <a:lnTo>
                  <a:pt x="377" y="60"/>
                </a:lnTo>
                <a:lnTo>
                  <a:pt x="380" y="60"/>
                </a:lnTo>
                <a:lnTo>
                  <a:pt x="383" y="60"/>
                </a:lnTo>
                <a:lnTo>
                  <a:pt x="383" y="63"/>
                </a:lnTo>
                <a:lnTo>
                  <a:pt x="386" y="63"/>
                </a:lnTo>
                <a:lnTo>
                  <a:pt x="383" y="60"/>
                </a:lnTo>
                <a:lnTo>
                  <a:pt x="386" y="57"/>
                </a:lnTo>
                <a:lnTo>
                  <a:pt x="389" y="54"/>
                </a:lnTo>
                <a:lnTo>
                  <a:pt x="394" y="54"/>
                </a:lnTo>
                <a:lnTo>
                  <a:pt x="394" y="57"/>
                </a:lnTo>
                <a:lnTo>
                  <a:pt x="397" y="57"/>
                </a:lnTo>
                <a:lnTo>
                  <a:pt x="400" y="54"/>
                </a:lnTo>
                <a:lnTo>
                  <a:pt x="403" y="57"/>
                </a:lnTo>
                <a:lnTo>
                  <a:pt x="403" y="60"/>
                </a:lnTo>
                <a:lnTo>
                  <a:pt x="406" y="60"/>
                </a:lnTo>
                <a:lnTo>
                  <a:pt x="406" y="63"/>
                </a:lnTo>
                <a:lnTo>
                  <a:pt x="409" y="63"/>
                </a:lnTo>
                <a:lnTo>
                  <a:pt x="415" y="63"/>
                </a:lnTo>
                <a:lnTo>
                  <a:pt x="418" y="66"/>
                </a:lnTo>
                <a:lnTo>
                  <a:pt x="420" y="69"/>
                </a:lnTo>
                <a:lnTo>
                  <a:pt x="426" y="72"/>
                </a:lnTo>
                <a:lnTo>
                  <a:pt x="429" y="72"/>
                </a:lnTo>
                <a:lnTo>
                  <a:pt x="435" y="72"/>
                </a:lnTo>
                <a:lnTo>
                  <a:pt x="435" y="74"/>
                </a:lnTo>
                <a:lnTo>
                  <a:pt x="438" y="74"/>
                </a:lnTo>
                <a:lnTo>
                  <a:pt x="441" y="74"/>
                </a:lnTo>
                <a:lnTo>
                  <a:pt x="443" y="72"/>
                </a:lnTo>
                <a:lnTo>
                  <a:pt x="446" y="74"/>
                </a:lnTo>
                <a:lnTo>
                  <a:pt x="446" y="72"/>
                </a:lnTo>
                <a:lnTo>
                  <a:pt x="449" y="74"/>
                </a:lnTo>
                <a:lnTo>
                  <a:pt x="452" y="72"/>
                </a:lnTo>
                <a:lnTo>
                  <a:pt x="458" y="69"/>
                </a:lnTo>
                <a:lnTo>
                  <a:pt x="458" y="72"/>
                </a:lnTo>
                <a:lnTo>
                  <a:pt x="461" y="74"/>
                </a:lnTo>
                <a:lnTo>
                  <a:pt x="461" y="77"/>
                </a:lnTo>
                <a:lnTo>
                  <a:pt x="464" y="77"/>
                </a:lnTo>
                <a:lnTo>
                  <a:pt x="466" y="80"/>
                </a:lnTo>
                <a:lnTo>
                  <a:pt x="466" y="83"/>
                </a:lnTo>
                <a:lnTo>
                  <a:pt x="469" y="83"/>
                </a:lnTo>
                <a:lnTo>
                  <a:pt x="472" y="80"/>
                </a:lnTo>
                <a:lnTo>
                  <a:pt x="481" y="83"/>
                </a:lnTo>
                <a:lnTo>
                  <a:pt x="481" y="86"/>
                </a:lnTo>
                <a:lnTo>
                  <a:pt x="478" y="95"/>
                </a:lnTo>
                <a:lnTo>
                  <a:pt x="475" y="97"/>
                </a:lnTo>
                <a:lnTo>
                  <a:pt x="472" y="97"/>
                </a:lnTo>
                <a:lnTo>
                  <a:pt x="472" y="100"/>
                </a:lnTo>
                <a:lnTo>
                  <a:pt x="475" y="103"/>
                </a:lnTo>
                <a:lnTo>
                  <a:pt x="478" y="106"/>
                </a:lnTo>
                <a:lnTo>
                  <a:pt x="481" y="100"/>
                </a:lnTo>
                <a:lnTo>
                  <a:pt x="481" y="97"/>
                </a:lnTo>
                <a:lnTo>
                  <a:pt x="484" y="97"/>
                </a:lnTo>
                <a:lnTo>
                  <a:pt x="484" y="103"/>
                </a:lnTo>
                <a:lnTo>
                  <a:pt x="487" y="106"/>
                </a:lnTo>
                <a:lnTo>
                  <a:pt x="487" y="103"/>
                </a:lnTo>
                <a:lnTo>
                  <a:pt x="492" y="106"/>
                </a:lnTo>
                <a:lnTo>
                  <a:pt x="492" y="109"/>
                </a:lnTo>
                <a:lnTo>
                  <a:pt x="495" y="109"/>
                </a:lnTo>
                <a:lnTo>
                  <a:pt x="495" y="112"/>
                </a:lnTo>
                <a:lnTo>
                  <a:pt x="498" y="112"/>
                </a:lnTo>
                <a:lnTo>
                  <a:pt x="501" y="115"/>
                </a:lnTo>
                <a:lnTo>
                  <a:pt x="504" y="115"/>
                </a:lnTo>
                <a:lnTo>
                  <a:pt x="507" y="118"/>
                </a:lnTo>
                <a:lnTo>
                  <a:pt x="515" y="118"/>
                </a:lnTo>
                <a:lnTo>
                  <a:pt x="515" y="121"/>
                </a:lnTo>
                <a:lnTo>
                  <a:pt x="515" y="123"/>
                </a:lnTo>
                <a:lnTo>
                  <a:pt x="518" y="123"/>
                </a:lnTo>
                <a:lnTo>
                  <a:pt x="518" y="126"/>
                </a:lnTo>
                <a:lnTo>
                  <a:pt x="521" y="129"/>
                </a:lnTo>
                <a:lnTo>
                  <a:pt x="524" y="135"/>
                </a:lnTo>
                <a:lnTo>
                  <a:pt x="527" y="132"/>
                </a:lnTo>
                <a:lnTo>
                  <a:pt x="533" y="135"/>
                </a:lnTo>
                <a:lnTo>
                  <a:pt x="538" y="129"/>
                </a:lnTo>
                <a:lnTo>
                  <a:pt x="544" y="138"/>
                </a:lnTo>
                <a:lnTo>
                  <a:pt x="550" y="135"/>
                </a:lnTo>
                <a:lnTo>
                  <a:pt x="550" y="141"/>
                </a:lnTo>
                <a:lnTo>
                  <a:pt x="553" y="144"/>
                </a:lnTo>
                <a:lnTo>
                  <a:pt x="553" y="146"/>
                </a:lnTo>
                <a:lnTo>
                  <a:pt x="556" y="146"/>
                </a:lnTo>
                <a:lnTo>
                  <a:pt x="567" y="144"/>
                </a:lnTo>
                <a:lnTo>
                  <a:pt x="570" y="146"/>
                </a:lnTo>
                <a:lnTo>
                  <a:pt x="573" y="146"/>
                </a:lnTo>
                <a:lnTo>
                  <a:pt x="573" y="149"/>
                </a:lnTo>
                <a:lnTo>
                  <a:pt x="579" y="146"/>
                </a:lnTo>
                <a:lnTo>
                  <a:pt x="582" y="149"/>
                </a:lnTo>
                <a:lnTo>
                  <a:pt x="585" y="149"/>
                </a:lnTo>
                <a:lnTo>
                  <a:pt x="593" y="152"/>
                </a:lnTo>
                <a:lnTo>
                  <a:pt x="599" y="152"/>
                </a:lnTo>
                <a:lnTo>
                  <a:pt x="599" y="149"/>
                </a:lnTo>
                <a:lnTo>
                  <a:pt x="596" y="146"/>
                </a:lnTo>
                <a:lnTo>
                  <a:pt x="599" y="144"/>
                </a:lnTo>
                <a:lnTo>
                  <a:pt x="599" y="141"/>
                </a:lnTo>
                <a:lnTo>
                  <a:pt x="602" y="138"/>
                </a:lnTo>
                <a:lnTo>
                  <a:pt x="602" y="141"/>
                </a:lnTo>
                <a:lnTo>
                  <a:pt x="610" y="141"/>
                </a:lnTo>
                <a:lnTo>
                  <a:pt x="613" y="146"/>
                </a:lnTo>
                <a:lnTo>
                  <a:pt x="616" y="146"/>
                </a:lnTo>
                <a:lnTo>
                  <a:pt x="619" y="146"/>
                </a:lnTo>
                <a:lnTo>
                  <a:pt x="625" y="149"/>
                </a:lnTo>
                <a:lnTo>
                  <a:pt x="625" y="155"/>
                </a:lnTo>
                <a:lnTo>
                  <a:pt x="628" y="155"/>
                </a:lnTo>
                <a:lnTo>
                  <a:pt x="634" y="155"/>
                </a:lnTo>
                <a:lnTo>
                  <a:pt x="639" y="155"/>
                </a:lnTo>
                <a:lnTo>
                  <a:pt x="639" y="158"/>
                </a:lnTo>
                <a:lnTo>
                  <a:pt x="642" y="167"/>
                </a:lnTo>
                <a:lnTo>
                  <a:pt x="645" y="167"/>
                </a:lnTo>
                <a:lnTo>
                  <a:pt x="642" y="169"/>
                </a:lnTo>
                <a:lnTo>
                  <a:pt x="645" y="169"/>
                </a:lnTo>
                <a:lnTo>
                  <a:pt x="642" y="169"/>
                </a:lnTo>
                <a:lnTo>
                  <a:pt x="642" y="172"/>
                </a:lnTo>
                <a:lnTo>
                  <a:pt x="645" y="172"/>
                </a:lnTo>
                <a:lnTo>
                  <a:pt x="645" y="175"/>
                </a:lnTo>
                <a:lnTo>
                  <a:pt x="642" y="175"/>
                </a:lnTo>
                <a:lnTo>
                  <a:pt x="642" y="178"/>
                </a:lnTo>
                <a:lnTo>
                  <a:pt x="642" y="181"/>
                </a:lnTo>
                <a:lnTo>
                  <a:pt x="645" y="181"/>
                </a:lnTo>
                <a:lnTo>
                  <a:pt x="648" y="181"/>
                </a:lnTo>
                <a:lnTo>
                  <a:pt x="651" y="181"/>
                </a:lnTo>
                <a:lnTo>
                  <a:pt x="654" y="178"/>
                </a:lnTo>
                <a:lnTo>
                  <a:pt x="657" y="181"/>
                </a:lnTo>
                <a:lnTo>
                  <a:pt x="657" y="178"/>
                </a:lnTo>
                <a:lnTo>
                  <a:pt x="659" y="178"/>
                </a:lnTo>
                <a:lnTo>
                  <a:pt x="665" y="178"/>
                </a:lnTo>
                <a:lnTo>
                  <a:pt x="671" y="184"/>
                </a:lnTo>
                <a:lnTo>
                  <a:pt x="671" y="187"/>
                </a:lnTo>
                <a:lnTo>
                  <a:pt x="674" y="190"/>
                </a:lnTo>
                <a:lnTo>
                  <a:pt x="677" y="190"/>
                </a:lnTo>
                <a:lnTo>
                  <a:pt x="682" y="187"/>
                </a:lnTo>
                <a:lnTo>
                  <a:pt x="688" y="187"/>
                </a:lnTo>
                <a:lnTo>
                  <a:pt x="691" y="187"/>
                </a:lnTo>
                <a:lnTo>
                  <a:pt x="697" y="190"/>
                </a:lnTo>
                <a:lnTo>
                  <a:pt x="700" y="192"/>
                </a:lnTo>
                <a:lnTo>
                  <a:pt x="703" y="192"/>
                </a:lnTo>
                <a:lnTo>
                  <a:pt x="703" y="195"/>
                </a:lnTo>
                <a:lnTo>
                  <a:pt x="708" y="195"/>
                </a:lnTo>
                <a:lnTo>
                  <a:pt x="711" y="195"/>
                </a:lnTo>
                <a:lnTo>
                  <a:pt x="714" y="195"/>
                </a:lnTo>
                <a:lnTo>
                  <a:pt x="717" y="192"/>
                </a:lnTo>
                <a:lnTo>
                  <a:pt x="726" y="192"/>
                </a:lnTo>
                <a:lnTo>
                  <a:pt x="729" y="190"/>
                </a:lnTo>
                <a:lnTo>
                  <a:pt x="731" y="190"/>
                </a:lnTo>
                <a:lnTo>
                  <a:pt x="734" y="190"/>
                </a:lnTo>
                <a:lnTo>
                  <a:pt x="737" y="190"/>
                </a:lnTo>
                <a:lnTo>
                  <a:pt x="740" y="192"/>
                </a:lnTo>
                <a:lnTo>
                  <a:pt x="743" y="192"/>
                </a:lnTo>
                <a:lnTo>
                  <a:pt x="746" y="192"/>
                </a:lnTo>
                <a:lnTo>
                  <a:pt x="749" y="195"/>
                </a:lnTo>
                <a:lnTo>
                  <a:pt x="746" y="201"/>
                </a:lnTo>
                <a:lnTo>
                  <a:pt x="749" y="204"/>
                </a:lnTo>
                <a:lnTo>
                  <a:pt x="754" y="207"/>
                </a:lnTo>
                <a:lnTo>
                  <a:pt x="752" y="207"/>
                </a:lnTo>
                <a:lnTo>
                  <a:pt x="752" y="210"/>
                </a:lnTo>
                <a:lnTo>
                  <a:pt x="752" y="213"/>
                </a:lnTo>
                <a:lnTo>
                  <a:pt x="749" y="210"/>
                </a:lnTo>
                <a:lnTo>
                  <a:pt x="749" y="213"/>
                </a:lnTo>
                <a:lnTo>
                  <a:pt x="746" y="210"/>
                </a:lnTo>
                <a:lnTo>
                  <a:pt x="743" y="213"/>
                </a:lnTo>
                <a:lnTo>
                  <a:pt x="743" y="221"/>
                </a:lnTo>
                <a:lnTo>
                  <a:pt x="746" y="224"/>
                </a:lnTo>
                <a:lnTo>
                  <a:pt x="746" y="230"/>
                </a:lnTo>
                <a:lnTo>
                  <a:pt x="746" y="236"/>
                </a:lnTo>
                <a:lnTo>
                  <a:pt x="746" y="239"/>
                </a:lnTo>
                <a:lnTo>
                  <a:pt x="746" y="241"/>
                </a:lnTo>
                <a:lnTo>
                  <a:pt x="743" y="244"/>
                </a:lnTo>
                <a:lnTo>
                  <a:pt x="740" y="244"/>
                </a:lnTo>
                <a:lnTo>
                  <a:pt x="740" y="247"/>
                </a:lnTo>
                <a:lnTo>
                  <a:pt x="737" y="247"/>
                </a:lnTo>
                <a:lnTo>
                  <a:pt x="734" y="253"/>
                </a:lnTo>
                <a:lnTo>
                  <a:pt x="731" y="253"/>
                </a:lnTo>
                <a:lnTo>
                  <a:pt x="729" y="253"/>
                </a:lnTo>
                <a:lnTo>
                  <a:pt x="726" y="256"/>
                </a:lnTo>
                <a:lnTo>
                  <a:pt x="723" y="259"/>
                </a:lnTo>
                <a:lnTo>
                  <a:pt x="717" y="259"/>
                </a:lnTo>
                <a:lnTo>
                  <a:pt x="714" y="262"/>
                </a:lnTo>
                <a:lnTo>
                  <a:pt x="706" y="264"/>
                </a:lnTo>
                <a:lnTo>
                  <a:pt x="694" y="270"/>
                </a:lnTo>
                <a:lnTo>
                  <a:pt x="688" y="273"/>
                </a:lnTo>
                <a:lnTo>
                  <a:pt x="682" y="276"/>
                </a:lnTo>
                <a:lnTo>
                  <a:pt x="680" y="279"/>
                </a:lnTo>
                <a:lnTo>
                  <a:pt x="677" y="279"/>
                </a:lnTo>
                <a:lnTo>
                  <a:pt x="677" y="282"/>
                </a:lnTo>
                <a:lnTo>
                  <a:pt x="674" y="282"/>
                </a:lnTo>
                <a:lnTo>
                  <a:pt x="674" y="288"/>
                </a:lnTo>
                <a:lnTo>
                  <a:pt x="671" y="290"/>
                </a:lnTo>
                <a:lnTo>
                  <a:pt x="668" y="290"/>
                </a:lnTo>
                <a:lnTo>
                  <a:pt x="659" y="290"/>
                </a:lnTo>
                <a:lnTo>
                  <a:pt x="657" y="290"/>
                </a:lnTo>
                <a:lnTo>
                  <a:pt x="651" y="290"/>
                </a:lnTo>
                <a:lnTo>
                  <a:pt x="648" y="290"/>
                </a:lnTo>
                <a:lnTo>
                  <a:pt x="639" y="293"/>
                </a:lnTo>
                <a:lnTo>
                  <a:pt x="631" y="293"/>
                </a:lnTo>
                <a:lnTo>
                  <a:pt x="622" y="296"/>
                </a:lnTo>
                <a:lnTo>
                  <a:pt x="619" y="296"/>
                </a:lnTo>
                <a:lnTo>
                  <a:pt x="616" y="296"/>
                </a:lnTo>
                <a:lnTo>
                  <a:pt x="613" y="296"/>
                </a:lnTo>
                <a:lnTo>
                  <a:pt x="608" y="302"/>
                </a:lnTo>
                <a:lnTo>
                  <a:pt x="608" y="299"/>
                </a:lnTo>
                <a:lnTo>
                  <a:pt x="602" y="299"/>
                </a:lnTo>
                <a:lnTo>
                  <a:pt x="599" y="299"/>
                </a:lnTo>
                <a:lnTo>
                  <a:pt x="593" y="302"/>
                </a:lnTo>
                <a:lnTo>
                  <a:pt x="590" y="308"/>
                </a:lnTo>
                <a:lnTo>
                  <a:pt x="587" y="311"/>
                </a:lnTo>
                <a:lnTo>
                  <a:pt x="585" y="313"/>
                </a:lnTo>
                <a:lnTo>
                  <a:pt x="582" y="316"/>
                </a:lnTo>
                <a:lnTo>
                  <a:pt x="579" y="319"/>
                </a:lnTo>
                <a:lnTo>
                  <a:pt x="579" y="322"/>
                </a:lnTo>
                <a:lnTo>
                  <a:pt x="582" y="322"/>
                </a:lnTo>
                <a:lnTo>
                  <a:pt x="582" y="319"/>
                </a:lnTo>
                <a:lnTo>
                  <a:pt x="585" y="325"/>
                </a:lnTo>
                <a:lnTo>
                  <a:pt x="587" y="325"/>
                </a:lnTo>
                <a:lnTo>
                  <a:pt x="590" y="325"/>
                </a:lnTo>
                <a:lnTo>
                  <a:pt x="590" y="328"/>
                </a:lnTo>
                <a:lnTo>
                  <a:pt x="585" y="331"/>
                </a:lnTo>
                <a:lnTo>
                  <a:pt x="582" y="331"/>
                </a:lnTo>
                <a:lnTo>
                  <a:pt x="579" y="334"/>
                </a:lnTo>
                <a:lnTo>
                  <a:pt x="576" y="336"/>
                </a:lnTo>
                <a:lnTo>
                  <a:pt x="573" y="339"/>
                </a:lnTo>
                <a:lnTo>
                  <a:pt x="570" y="339"/>
                </a:lnTo>
                <a:lnTo>
                  <a:pt x="570" y="336"/>
                </a:lnTo>
                <a:lnTo>
                  <a:pt x="573" y="336"/>
                </a:lnTo>
                <a:lnTo>
                  <a:pt x="576" y="336"/>
                </a:lnTo>
                <a:lnTo>
                  <a:pt x="579" y="334"/>
                </a:lnTo>
                <a:lnTo>
                  <a:pt x="576" y="334"/>
                </a:lnTo>
                <a:lnTo>
                  <a:pt x="570" y="334"/>
                </a:lnTo>
                <a:lnTo>
                  <a:pt x="564" y="336"/>
                </a:lnTo>
                <a:lnTo>
                  <a:pt x="564" y="342"/>
                </a:lnTo>
                <a:lnTo>
                  <a:pt x="562" y="345"/>
                </a:lnTo>
                <a:lnTo>
                  <a:pt x="559" y="345"/>
                </a:lnTo>
                <a:lnTo>
                  <a:pt x="556" y="351"/>
                </a:lnTo>
                <a:lnTo>
                  <a:pt x="556" y="354"/>
                </a:lnTo>
                <a:lnTo>
                  <a:pt x="553" y="354"/>
                </a:lnTo>
                <a:lnTo>
                  <a:pt x="547" y="360"/>
                </a:lnTo>
                <a:lnTo>
                  <a:pt x="544" y="362"/>
                </a:lnTo>
                <a:lnTo>
                  <a:pt x="544" y="365"/>
                </a:lnTo>
                <a:lnTo>
                  <a:pt x="538" y="368"/>
                </a:lnTo>
                <a:lnTo>
                  <a:pt x="536" y="374"/>
                </a:lnTo>
                <a:lnTo>
                  <a:pt x="536" y="377"/>
                </a:lnTo>
                <a:lnTo>
                  <a:pt x="533" y="377"/>
                </a:lnTo>
                <a:lnTo>
                  <a:pt x="530" y="380"/>
                </a:lnTo>
                <a:lnTo>
                  <a:pt x="527" y="380"/>
                </a:lnTo>
                <a:lnTo>
                  <a:pt x="524" y="385"/>
                </a:lnTo>
                <a:lnTo>
                  <a:pt x="524" y="388"/>
                </a:lnTo>
                <a:lnTo>
                  <a:pt x="518" y="394"/>
                </a:lnTo>
                <a:lnTo>
                  <a:pt x="515" y="394"/>
                </a:lnTo>
                <a:lnTo>
                  <a:pt x="513" y="400"/>
                </a:lnTo>
                <a:lnTo>
                  <a:pt x="510" y="403"/>
                </a:lnTo>
                <a:lnTo>
                  <a:pt x="507" y="408"/>
                </a:lnTo>
                <a:lnTo>
                  <a:pt x="504" y="411"/>
                </a:lnTo>
                <a:lnTo>
                  <a:pt x="501" y="417"/>
                </a:lnTo>
                <a:lnTo>
                  <a:pt x="498" y="420"/>
                </a:lnTo>
                <a:lnTo>
                  <a:pt x="498" y="423"/>
                </a:lnTo>
                <a:lnTo>
                  <a:pt x="495" y="429"/>
                </a:lnTo>
                <a:lnTo>
                  <a:pt x="501" y="452"/>
                </a:lnTo>
                <a:lnTo>
                  <a:pt x="498" y="452"/>
                </a:lnTo>
                <a:lnTo>
                  <a:pt x="501" y="463"/>
                </a:lnTo>
                <a:lnTo>
                  <a:pt x="504" y="475"/>
                </a:lnTo>
                <a:lnTo>
                  <a:pt x="510" y="480"/>
                </a:lnTo>
                <a:lnTo>
                  <a:pt x="513" y="480"/>
                </a:lnTo>
                <a:lnTo>
                  <a:pt x="515" y="483"/>
                </a:lnTo>
                <a:lnTo>
                  <a:pt x="521" y="486"/>
                </a:lnTo>
                <a:lnTo>
                  <a:pt x="521" y="489"/>
                </a:lnTo>
                <a:lnTo>
                  <a:pt x="521" y="492"/>
                </a:lnTo>
                <a:lnTo>
                  <a:pt x="524" y="492"/>
                </a:lnTo>
                <a:lnTo>
                  <a:pt x="524" y="495"/>
                </a:lnTo>
                <a:lnTo>
                  <a:pt x="521" y="495"/>
                </a:lnTo>
                <a:lnTo>
                  <a:pt x="518" y="498"/>
                </a:lnTo>
                <a:lnTo>
                  <a:pt x="515" y="498"/>
                </a:lnTo>
                <a:lnTo>
                  <a:pt x="515" y="501"/>
                </a:lnTo>
                <a:lnTo>
                  <a:pt x="513" y="501"/>
                </a:lnTo>
                <a:lnTo>
                  <a:pt x="513" y="504"/>
                </a:lnTo>
                <a:lnTo>
                  <a:pt x="510" y="501"/>
                </a:lnTo>
                <a:lnTo>
                  <a:pt x="510" y="504"/>
                </a:lnTo>
                <a:lnTo>
                  <a:pt x="510" y="501"/>
                </a:lnTo>
                <a:lnTo>
                  <a:pt x="507" y="504"/>
                </a:lnTo>
                <a:lnTo>
                  <a:pt x="504" y="506"/>
                </a:lnTo>
                <a:lnTo>
                  <a:pt x="501" y="509"/>
                </a:lnTo>
                <a:lnTo>
                  <a:pt x="495" y="509"/>
                </a:lnTo>
                <a:lnTo>
                  <a:pt x="492" y="509"/>
                </a:lnTo>
                <a:lnTo>
                  <a:pt x="490" y="512"/>
                </a:lnTo>
                <a:lnTo>
                  <a:pt x="487" y="512"/>
                </a:lnTo>
                <a:lnTo>
                  <a:pt x="481" y="515"/>
                </a:lnTo>
                <a:lnTo>
                  <a:pt x="478" y="518"/>
                </a:lnTo>
                <a:lnTo>
                  <a:pt x="478" y="521"/>
                </a:lnTo>
                <a:lnTo>
                  <a:pt x="478" y="524"/>
                </a:lnTo>
                <a:lnTo>
                  <a:pt x="475" y="521"/>
                </a:lnTo>
                <a:lnTo>
                  <a:pt x="472" y="524"/>
                </a:lnTo>
                <a:lnTo>
                  <a:pt x="469" y="524"/>
                </a:lnTo>
                <a:lnTo>
                  <a:pt x="469" y="527"/>
                </a:lnTo>
                <a:lnTo>
                  <a:pt x="469" y="529"/>
                </a:lnTo>
                <a:lnTo>
                  <a:pt x="469" y="532"/>
                </a:lnTo>
                <a:lnTo>
                  <a:pt x="469" y="535"/>
                </a:lnTo>
                <a:lnTo>
                  <a:pt x="466" y="535"/>
                </a:lnTo>
                <a:lnTo>
                  <a:pt x="464" y="535"/>
                </a:lnTo>
                <a:lnTo>
                  <a:pt x="461" y="535"/>
                </a:lnTo>
                <a:lnTo>
                  <a:pt x="461" y="538"/>
                </a:lnTo>
                <a:lnTo>
                  <a:pt x="458" y="541"/>
                </a:lnTo>
                <a:lnTo>
                  <a:pt x="458" y="544"/>
                </a:lnTo>
                <a:lnTo>
                  <a:pt x="458" y="547"/>
                </a:lnTo>
                <a:lnTo>
                  <a:pt x="458" y="550"/>
                </a:lnTo>
                <a:lnTo>
                  <a:pt x="458" y="552"/>
                </a:lnTo>
                <a:lnTo>
                  <a:pt x="455" y="552"/>
                </a:lnTo>
                <a:lnTo>
                  <a:pt x="452" y="555"/>
                </a:lnTo>
                <a:lnTo>
                  <a:pt x="452" y="558"/>
                </a:lnTo>
                <a:lnTo>
                  <a:pt x="449" y="558"/>
                </a:lnTo>
                <a:lnTo>
                  <a:pt x="449" y="564"/>
                </a:lnTo>
                <a:lnTo>
                  <a:pt x="449" y="567"/>
                </a:lnTo>
                <a:lnTo>
                  <a:pt x="446" y="567"/>
                </a:lnTo>
                <a:lnTo>
                  <a:pt x="446" y="564"/>
                </a:lnTo>
                <a:lnTo>
                  <a:pt x="443" y="567"/>
                </a:lnTo>
                <a:lnTo>
                  <a:pt x="443" y="570"/>
                </a:lnTo>
                <a:lnTo>
                  <a:pt x="441" y="573"/>
                </a:lnTo>
                <a:lnTo>
                  <a:pt x="443" y="575"/>
                </a:lnTo>
                <a:lnTo>
                  <a:pt x="449" y="581"/>
                </a:lnTo>
                <a:lnTo>
                  <a:pt x="449" y="578"/>
                </a:lnTo>
                <a:lnTo>
                  <a:pt x="446" y="573"/>
                </a:lnTo>
                <a:lnTo>
                  <a:pt x="449" y="573"/>
                </a:lnTo>
                <a:lnTo>
                  <a:pt x="449" y="575"/>
                </a:lnTo>
                <a:lnTo>
                  <a:pt x="449" y="578"/>
                </a:lnTo>
                <a:lnTo>
                  <a:pt x="452" y="581"/>
                </a:lnTo>
                <a:lnTo>
                  <a:pt x="449" y="581"/>
                </a:lnTo>
                <a:lnTo>
                  <a:pt x="449" y="584"/>
                </a:lnTo>
                <a:lnTo>
                  <a:pt x="446" y="584"/>
                </a:lnTo>
                <a:lnTo>
                  <a:pt x="441" y="584"/>
                </a:lnTo>
                <a:lnTo>
                  <a:pt x="435" y="584"/>
                </a:lnTo>
                <a:lnTo>
                  <a:pt x="432" y="584"/>
                </a:lnTo>
                <a:lnTo>
                  <a:pt x="432" y="581"/>
                </a:lnTo>
                <a:lnTo>
                  <a:pt x="429" y="584"/>
                </a:lnTo>
                <a:lnTo>
                  <a:pt x="423" y="581"/>
                </a:lnTo>
                <a:lnTo>
                  <a:pt x="420" y="584"/>
                </a:lnTo>
                <a:lnTo>
                  <a:pt x="423" y="584"/>
                </a:lnTo>
                <a:lnTo>
                  <a:pt x="420" y="584"/>
                </a:lnTo>
                <a:lnTo>
                  <a:pt x="418" y="584"/>
                </a:lnTo>
                <a:lnTo>
                  <a:pt x="418" y="581"/>
                </a:lnTo>
                <a:lnTo>
                  <a:pt x="415" y="581"/>
                </a:lnTo>
                <a:lnTo>
                  <a:pt x="412" y="581"/>
                </a:lnTo>
                <a:lnTo>
                  <a:pt x="409" y="581"/>
                </a:lnTo>
                <a:lnTo>
                  <a:pt x="406" y="581"/>
                </a:lnTo>
                <a:lnTo>
                  <a:pt x="400" y="584"/>
                </a:lnTo>
                <a:lnTo>
                  <a:pt x="397" y="584"/>
                </a:lnTo>
                <a:lnTo>
                  <a:pt x="397" y="587"/>
                </a:lnTo>
                <a:lnTo>
                  <a:pt x="394" y="590"/>
                </a:lnTo>
                <a:lnTo>
                  <a:pt x="392" y="590"/>
                </a:lnTo>
                <a:lnTo>
                  <a:pt x="389" y="593"/>
                </a:lnTo>
                <a:lnTo>
                  <a:pt x="386" y="593"/>
                </a:lnTo>
                <a:lnTo>
                  <a:pt x="380" y="596"/>
                </a:lnTo>
                <a:lnTo>
                  <a:pt x="377" y="599"/>
                </a:lnTo>
                <a:lnTo>
                  <a:pt x="371" y="604"/>
                </a:lnTo>
                <a:lnTo>
                  <a:pt x="369" y="613"/>
                </a:lnTo>
                <a:lnTo>
                  <a:pt x="366" y="613"/>
                </a:lnTo>
                <a:lnTo>
                  <a:pt x="366" y="616"/>
                </a:lnTo>
                <a:lnTo>
                  <a:pt x="366" y="622"/>
                </a:lnTo>
                <a:lnTo>
                  <a:pt x="363" y="622"/>
                </a:lnTo>
                <a:lnTo>
                  <a:pt x="363" y="624"/>
                </a:lnTo>
                <a:lnTo>
                  <a:pt x="360" y="627"/>
                </a:lnTo>
                <a:lnTo>
                  <a:pt x="357" y="627"/>
                </a:lnTo>
                <a:lnTo>
                  <a:pt x="357" y="630"/>
                </a:lnTo>
                <a:lnTo>
                  <a:pt x="354" y="630"/>
                </a:lnTo>
                <a:lnTo>
                  <a:pt x="354" y="633"/>
                </a:lnTo>
                <a:lnTo>
                  <a:pt x="354" y="636"/>
                </a:lnTo>
                <a:lnTo>
                  <a:pt x="351" y="636"/>
                </a:lnTo>
                <a:lnTo>
                  <a:pt x="348" y="639"/>
                </a:lnTo>
                <a:lnTo>
                  <a:pt x="348" y="642"/>
                </a:lnTo>
                <a:lnTo>
                  <a:pt x="346" y="642"/>
                </a:lnTo>
                <a:lnTo>
                  <a:pt x="343" y="642"/>
                </a:lnTo>
                <a:lnTo>
                  <a:pt x="346" y="645"/>
                </a:lnTo>
                <a:lnTo>
                  <a:pt x="343" y="645"/>
                </a:lnTo>
                <a:lnTo>
                  <a:pt x="340" y="645"/>
                </a:lnTo>
                <a:lnTo>
                  <a:pt x="334" y="636"/>
                </a:lnTo>
                <a:lnTo>
                  <a:pt x="331" y="633"/>
                </a:lnTo>
                <a:lnTo>
                  <a:pt x="328" y="630"/>
                </a:lnTo>
                <a:lnTo>
                  <a:pt x="325" y="633"/>
                </a:lnTo>
                <a:lnTo>
                  <a:pt x="322" y="633"/>
                </a:lnTo>
                <a:lnTo>
                  <a:pt x="322" y="630"/>
                </a:lnTo>
                <a:lnTo>
                  <a:pt x="320" y="630"/>
                </a:lnTo>
                <a:lnTo>
                  <a:pt x="314" y="633"/>
                </a:lnTo>
                <a:lnTo>
                  <a:pt x="311" y="636"/>
                </a:lnTo>
                <a:lnTo>
                  <a:pt x="311" y="639"/>
                </a:lnTo>
                <a:lnTo>
                  <a:pt x="308" y="639"/>
                </a:lnTo>
                <a:lnTo>
                  <a:pt x="305" y="639"/>
                </a:lnTo>
                <a:lnTo>
                  <a:pt x="302" y="642"/>
                </a:lnTo>
                <a:lnTo>
                  <a:pt x="299" y="639"/>
                </a:lnTo>
                <a:lnTo>
                  <a:pt x="297" y="639"/>
                </a:lnTo>
                <a:lnTo>
                  <a:pt x="294" y="639"/>
                </a:lnTo>
                <a:lnTo>
                  <a:pt x="291" y="633"/>
                </a:lnTo>
                <a:lnTo>
                  <a:pt x="288" y="633"/>
                </a:lnTo>
                <a:lnTo>
                  <a:pt x="285" y="633"/>
                </a:lnTo>
                <a:lnTo>
                  <a:pt x="282" y="630"/>
                </a:lnTo>
                <a:lnTo>
                  <a:pt x="279" y="630"/>
                </a:lnTo>
                <a:lnTo>
                  <a:pt x="276" y="630"/>
                </a:lnTo>
                <a:lnTo>
                  <a:pt x="271" y="630"/>
                </a:lnTo>
                <a:lnTo>
                  <a:pt x="262" y="630"/>
                </a:lnTo>
                <a:lnTo>
                  <a:pt x="259" y="630"/>
                </a:lnTo>
                <a:lnTo>
                  <a:pt x="256" y="633"/>
                </a:lnTo>
                <a:lnTo>
                  <a:pt x="253" y="630"/>
                </a:lnTo>
                <a:lnTo>
                  <a:pt x="250" y="627"/>
                </a:lnTo>
                <a:lnTo>
                  <a:pt x="248" y="627"/>
                </a:lnTo>
                <a:lnTo>
                  <a:pt x="245" y="627"/>
                </a:lnTo>
                <a:lnTo>
                  <a:pt x="245" y="624"/>
                </a:lnTo>
                <a:lnTo>
                  <a:pt x="239" y="624"/>
                </a:lnTo>
                <a:lnTo>
                  <a:pt x="236" y="624"/>
                </a:lnTo>
                <a:lnTo>
                  <a:pt x="233" y="624"/>
                </a:lnTo>
                <a:lnTo>
                  <a:pt x="233" y="622"/>
                </a:lnTo>
                <a:lnTo>
                  <a:pt x="227" y="622"/>
                </a:lnTo>
                <a:lnTo>
                  <a:pt x="225" y="622"/>
                </a:lnTo>
                <a:lnTo>
                  <a:pt x="222" y="622"/>
                </a:lnTo>
                <a:lnTo>
                  <a:pt x="213" y="619"/>
                </a:lnTo>
                <a:lnTo>
                  <a:pt x="213" y="622"/>
                </a:lnTo>
                <a:lnTo>
                  <a:pt x="207" y="622"/>
                </a:lnTo>
                <a:lnTo>
                  <a:pt x="202" y="619"/>
                </a:lnTo>
                <a:lnTo>
                  <a:pt x="193" y="616"/>
                </a:lnTo>
                <a:lnTo>
                  <a:pt x="190" y="619"/>
                </a:lnTo>
                <a:lnTo>
                  <a:pt x="187" y="622"/>
                </a:lnTo>
                <a:lnTo>
                  <a:pt x="184" y="622"/>
                </a:lnTo>
                <a:lnTo>
                  <a:pt x="181" y="624"/>
                </a:lnTo>
                <a:lnTo>
                  <a:pt x="181" y="627"/>
                </a:lnTo>
                <a:lnTo>
                  <a:pt x="176" y="627"/>
                </a:lnTo>
                <a:lnTo>
                  <a:pt x="173" y="630"/>
                </a:lnTo>
                <a:lnTo>
                  <a:pt x="173" y="633"/>
                </a:lnTo>
                <a:lnTo>
                  <a:pt x="170" y="630"/>
                </a:lnTo>
                <a:lnTo>
                  <a:pt x="167" y="633"/>
                </a:lnTo>
                <a:lnTo>
                  <a:pt x="164" y="633"/>
                </a:lnTo>
                <a:lnTo>
                  <a:pt x="158" y="630"/>
                </a:lnTo>
                <a:lnTo>
                  <a:pt x="155" y="627"/>
                </a:lnTo>
                <a:lnTo>
                  <a:pt x="147" y="630"/>
                </a:lnTo>
                <a:lnTo>
                  <a:pt x="144" y="630"/>
                </a:lnTo>
                <a:lnTo>
                  <a:pt x="138" y="633"/>
                </a:lnTo>
                <a:lnTo>
                  <a:pt x="135" y="633"/>
                </a:lnTo>
                <a:lnTo>
                  <a:pt x="130" y="639"/>
                </a:lnTo>
                <a:lnTo>
                  <a:pt x="127" y="642"/>
                </a:lnTo>
                <a:lnTo>
                  <a:pt x="124" y="642"/>
                </a:lnTo>
                <a:lnTo>
                  <a:pt x="121" y="647"/>
                </a:lnTo>
                <a:lnTo>
                  <a:pt x="118" y="659"/>
                </a:lnTo>
                <a:lnTo>
                  <a:pt x="115" y="659"/>
                </a:lnTo>
                <a:lnTo>
                  <a:pt x="115" y="656"/>
                </a:lnTo>
                <a:lnTo>
                  <a:pt x="115" y="653"/>
                </a:lnTo>
                <a:lnTo>
                  <a:pt x="112" y="650"/>
                </a:lnTo>
                <a:lnTo>
                  <a:pt x="109" y="662"/>
                </a:lnTo>
                <a:lnTo>
                  <a:pt x="106" y="662"/>
                </a:lnTo>
                <a:lnTo>
                  <a:pt x="104" y="662"/>
                </a:lnTo>
                <a:lnTo>
                  <a:pt x="95" y="665"/>
                </a:lnTo>
                <a:lnTo>
                  <a:pt x="92" y="659"/>
                </a:lnTo>
                <a:lnTo>
                  <a:pt x="89" y="656"/>
                </a:lnTo>
                <a:lnTo>
                  <a:pt x="89" y="659"/>
                </a:lnTo>
                <a:lnTo>
                  <a:pt x="89" y="656"/>
                </a:lnTo>
                <a:lnTo>
                  <a:pt x="86" y="653"/>
                </a:lnTo>
                <a:lnTo>
                  <a:pt x="83" y="656"/>
                </a:lnTo>
                <a:lnTo>
                  <a:pt x="83" y="653"/>
                </a:lnTo>
                <a:lnTo>
                  <a:pt x="81" y="647"/>
                </a:lnTo>
                <a:lnTo>
                  <a:pt x="78" y="642"/>
                </a:lnTo>
                <a:lnTo>
                  <a:pt x="75" y="642"/>
                </a:lnTo>
                <a:lnTo>
                  <a:pt x="72" y="642"/>
                </a:lnTo>
                <a:lnTo>
                  <a:pt x="69" y="636"/>
                </a:lnTo>
                <a:lnTo>
                  <a:pt x="69" y="633"/>
                </a:lnTo>
                <a:lnTo>
                  <a:pt x="66" y="630"/>
                </a:lnTo>
                <a:lnTo>
                  <a:pt x="66" y="622"/>
                </a:lnTo>
                <a:lnTo>
                  <a:pt x="63" y="622"/>
                </a:lnTo>
                <a:lnTo>
                  <a:pt x="63" y="616"/>
                </a:lnTo>
                <a:lnTo>
                  <a:pt x="63" y="619"/>
                </a:lnTo>
                <a:lnTo>
                  <a:pt x="60" y="607"/>
                </a:lnTo>
                <a:lnTo>
                  <a:pt x="58" y="607"/>
                </a:lnTo>
                <a:lnTo>
                  <a:pt x="60" y="604"/>
                </a:lnTo>
                <a:lnTo>
                  <a:pt x="63" y="607"/>
                </a:lnTo>
                <a:lnTo>
                  <a:pt x="63" y="610"/>
                </a:lnTo>
                <a:lnTo>
                  <a:pt x="66" y="607"/>
                </a:lnTo>
                <a:lnTo>
                  <a:pt x="66" y="604"/>
                </a:lnTo>
                <a:lnTo>
                  <a:pt x="63" y="604"/>
                </a:lnTo>
                <a:lnTo>
                  <a:pt x="63" y="601"/>
                </a:lnTo>
                <a:lnTo>
                  <a:pt x="60" y="599"/>
                </a:lnTo>
                <a:lnTo>
                  <a:pt x="58" y="599"/>
                </a:lnTo>
                <a:lnTo>
                  <a:pt x="55" y="596"/>
                </a:lnTo>
                <a:lnTo>
                  <a:pt x="58" y="596"/>
                </a:lnTo>
                <a:lnTo>
                  <a:pt x="55" y="590"/>
                </a:lnTo>
                <a:lnTo>
                  <a:pt x="55" y="587"/>
                </a:lnTo>
                <a:lnTo>
                  <a:pt x="58" y="587"/>
                </a:lnTo>
                <a:lnTo>
                  <a:pt x="58" y="584"/>
                </a:lnTo>
                <a:lnTo>
                  <a:pt x="60" y="584"/>
                </a:lnTo>
                <a:lnTo>
                  <a:pt x="60" y="581"/>
                </a:lnTo>
                <a:lnTo>
                  <a:pt x="60" y="578"/>
                </a:lnTo>
                <a:lnTo>
                  <a:pt x="58" y="570"/>
                </a:lnTo>
                <a:lnTo>
                  <a:pt x="55" y="564"/>
                </a:lnTo>
                <a:lnTo>
                  <a:pt x="43" y="552"/>
                </a:lnTo>
                <a:lnTo>
                  <a:pt x="37" y="547"/>
                </a:lnTo>
                <a:lnTo>
                  <a:pt x="34" y="544"/>
                </a:lnTo>
                <a:lnTo>
                  <a:pt x="34" y="541"/>
                </a:lnTo>
                <a:lnTo>
                  <a:pt x="32" y="538"/>
                </a:lnTo>
                <a:lnTo>
                  <a:pt x="32" y="541"/>
                </a:lnTo>
                <a:lnTo>
                  <a:pt x="32" y="544"/>
                </a:lnTo>
                <a:lnTo>
                  <a:pt x="26" y="538"/>
                </a:lnTo>
                <a:lnTo>
                  <a:pt x="23" y="535"/>
                </a:lnTo>
                <a:lnTo>
                  <a:pt x="9" y="535"/>
                </a:lnTo>
                <a:lnTo>
                  <a:pt x="3" y="535"/>
                </a:lnTo>
                <a:lnTo>
                  <a:pt x="0" y="532"/>
                </a:lnTo>
                <a:lnTo>
                  <a:pt x="0" y="529"/>
                </a:lnTo>
                <a:lnTo>
                  <a:pt x="0" y="527"/>
                </a:lnTo>
                <a:lnTo>
                  <a:pt x="0" y="524"/>
                </a:lnTo>
                <a:lnTo>
                  <a:pt x="0" y="518"/>
                </a:lnTo>
                <a:lnTo>
                  <a:pt x="3" y="518"/>
                </a:lnTo>
                <a:lnTo>
                  <a:pt x="3" y="515"/>
                </a:lnTo>
                <a:lnTo>
                  <a:pt x="0" y="512"/>
                </a:lnTo>
                <a:lnTo>
                  <a:pt x="3" y="512"/>
                </a:lnTo>
                <a:lnTo>
                  <a:pt x="3" y="506"/>
                </a:lnTo>
                <a:lnTo>
                  <a:pt x="0" y="506"/>
                </a:lnTo>
                <a:lnTo>
                  <a:pt x="0" y="504"/>
                </a:lnTo>
                <a:lnTo>
                  <a:pt x="0" y="501"/>
                </a:lnTo>
                <a:lnTo>
                  <a:pt x="3" y="501"/>
                </a:lnTo>
                <a:lnTo>
                  <a:pt x="3" y="498"/>
                </a:lnTo>
                <a:lnTo>
                  <a:pt x="6" y="492"/>
                </a:lnTo>
                <a:lnTo>
                  <a:pt x="9" y="489"/>
                </a:lnTo>
                <a:lnTo>
                  <a:pt x="9" y="486"/>
                </a:lnTo>
                <a:lnTo>
                  <a:pt x="17" y="483"/>
                </a:lnTo>
                <a:lnTo>
                  <a:pt x="20" y="478"/>
                </a:lnTo>
                <a:lnTo>
                  <a:pt x="23" y="475"/>
                </a:lnTo>
                <a:lnTo>
                  <a:pt x="23" y="469"/>
                </a:lnTo>
                <a:lnTo>
                  <a:pt x="26" y="469"/>
                </a:lnTo>
                <a:lnTo>
                  <a:pt x="29" y="469"/>
                </a:lnTo>
                <a:lnTo>
                  <a:pt x="32" y="469"/>
                </a:lnTo>
                <a:lnTo>
                  <a:pt x="34" y="466"/>
                </a:lnTo>
                <a:lnTo>
                  <a:pt x="37" y="466"/>
                </a:lnTo>
                <a:lnTo>
                  <a:pt x="40" y="469"/>
                </a:lnTo>
                <a:lnTo>
                  <a:pt x="43" y="469"/>
                </a:lnTo>
                <a:lnTo>
                  <a:pt x="46" y="463"/>
                </a:lnTo>
                <a:lnTo>
                  <a:pt x="46" y="460"/>
                </a:lnTo>
                <a:lnTo>
                  <a:pt x="49" y="457"/>
                </a:lnTo>
                <a:lnTo>
                  <a:pt x="52" y="455"/>
                </a:lnTo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57" name="Freeform 106"/>
          <p:cNvSpPr>
            <a:spLocks/>
          </p:cNvSpPr>
          <p:nvPr/>
        </p:nvSpPr>
        <p:spPr bwMode="auto">
          <a:xfrm>
            <a:off x="4373563" y="4322763"/>
            <a:ext cx="307975" cy="679450"/>
          </a:xfrm>
          <a:custGeom>
            <a:avLst/>
            <a:gdLst>
              <a:gd name="T0" fmla="*/ 2147483647 w 178"/>
              <a:gd name="T1" fmla="*/ 2147483647 h 490"/>
              <a:gd name="T2" fmla="*/ 2147483647 w 178"/>
              <a:gd name="T3" fmla="*/ 2147483647 h 490"/>
              <a:gd name="T4" fmla="*/ 2147483647 w 178"/>
              <a:gd name="T5" fmla="*/ 2147483647 h 490"/>
              <a:gd name="T6" fmla="*/ 2147483647 w 178"/>
              <a:gd name="T7" fmla="*/ 2147483647 h 490"/>
              <a:gd name="T8" fmla="*/ 2147483647 w 178"/>
              <a:gd name="T9" fmla="*/ 2147483647 h 490"/>
              <a:gd name="T10" fmla="*/ 2147483647 w 178"/>
              <a:gd name="T11" fmla="*/ 2147483647 h 490"/>
              <a:gd name="T12" fmla="*/ 2147483647 w 178"/>
              <a:gd name="T13" fmla="*/ 2147483647 h 490"/>
              <a:gd name="T14" fmla="*/ 2147483647 w 178"/>
              <a:gd name="T15" fmla="*/ 2147483647 h 490"/>
              <a:gd name="T16" fmla="*/ 2147483647 w 178"/>
              <a:gd name="T17" fmla="*/ 2147483647 h 490"/>
              <a:gd name="T18" fmla="*/ 2147483647 w 178"/>
              <a:gd name="T19" fmla="*/ 2147483647 h 490"/>
              <a:gd name="T20" fmla="*/ 2147483647 w 178"/>
              <a:gd name="T21" fmla="*/ 2147483647 h 490"/>
              <a:gd name="T22" fmla="*/ 2147483647 w 178"/>
              <a:gd name="T23" fmla="*/ 2147483647 h 490"/>
              <a:gd name="T24" fmla="*/ 2147483647 w 178"/>
              <a:gd name="T25" fmla="*/ 2147483647 h 490"/>
              <a:gd name="T26" fmla="*/ 2147483647 w 178"/>
              <a:gd name="T27" fmla="*/ 2147483647 h 490"/>
              <a:gd name="T28" fmla="*/ 2147483647 w 178"/>
              <a:gd name="T29" fmla="*/ 2147483647 h 490"/>
              <a:gd name="T30" fmla="*/ 2147483647 w 178"/>
              <a:gd name="T31" fmla="*/ 2147483647 h 490"/>
              <a:gd name="T32" fmla="*/ 2147483647 w 178"/>
              <a:gd name="T33" fmla="*/ 2147483647 h 490"/>
              <a:gd name="T34" fmla="*/ 2147483647 w 178"/>
              <a:gd name="T35" fmla="*/ 2147483647 h 490"/>
              <a:gd name="T36" fmla="*/ 2147483647 w 178"/>
              <a:gd name="T37" fmla="*/ 2147483647 h 490"/>
              <a:gd name="T38" fmla="*/ 2147483647 w 178"/>
              <a:gd name="T39" fmla="*/ 2147483647 h 490"/>
              <a:gd name="T40" fmla="*/ 2147483647 w 178"/>
              <a:gd name="T41" fmla="*/ 2147483647 h 490"/>
              <a:gd name="T42" fmla="*/ 2147483647 w 178"/>
              <a:gd name="T43" fmla="*/ 2147483647 h 490"/>
              <a:gd name="T44" fmla="*/ 2147483647 w 178"/>
              <a:gd name="T45" fmla="*/ 2147483647 h 490"/>
              <a:gd name="T46" fmla="*/ 2147483647 w 178"/>
              <a:gd name="T47" fmla="*/ 2147483647 h 490"/>
              <a:gd name="T48" fmla="*/ 2147483647 w 178"/>
              <a:gd name="T49" fmla="*/ 2147483647 h 490"/>
              <a:gd name="T50" fmla="*/ 2147483647 w 178"/>
              <a:gd name="T51" fmla="*/ 2147483647 h 490"/>
              <a:gd name="T52" fmla="*/ 2147483647 w 178"/>
              <a:gd name="T53" fmla="*/ 2147483647 h 490"/>
              <a:gd name="T54" fmla="*/ 2147483647 w 178"/>
              <a:gd name="T55" fmla="*/ 2147483647 h 490"/>
              <a:gd name="T56" fmla="*/ 2147483647 w 178"/>
              <a:gd name="T57" fmla="*/ 2147483647 h 490"/>
              <a:gd name="T58" fmla="*/ 2147483647 w 178"/>
              <a:gd name="T59" fmla="*/ 2147483647 h 490"/>
              <a:gd name="T60" fmla="*/ 2147483647 w 178"/>
              <a:gd name="T61" fmla="*/ 2147483647 h 490"/>
              <a:gd name="T62" fmla="*/ 2147483647 w 178"/>
              <a:gd name="T63" fmla="*/ 2147483647 h 490"/>
              <a:gd name="T64" fmla="*/ 2147483647 w 178"/>
              <a:gd name="T65" fmla="*/ 2147483647 h 490"/>
              <a:gd name="T66" fmla="*/ 2147483647 w 178"/>
              <a:gd name="T67" fmla="*/ 2147483647 h 490"/>
              <a:gd name="T68" fmla="*/ 2147483647 w 178"/>
              <a:gd name="T69" fmla="*/ 2147483647 h 490"/>
              <a:gd name="T70" fmla="*/ 2147483647 w 178"/>
              <a:gd name="T71" fmla="*/ 2147483647 h 490"/>
              <a:gd name="T72" fmla="*/ 2147483647 w 178"/>
              <a:gd name="T73" fmla="*/ 2147483647 h 490"/>
              <a:gd name="T74" fmla="*/ 2147483647 w 178"/>
              <a:gd name="T75" fmla="*/ 2147483647 h 490"/>
              <a:gd name="T76" fmla="*/ 2147483647 w 178"/>
              <a:gd name="T77" fmla="*/ 2147483647 h 490"/>
              <a:gd name="T78" fmla="*/ 2147483647 w 178"/>
              <a:gd name="T79" fmla="*/ 2147483647 h 490"/>
              <a:gd name="T80" fmla="*/ 2147483647 w 178"/>
              <a:gd name="T81" fmla="*/ 2147483647 h 490"/>
              <a:gd name="T82" fmla="*/ 2147483647 w 178"/>
              <a:gd name="T83" fmla="*/ 2147483647 h 490"/>
              <a:gd name="T84" fmla="*/ 2147483647 w 178"/>
              <a:gd name="T85" fmla="*/ 2147483647 h 490"/>
              <a:gd name="T86" fmla="*/ 2147483647 w 178"/>
              <a:gd name="T87" fmla="*/ 2147483647 h 490"/>
              <a:gd name="T88" fmla="*/ 2147483647 w 178"/>
              <a:gd name="T89" fmla="*/ 2147483647 h 490"/>
              <a:gd name="T90" fmla="*/ 2147483647 w 178"/>
              <a:gd name="T91" fmla="*/ 2147483647 h 490"/>
              <a:gd name="T92" fmla="*/ 2147483647 w 178"/>
              <a:gd name="T93" fmla="*/ 2147483647 h 490"/>
              <a:gd name="T94" fmla="*/ 2147483647 w 178"/>
              <a:gd name="T95" fmla="*/ 2147483647 h 490"/>
              <a:gd name="T96" fmla="*/ 2147483647 w 178"/>
              <a:gd name="T97" fmla="*/ 2147483647 h 490"/>
              <a:gd name="T98" fmla="*/ 2147483647 w 178"/>
              <a:gd name="T99" fmla="*/ 2147483647 h 490"/>
              <a:gd name="T100" fmla="*/ 2147483647 w 178"/>
              <a:gd name="T101" fmla="*/ 2147483647 h 490"/>
              <a:gd name="T102" fmla="*/ 2147483647 w 178"/>
              <a:gd name="T103" fmla="*/ 2147483647 h 490"/>
              <a:gd name="T104" fmla="*/ 2147483647 w 178"/>
              <a:gd name="T105" fmla="*/ 2147483647 h 490"/>
              <a:gd name="T106" fmla="*/ 2147483647 w 178"/>
              <a:gd name="T107" fmla="*/ 2147483647 h 490"/>
              <a:gd name="T108" fmla="*/ 2147483647 w 178"/>
              <a:gd name="T109" fmla="*/ 2147483647 h 490"/>
              <a:gd name="T110" fmla="*/ 2147483647 w 178"/>
              <a:gd name="T111" fmla="*/ 2147483647 h 490"/>
              <a:gd name="T112" fmla="*/ 2147483647 w 178"/>
              <a:gd name="T113" fmla="*/ 2147483647 h 490"/>
              <a:gd name="T114" fmla="*/ 2147483647 w 178"/>
              <a:gd name="T115" fmla="*/ 2147483647 h 490"/>
              <a:gd name="T116" fmla="*/ 2147483647 w 178"/>
              <a:gd name="T117" fmla="*/ 2147483647 h 490"/>
              <a:gd name="T118" fmla="*/ 2147483647 w 178"/>
              <a:gd name="T119" fmla="*/ 2147483647 h 490"/>
              <a:gd name="T120" fmla="*/ 2147483647 w 178"/>
              <a:gd name="T121" fmla="*/ 2147483647 h 490"/>
              <a:gd name="T122" fmla="*/ 2147483647 w 178"/>
              <a:gd name="T123" fmla="*/ 2147483647 h 490"/>
              <a:gd name="T124" fmla="*/ 2147483647 w 178"/>
              <a:gd name="T125" fmla="*/ 2147483647 h 49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78"/>
              <a:gd name="T190" fmla="*/ 0 h 490"/>
              <a:gd name="T191" fmla="*/ 178 w 178"/>
              <a:gd name="T192" fmla="*/ 490 h 49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78" h="490">
                <a:moveTo>
                  <a:pt x="46" y="490"/>
                </a:moveTo>
                <a:lnTo>
                  <a:pt x="43" y="487"/>
                </a:lnTo>
                <a:lnTo>
                  <a:pt x="40" y="487"/>
                </a:lnTo>
                <a:lnTo>
                  <a:pt x="37" y="490"/>
                </a:lnTo>
                <a:lnTo>
                  <a:pt x="34" y="490"/>
                </a:lnTo>
                <a:lnTo>
                  <a:pt x="31" y="484"/>
                </a:lnTo>
                <a:lnTo>
                  <a:pt x="31" y="481"/>
                </a:lnTo>
                <a:lnTo>
                  <a:pt x="28" y="475"/>
                </a:lnTo>
                <a:lnTo>
                  <a:pt x="26" y="469"/>
                </a:lnTo>
                <a:lnTo>
                  <a:pt x="26" y="467"/>
                </a:lnTo>
                <a:lnTo>
                  <a:pt x="23" y="464"/>
                </a:lnTo>
                <a:lnTo>
                  <a:pt x="26" y="464"/>
                </a:lnTo>
                <a:lnTo>
                  <a:pt x="26" y="461"/>
                </a:lnTo>
                <a:lnTo>
                  <a:pt x="26" y="458"/>
                </a:lnTo>
                <a:lnTo>
                  <a:pt x="28" y="455"/>
                </a:lnTo>
                <a:lnTo>
                  <a:pt x="31" y="449"/>
                </a:lnTo>
                <a:lnTo>
                  <a:pt x="31" y="446"/>
                </a:lnTo>
                <a:lnTo>
                  <a:pt x="34" y="441"/>
                </a:lnTo>
                <a:lnTo>
                  <a:pt x="40" y="438"/>
                </a:lnTo>
                <a:lnTo>
                  <a:pt x="43" y="435"/>
                </a:lnTo>
                <a:lnTo>
                  <a:pt x="46" y="435"/>
                </a:lnTo>
                <a:lnTo>
                  <a:pt x="49" y="432"/>
                </a:lnTo>
                <a:lnTo>
                  <a:pt x="52" y="432"/>
                </a:lnTo>
                <a:lnTo>
                  <a:pt x="52" y="426"/>
                </a:lnTo>
                <a:lnTo>
                  <a:pt x="57" y="420"/>
                </a:lnTo>
                <a:lnTo>
                  <a:pt x="60" y="420"/>
                </a:lnTo>
                <a:lnTo>
                  <a:pt x="60" y="415"/>
                </a:lnTo>
                <a:lnTo>
                  <a:pt x="57" y="412"/>
                </a:lnTo>
                <a:lnTo>
                  <a:pt x="54" y="409"/>
                </a:lnTo>
                <a:lnTo>
                  <a:pt x="52" y="412"/>
                </a:lnTo>
                <a:lnTo>
                  <a:pt x="49" y="409"/>
                </a:lnTo>
                <a:lnTo>
                  <a:pt x="52" y="406"/>
                </a:lnTo>
                <a:lnTo>
                  <a:pt x="49" y="403"/>
                </a:lnTo>
                <a:lnTo>
                  <a:pt x="49" y="400"/>
                </a:lnTo>
                <a:lnTo>
                  <a:pt x="46" y="400"/>
                </a:lnTo>
                <a:lnTo>
                  <a:pt x="46" y="395"/>
                </a:lnTo>
                <a:lnTo>
                  <a:pt x="43" y="386"/>
                </a:lnTo>
                <a:lnTo>
                  <a:pt x="46" y="377"/>
                </a:lnTo>
                <a:lnTo>
                  <a:pt x="40" y="371"/>
                </a:lnTo>
                <a:lnTo>
                  <a:pt x="43" y="369"/>
                </a:lnTo>
                <a:lnTo>
                  <a:pt x="40" y="369"/>
                </a:lnTo>
                <a:lnTo>
                  <a:pt x="37" y="366"/>
                </a:lnTo>
                <a:lnTo>
                  <a:pt x="34" y="363"/>
                </a:lnTo>
                <a:lnTo>
                  <a:pt x="34" y="357"/>
                </a:lnTo>
                <a:lnTo>
                  <a:pt x="37" y="357"/>
                </a:lnTo>
                <a:lnTo>
                  <a:pt x="40" y="357"/>
                </a:lnTo>
                <a:lnTo>
                  <a:pt x="43" y="360"/>
                </a:lnTo>
                <a:lnTo>
                  <a:pt x="49" y="363"/>
                </a:lnTo>
                <a:lnTo>
                  <a:pt x="52" y="360"/>
                </a:lnTo>
                <a:lnTo>
                  <a:pt x="54" y="360"/>
                </a:lnTo>
                <a:lnTo>
                  <a:pt x="60" y="363"/>
                </a:lnTo>
                <a:lnTo>
                  <a:pt x="63" y="363"/>
                </a:lnTo>
                <a:lnTo>
                  <a:pt x="66" y="366"/>
                </a:lnTo>
                <a:lnTo>
                  <a:pt x="69" y="363"/>
                </a:lnTo>
                <a:lnTo>
                  <a:pt x="72" y="360"/>
                </a:lnTo>
                <a:lnTo>
                  <a:pt x="72" y="357"/>
                </a:lnTo>
                <a:lnTo>
                  <a:pt x="75" y="357"/>
                </a:lnTo>
                <a:lnTo>
                  <a:pt x="75" y="354"/>
                </a:lnTo>
                <a:lnTo>
                  <a:pt x="77" y="351"/>
                </a:lnTo>
                <a:lnTo>
                  <a:pt x="80" y="348"/>
                </a:lnTo>
                <a:lnTo>
                  <a:pt x="80" y="343"/>
                </a:lnTo>
                <a:lnTo>
                  <a:pt x="83" y="340"/>
                </a:lnTo>
                <a:lnTo>
                  <a:pt x="86" y="340"/>
                </a:lnTo>
                <a:lnTo>
                  <a:pt x="86" y="337"/>
                </a:lnTo>
                <a:lnTo>
                  <a:pt x="86" y="334"/>
                </a:lnTo>
                <a:lnTo>
                  <a:pt x="83" y="331"/>
                </a:lnTo>
                <a:lnTo>
                  <a:pt x="83" y="328"/>
                </a:lnTo>
                <a:lnTo>
                  <a:pt x="80" y="328"/>
                </a:lnTo>
                <a:lnTo>
                  <a:pt x="77" y="325"/>
                </a:lnTo>
                <a:lnTo>
                  <a:pt x="77" y="320"/>
                </a:lnTo>
                <a:lnTo>
                  <a:pt x="77" y="317"/>
                </a:lnTo>
                <a:lnTo>
                  <a:pt x="80" y="317"/>
                </a:lnTo>
                <a:lnTo>
                  <a:pt x="80" y="314"/>
                </a:lnTo>
                <a:lnTo>
                  <a:pt x="83" y="314"/>
                </a:lnTo>
                <a:lnTo>
                  <a:pt x="86" y="314"/>
                </a:lnTo>
                <a:lnTo>
                  <a:pt x="89" y="314"/>
                </a:lnTo>
                <a:lnTo>
                  <a:pt x="92" y="311"/>
                </a:lnTo>
                <a:lnTo>
                  <a:pt x="98" y="308"/>
                </a:lnTo>
                <a:lnTo>
                  <a:pt x="98" y="305"/>
                </a:lnTo>
                <a:lnTo>
                  <a:pt x="95" y="302"/>
                </a:lnTo>
                <a:lnTo>
                  <a:pt x="95" y="297"/>
                </a:lnTo>
                <a:lnTo>
                  <a:pt x="95" y="294"/>
                </a:lnTo>
                <a:lnTo>
                  <a:pt x="100" y="291"/>
                </a:lnTo>
                <a:lnTo>
                  <a:pt x="98" y="288"/>
                </a:lnTo>
                <a:lnTo>
                  <a:pt x="98" y="285"/>
                </a:lnTo>
                <a:lnTo>
                  <a:pt x="100" y="282"/>
                </a:lnTo>
                <a:lnTo>
                  <a:pt x="103" y="276"/>
                </a:lnTo>
                <a:lnTo>
                  <a:pt x="100" y="274"/>
                </a:lnTo>
                <a:lnTo>
                  <a:pt x="103" y="271"/>
                </a:lnTo>
                <a:lnTo>
                  <a:pt x="103" y="268"/>
                </a:lnTo>
                <a:lnTo>
                  <a:pt x="103" y="262"/>
                </a:lnTo>
                <a:lnTo>
                  <a:pt x="103" y="256"/>
                </a:lnTo>
                <a:lnTo>
                  <a:pt x="103" y="253"/>
                </a:lnTo>
                <a:lnTo>
                  <a:pt x="100" y="248"/>
                </a:lnTo>
                <a:lnTo>
                  <a:pt x="103" y="251"/>
                </a:lnTo>
                <a:lnTo>
                  <a:pt x="106" y="251"/>
                </a:lnTo>
                <a:lnTo>
                  <a:pt x="109" y="248"/>
                </a:lnTo>
                <a:lnTo>
                  <a:pt x="112" y="245"/>
                </a:lnTo>
                <a:lnTo>
                  <a:pt x="112" y="242"/>
                </a:lnTo>
                <a:lnTo>
                  <a:pt x="115" y="239"/>
                </a:lnTo>
                <a:lnTo>
                  <a:pt x="118" y="236"/>
                </a:lnTo>
                <a:lnTo>
                  <a:pt x="121" y="233"/>
                </a:lnTo>
                <a:lnTo>
                  <a:pt x="124" y="233"/>
                </a:lnTo>
                <a:lnTo>
                  <a:pt x="126" y="236"/>
                </a:lnTo>
                <a:lnTo>
                  <a:pt x="129" y="233"/>
                </a:lnTo>
                <a:lnTo>
                  <a:pt x="132" y="233"/>
                </a:lnTo>
                <a:lnTo>
                  <a:pt x="132" y="230"/>
                </a:lnTo>
                <a:lnTo>
                  <a:pt x="135" y="230"/>
                </a:lnTo>
                <a:lnTo>
                  <a:pt x="138" y="227"/>
                </a:lnTo>
                <a:lnTo>
                  <a:pt x="141" y="225"/>
                </a:lnTo>
                <a:lnTo>
                  <a:pt x="144" y="225"/>
                </a:lnTo>
                <a:lnTo>
                  <a:pt x="144" y="222"/>
                </a:lnTo>
                <a:lnTo>
                  <a:pt x="147" y="222"/>
                </a:lnTo>
                <a:lnTo>
                  <a:pt x="147" y="219"/>
                </a:lnTo>
                <a:lnTo>
                  <a:pt x="155" y="210"/>
                </a:lnTo>
                <a:lnTo>
                  <a:pt x="155" y="207"/>
                </a:lnTo>
                <a:lnTo>
                  <a:pt x="152" y="202"/>
                </a:lnTo>
                <a:lnTo>
                  <a:pt x="149" y="202"/>
                </a:lnTo>
                <a:lnTo>
                  <a:pt x="144" y="199"/>
                </a:lnTo>
                <a:lnTo>
                  <a:pt x="138" y="199"/>
                </a:lnTo>
                <a:lnTo>
                  <a:pt x="135" y="196"/>
                </a:lnTo>
                <a:lnTo>
                  <a:pt x="138" y="196"/>
                </a:lnTo>
                <a:lnTo>
                  <a:pt x="135" y="190"/>
                </a:lnTo>
                <a:lnTo>
                  <a:pt x="138" y="190"/>
                </a:lnTo>
                <a:lnTo>
                  <a:pt x="144" y="181"/>
                </a:lnTo>
                <a:lnTo>
                  <a:pt x="141" y="179"/>
                </a:lnTo>
                <a:lnTo>
                  <a:pt x="144" y="176"/>
                </a:lnTo>
                <a:lnTo>
                  <a:pt x="141" y="173"/>
                </a:lnTo>
                <a:lnTo>
                  <a:pt x="138" y="176"/>
                </a:lnTo>
                <a:lnTo>
                  <a:pt x="129" y="173"/>
                </a:lnTo>
                <a:lnTo>
                  <a:pt x="129" y="170"/>
                </a:lnTo>
                <a:lnTo>
                  <a:pt x="129" y="167"/>
                </a:lnTo>
                <a:lnTo>
                  <a:pt x="126" y="167"/>
                </a:lnTo>
                <a:lnTo>
                  <a:pt x="126" y="170"/>
                </a:lnTo>
                <a:lnTo>
                  <a:pt x="124" y="170"/>
                </a:lnTo>
                <a:lnTo>
                  <a:pt x="121" y="170"/>
                </a:lnTo>
                <a:lnTo>
                  <a:pt x="118" y="170"/>
                </a:lnTo>
                <a:lnTo>
                  <a:pt x="115" y="167"/>
                </a:lnTo>
                <a:lnTo>
                  <a:pt x="112" y="167"/>
                </a:lnTo>
                <a:lnTo>
                  <a:pt x="106" y="164"/>
                </a:lnTo>
                <a:lnTo>
                  <a:pt x="106" y="161"/>
                </a:lnTo>
                <a:lnTo>
                  <a:pt x="103" y="164"/>
                </a:lnTo>
                <a:lnTo>
                  <a:pt x="100" y="170"/>
                </a:lnTo>
                <a:lnTo>
                  <a:pt x="98" y="170"/>
                </a:lnTo>
                <a:lnTo>
                  <a:pt x="95" y="170"/>
                </a:lnTo>
                <a:lnTo>
                  <a:pt x="92" y="173"/>
                </a:lnTo>
                <a:lnTo>
                  <a:pt x="89" y="173"/>
                </a:lnTo>
                <a:lnTo>
                  <a:pt x="89" y="170"/>
                </a:lnTo>
                <a:lnTo>
                  <a:pt x="86" y="173"/>
                </a:lnTo>
                <a:lnTo>
                  <a:pt x="86" y="167"/>
                </a:lnTo>
                <a:lnTo>
                  <a:pt x="80" y="167"/>
                </a:lnTo>
                <a:lnTo>
                  <a:pt x="80" y="170"/>
                </a:lnTo>
                <a:lnTo>
                  <a:pt x="75" y="167"/>
                </a:lnTo>
                <a:lnTo>
                  <a:pt x="77" y="167"/>
                </a:lnTo>
                <a:lnTo>
                  <a:pt x="77" y="164"/>
                </a:lnTo>
                <a:lnTo>
                  <a:pt x="75" y="164"/>
                </a:lnTo>
                <a:lnTo>
                  <a:pt x="72" y="161"/>
                </a:lnTo>
                <a:lnTo>
                  <a:pt x="69" y="161"/>
                </a:lnTo>
                <a:lnTo>
                  <a:pt x="66" y="161"/>
                </a:lnTo>
                <a:lnTo>
                  <a:pt x="63" y="161"/>
                </a:lnTo>
                <a:lnTo>
                  <a:pt x="60" y="161"/>
                </a:lnTo>
                <a:lnTo>
                  <a:pt x="60" y="156"/>
                </a:lnTo>
                <a:lnTo>
                  <a:pt x="57" y="156"/>
                </a:lnTo>
                <a:lnTo>
                  <a:pt x="57" y="161"/>
                </a:lnTo>
                <a:lnTo>
                  <a:pt x="54" y="158"/>
                </a:lnTo>
                <a:lnTo>
                  <a:pt x="52" y="161"/>
                </a:lnTo>
                <a:lnTo>
                  <a:pt x="49" y="164"/>
                </a:lnTo>
                <a:lnTo>
                  <a:pt x="43" y="164"/>
                </a:lnTo>
                <a:lnTo>
                  <a:pt x="43" y="161"/>
                </a:lnTo>
                <a:lnTo>
                  <a:pt x="43" y="158"/>
                </a:lnTo>
                <a:lnTo>
                  <a:pt x="40" y="153"/>
                </a:lnTo>
                <a:lnTo>
                  <a:pt x="43" y="150"/>
                </a:lnTo>
                <a:lnTo>
                  <a:pt x="46" y="147"/>
                </a:lnTo>
                <a:lnTo>
                  <a:pt x="49" y="147"/>
                </a:lnTo>
                <a:lnTo>
                  <a:pt x="52" y="141"/>
                </a:lnTo>
                <a:lnTo>
                  <a:pt x="49" y="141"/>
                </a:lnTo>
                <a:lnTo>
                  <a:pt x="46" y="138"/>
                </a:lnTo>
                <a:lnTo>
                  <a:pt x="46" y="135"/>
                </a:lnTo>
                <a:lnTo>
                  <a:pt x="46" y="132"/>
                </a:lnTo>
                <a:lnTo>
                  <a:pt x="43" y="135"/>
                </a:lnTo>
                <a:lnTo>
                  <a:pt x="37" y="135"/>
                </a:lnTo>
                <a:lnTo>
                  <a:pt x="31" y="135"/>
                </a:lnTo>
                <a:lnTo>
                  <a:pt x="26" y="132"/>
                </a:lnTo>
                <a:lnTo>
                  <a:pt x="23" y="135"/>
                </a:lnTo>
                <a:lnTo>
                  <a:pt x="17" y="135"/>
                </a:lnTo>
                <a:lnTo>
                  <a:pt x="14" y="138"/>
                </a:lnTo>
                <a:lnTo>
                  <a:pt x="8" y="141"/>
                </a:lnTo>
                <a:lnTo>
                  <a:pt x="8" y="144"/>
                </a:lnTo>
                <a:lnTo>
                  <a:pt x="5" y="144"/>
                </a:lnTo>
                <a:lnTo>
                  <a:pt x="3" y="147"/>
                </a:lnTo>
                <a:lnTo>
                  <a:pt x="0" y="147"/>
                </a:lnTo>
                <a:lnTo>
                  <a:pt x="3" y="124"/>
                </a:lnTo>
                <a:lnTo>
                  <a:pt x="5" y="124"/>
                </a:lnTo>
                <a:lnTo>
                  <a:pt x="8" y="124"/>
                </a:lnTo>
                <a:lnTo>
                  <a:pt x="8" y="127"/>
                </a:lnTo>
                <a:lnTo>
                  <a:pt x="8" y="124"/>
                </a:lnTo>
                <a:lnTo>
                  <a:pt x="8" y="121"/>
                </a:lnTo>
                <a:lnTo>
                  <a:pt x="11" y="118"/>
                </a:lnTo>
                <a:lnTo>
                  <a:pt x="14" y="118"/>
                </a:lnTo>
                <a:lnTo>
                  <a:pt x="17" y="115"/>
                </a:lnTo>
                <a:lnTo>
                  <a:pt x="20" y="115"/>
                </a:lnTo>
                <a:lnTo>
                  <a:pt x="23" y="115"/>
                </a:lnTo>
                <a:lnTo>
                  <a:pt x="23" y="112"/>
                </a:lnTo>
                <a:lnTo>
                  <a:pt x="20" y="115"/>
                </a:lnTo>
                <a:lnTo>
                  <a:pt x="17" y="112"/>
                </a:lnTo>
                <a:lnTo>
                  <a:pt x="14" y="115"/>
                </a:lnTo>
                <a:lnTo>
                  <a:pt x="11" y="115"/>
                </a:lnTo>
                <a:lnTo>
                  <a:pt x="8" y="112"/>
                </a:lnTo>
                <a:lnTo>
                  <a:pt x="8" y="115"/>
                </a:lnTo>
                <a:lnTo>
                  <a:pt x="11" y="109"/>
                </a:lnTo>
                <a:lnTo>
                  <a:pt x="11" y="112"/>
                </a:lnTo>
                <a:lnTo>
                  <a:pt x="11" y="109"/>
                </a:lnTo>
                <a:lnTo>
                  <a:pt x="14" y="107"/>
                </a:lnTo>
                <a:lnTo>
                  <a:pt x="14" y="109"/>
                </a:lnTo>
                <a:lnTo>
                  <a:pt x="17" y="109"/>
                </a:lnTo>
                <a:lnTo>
                  <a:pt x="20" y="104"/>
                </a:lnTo>
                <a:lnTo>
                  <a:pt x="23" y="104"/>
                </a:lnTo>
                <a:lnTo>
                  <a:pt x="23" y="101"/>
                </a:lnTo>
                <a:lnTo>
                  <a:pt x="20" y="104"/>
                </a:lnTo>
                <a:lnTo>
                  <a:pt x="17" y="104"/>
                </a:lnTo>
                <a:lnTo>
                  <a:pt x="14" y="104"/>
                </a:lnTo>
                <a:lnTo>
                  <a:pt x="11" y="101"/>
                </a:lnTo>
                <a:lnTo>
                  <a:pt x="14" y="95"/>
                </a:lnTo>
                <a:lnTo>
                  <a:pt x="11" y="95"/>
                </a:lnTo>
                <a:lnTo>
                  <a:pt x="14" y="95"/>
                </a:lnTo>
                <a:lnTo>
                  <a:pt x="14" y="92"/>
                </a:lnTo>
                <a:lnTo>
                  <a:pt x="17" y="92"/>
                </a:lnTo>
                <a:lnTo>
                  <a:pt x="17" y="98"/>
                </a:lnTo>
                <a:lnTo>
                  <a:pt x="20" y="89"/>
                </a:lnTo>
                <a:lnTo>
                  <a:pt x="23" y="86"/>
                </a:lnTo>
                <a:lnTo>
                  <a:pt x="26" y="84"/>
                </a:lnTo>
                <a:lnTo>
                  <a:pt x="23" y="84"/>
                </a:lnTo>
                <a:lnTo>
                  <a:pt x="23" y="81"/>
                </a:lnTo>
                <a:lnTo>
                  <a:pt x="20" y="81"/>
                </a:lnTo>
                <a:lnTo>
                  <a:pt x="23" y="84"/>
                </a:lnTo>
                <a:lnTo>
                  <a:pt x="20" y="84"/>
                </a:lnTo>
                <a:lnTo>
                  <a:pt x="17" y="84"/>
                </a:lnTo>
                <a:lnTo>
                  <a:pt x="17" y="81"/>
                </a:lnTo>
                <a:lnTo>
                  <a:pt x="14" y="84"/>
                </a:lnTo>
                <a:lnTo>
                  <a:pt x="17" y="86"/>
                </a:lnTo>
                <a:lnTo>
                  <a:pt x="14" y="86"/>
                </a:lnTo>
                <a:lnTo>
                  <a:pt x="11" y="86"/>
                </a:lnTo>
                <a:lnTo>
                  <a:pt x="11" y="89"/>
                </a:lnTo>
                <a:lnTo>
                  <a:pt x="8" y="89"/>
                </a:lnTo>
                <a:lnTo>
                  <a:pt x="5" y="89"/>
                </a:lnTo>
                <a:lnTo>
                  <a:pt x="8" y="84"/>
                </a:lnTo>
                <a:lnTo>
                  <a:pt x="5" y="84"/>
                </a:lnTo>
                <a:lnTo>
                  <a:pt x="5" y="81"/>
                </a:lnTo>
                <a:lnTo>
                  <a:pt x="8" y="81"/>
                </a:lnTo>
                <a:lnTo>
                  <a:pt x="11" y="75"/>
                </a:lnTo>
                <a:lnTo>
                  <a:pt x="14" y="72"/>
                </a:lnTo>
                <a:lnTo>
                  <a:pt x="17" y="72"/>
                </a:lnTo>
                <a:lnTo>
                  <a:pt x="17" y="69"/>
                </a:lnTo>
                <a:lnTo>
                  <a:pt x="20" y="69"/>
                </a:lnTo>
                <a:lnTo>
                  <a:pt x="20" y="66"/>
                </a:lnTo>
                <a:lnTo>
                  <a:pt x="17" y="66"/>
                </a:lnTo>
                <a:lnTo>
                  <a:pt x="17" y="69"/>
                </a:lnTo>
                <a:lnTo>
                  <a:pt x="17" y="66"/>
                </a:lnTo>
                <a:lnTo>
                  <a:pt x="14" y="69"/>
                </a:lnTo>
                <a:lnTo>
                  <a:pt x="14" y="66"/>
                </a:lnTo>
                <a:lnTo>
                  <a:pt x="11" y="66"/>
                </a:lnTo>
                <a:lnTo>
                  <a:pt x="11" y="69"/>
                </a:lnTo>
                <a:lnTo>
                  <a:pt x="8" y="69"/>
                </a:lnTo>
                <a:lnTo>
                  <a:pt x="8" y="66"/>
                </a:lnTo>
                <a:lnTo>
                  <a:pt x="5" y="63"/>
                </a:lnTo>
                <a:lnTo>
                  <a:pt x="8" y="63"/>
                </a:lnTo>
                <a:lnTo>
                  <a:pt x="8" y="60"/>
                </a:lnTo>
                <a:lnTo>
                  <a:pt x="8" y="58"/>
                </a:lnTo>
                <a:lnTo>
                  <a:pt x="8" y="55"/>
                </a:lnTo>
                <a:lnTo>
                  <a:pt x="5" y="52"/>
                </a:lnTo>
                <a:lnTo>
                  <a:pt x="3" y="52"/>
                </a:lnTo>
                <a:lnTo>
                  <a:pt x="0" y="55"/>
                </a:lnTo>
                <a:lnTo>
                  <a:pt x="0" y="52"/>
                </a:lnTo>
                <a:lnTo>
                  <a:pt x="3" y="46"/>
                </a:lnTo>
                <a:lnTo>
                  <a:pt x="5" y="46"/>
                </a:lnTo>
                <a:lnTo>
                  <a:pt x="3" y="43"/>
                </a:lnTo>
                <a:lnTo>
                  <a:pt x="3" y="40"/>
                </a:lnTo>
                <a:lnTo>
                  <a:pt x="5" y="40"/>
                </a:lnTo>
                <a:lnTo>
                  <a:pt x="5" y="37"/>
                </a:lnTo>
                <a:lnTo>
                  <a:pt x="8" y="37"/>
                </a:lnTo>
                <a:lnTo>
                  <a:pt x="11" y="37"/>
                </a:lnTo>
                <a:lnTo>
                  <a:pt x="11" y="35"/>
                </a:lnTo>
                <a:lnTo>
                  <a:pt x="8" y="35"/>
                </a:lnTo>
                <a:lnTo>
                  <a:pt x="8" y="32"/>
                </a:lnTo>
                <a:lnTo>
                  <a:pt x="11" y="32"/>
                </a:lnTo>
                <a:lnTo>
                  <a:pt x="14" y="32"/>
                </a:lnTo>
                <a:lnTo>
                  <a:pt x="20" y="32"/>
                </a:lnTo>
                <a:lnTo>
                  <a:pt x="23" y="32"/>
                </a:lnTo>
                <a:lnTo>
                  <a:pt x="23" y="29"/>
                </a:lnTo>
                <a:lnTo>
                  <a:pt x="23" y="32"/>
                </a:lnTo>
                <a:lnTo>
                  <a:pt x="26" y="29"/>
                </a:lnTo>
                <a:lnTo>
                  <a:pt x="26" y="32"/>
                </a:lnTo>
                <a:lnTo>
                  <a:pt x="26" y="29"/>
                </a:lnTo>
                <a:lnTo>
                  <a:pt x="26" y="26"/>
                </a:lnTo>
                <a:lnTo>
                  <a:pt x="28" y="26"/>
                </a:lnTo>
                <a:lnTo>
                  <a:pt x="31" y="26"/>
                </a:lnTo>
                <a:lnTo>
                  <a:pt x="31" y="23"/>
                </a:lnTo>
                <a:lnTo>
                  <a:pt x="31" y="26"/>
                </a:lnTo>
                <a:lnTo>
                  <a:pt x="34" y="23"/>
                </a:lnTo>
                <a:lnTo>
                  <a:pt x="37" y="26"/>
                </a:lnTo>
                <a:lnTo>
                  <a:pt x="40" y="29"/>
                </a:lnTo>
                <a:lnTo>
                  <a:pt x="43" y="29"/>
                </a:lnTo>
                <a:lnTo>
                  <a:pt x="49" y="29"/>
                </a:lnTo>
                <a:lnTo>
                  <a:pt x="52" y="29"/>
                </a:lnTo>
                <a:lnTo>
                  <a:pt x="54" y="29"/>
                </a:lnTo>
                <a:lnTo>
                  <a:pt x="57" y="26"/>
                </a:lnTo>
                <a:lnTo>
                  <a:pt x="60" y="26"/>
                </a:lnTo>
                <a:lnTo>
                  <a:pt x="63" y="26"/>
                </a:lnTo>
                <a:lnTo>
                  <a:pt x="63" y="29"/>
                </a:lnTo>
                <a:lnTo>
                  <a:pt x="66" y="29"/>
                </a:lnTo>
                <a:lnTo>
                  <a:pt x="66" y="26"/>
                </a:lnTo>
                <a:lnTo>
                  <a:pt x="69" y="26"/>
                </a:lnTo>
                <a:lnTo>
                  <a:pt x="72" y="26"/>
                </a:lnTo>
                <a:lnTo>
                  <a:pt x="72" y="32"/>
                </a:lnTo>
                <a:lnTo>
                  <a:pt x="72" y="29"/>
                </a:lnTo>
                <a:lnTo>
                  <a:pt x="75" y="26"/>
                </a:lnTo>
                <a:lnTo>
                  <a:pt x="77" y="26"/>
                </a:lnTo>
                <a:lnTo>
                  <a:pt x="75" y="26"/>
                </a:lnTo>
                <a:lnTo>
                  <a:pt x="72" y="26"/>
                </a:lnTo>
                <a:lnTo>
                  <a:pt x="72" y="23"/>
                </a:lnTo>
                <a:lnTo>
                  <a:pt x="69" y="23"/>
                </a:lnTo>
                <a:lnTo>
                  <a:pt x="69" y="20"/>
                </a:lnTo>
                <a:lnTo>
                  <a:pt x="72" y="20"/>
                </a:lnTo>
                <a:lnTo>
                  <a:pt x="75" y="23"/>
                </a:lnTo>
                <a:lnTo>
                  <a:pt x="77" y="20"/>
                </a:lnTo>
                <a:lnTo>
                  <a:pt x="75" y="20"/>
                </a:lnTo>
                <a:lnTo>
                  <a:pt x="72" y="20"/>
                </a:lnTo>
                <a:lnTo>
                  <a:pt x="69" y="20"/>
                </a:lnTo>
                <a:lnTo>
                  <a:pt x="66" y="20"/>
                </a:lnTo>
                <a:lnTo>
                  <a:pt x="69" y="17"/>
                </a:lnTo>
                <a:lnTo>
                  <a:pt x="69" y="14"/>
                </a:lnTo>
                <a:lnTo>
                  <a:pt x="72" y="14"/>
                </a:lnTo>
                <a:lnTo>
                  <a:pt x="69" y="12"/>
                </a:lnTo>
                <a:lnTo>
                  <a:pt x="72" y="12"/>
                </a:lnTo>
                <a:lnTo>
                  <a:pt x="75" y="12"/>
                </a:lnTo>
                <a:lnTo>
                  <a:pt x="77" y="12"/>
                </a:lnTo>
                <a:lnTo>
                  <a:pt x="80" y="9"/>
                </a:lnTo>
                <a:lnTo>
                  <a:pt x="83" y="9"/>
                </a:lnTo>
                <a:lnTo>
                  <a:pt x="86" y="6"/>
                </a:lnTo>
                <a:lnTo>
                  <a:pt x="86" y="9"/>
                </a:lnTo>
                <a:lnTo>
                  <a:pt x="89" y="9"/>
                </a:lnTo>
                <a:lnTo>
                  <a:pt x="86" y="6"/>
                </a:lnTo>
                <a:lnTo>
                  <a:pt x="89" y="3"/>
                </a:lnTo>
                <a:lnTo>
                  <a:pt x="92" y="3"/>
                </a:lnTo>
                <a:lnTo>
                  <a:pt x="98" y="3"/>
                </a:lnTo>
                <a:lnTo>
                  <a:pt x="100" y="0"/>
                </a:lnTo>
                <a:lnTo>
                  <a:pt x="100" y="3"/>
                </a:lnTo>
                <a:lnTo>
                  <a:pt x="100" y="6"/>
                </a:lnTo>
                <a:lnTo>
                  <a:pt x="106" y="6"/>
                </a:lnTo>
                <a:lnTo>
                  <a:pt x="109" y="3"/>
                </a:lnTo>
                <a:lnTo>
                  <a:pt x="112" y="0"/>
                </a:lnTo>
                <a:lnTo>
                  <a:pt x="112" y="3"/>
                </a:lnTo>
                <a:lnTo>
                  <a:pt x="112" y="6"/>
                </a:lnTo>
                <a:lnTo>
                  <a:pt x="115" y="6"/>
                </a:lnTo>
                <a:lnTo>
                  <a:pt x="115" y="9"/>
                </a:lnTo>
                <a:lnTo>
                  <a:pt x="115" y="12"/>
                </a:lnTo>
                <a:lnTo>
                  <a:pt x="118" y="9"/>
                </a:lnTo>
                <a:lnTo>
                  <a:pt x="121" y="9"/>
                </a:lnTo>
                <a:lnTo>
                  <a:pt x="124" y="12"/>
                </a:lnTo>
                <a:lnTo>
                  <a:pt x="129" y="14"/>
                </a:lnTo>
                <a:lnTo>
                  <a:pt x="129" y="20"/>
                </a:lnTo>
                <a:lnTo>
                  <a:pt x="132" y="23"/>
                </a:lnTo>
                <a:lnTo>
                  <a:pt x="135" y="26"/>
                </a:lnTo>
                <a:lnTo>
                  <a:pt x="132" y="29"/>
                </a:lnTo>
                <a:lnTo>
                  <a:pt x="135" y="26"/>
                </a:lnTo>
                <a:lnTo>
                  <a:pt x="147" y="29"/>
                </a:lnTo>
                <a:lnTo>
                  <a:pt x="149" y="32"/>
                </a:lnTo>
                <a:lnTo>
                  <a:pt x="152" y="29"/>
                </a:lnTo>
                <a:lnTo>
                  <a:pt x="158" y="32"/>
                </a:lnTo>
                <a:lnTo>
                  <a:pt x="161" y="32"/>
                </a:lnTo>
                <a:lnTo>
                  <a:pt x="164" y="32"/>
                </a:lnTo>
                <a:lnTo>
                  <a:pt x="164" y="35"/>
                </a:lnTo>
                <a:lnTo>
                  <a:pt x="167" y="35"/>
                </a:lnTo>
                <a:lnTo>
                  <a:pt x="170" y="35"/>
                </a:lnTo>
                <a:lnTo>
                  <a:pt x="172" y="35"/>
                </a:lnTo>
                <a:lnTo>
                  <a:pt x="175" y="37"/>
                </a:lnTo>
                <a:lnTo>
                  <a:pt x="178" y="37"/>
                </a:lnTo>
                <a:lnTo>
                  <a:pt x="178" y="35"/>
                </a:lnTo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58" name="Freeform 107"/>
          <p:cNvSpPr>
            <a:spLocks/>
          </p:cNvSpPr>
          <p:nvPr/>
        </p:nvSpPr>
        <p:spPr bwMode="auto">
          <a:xfrm>
            <a:off x="5513388" y="4941888"/>
            <a:ext cx="122237" cy="84137"/>
          </a:xfrm>
          <a:custGeom>
            <a:avLst/>
            <a:gdLst>
              <a:gd name="T0" fmla="*/ 0 w 72"/>
              <a:gd name="T1" fmla="*/ 2147483647 h 61"/>
              <a:gd name="T2" fmla="*/ 2147483647 w 72"/>
              <a:gd name="T3" fmla="*/ 2147483647 h 61"/>
              <a:gd name="T4" fmla="*/ 2147483647 w 72"/>
              <a:gd name="T5" fmla="*/ 2147483647 h 61"/>
              <a:gd name="T6" fmla="*/ 2147483647 w 72"/>
              <a:gd name="T7" fmla="*/ 2147483647 h 61"/>
              <a:gd name="T8" fmla="*/ 2147483647 w 72"/>
              <a:gd name="T9" fmla="*/ 2147483647 h 61"/>
              <a:gd name="T10" fmla="*/ 2147483647 w 72"/>
              <a:gd name="T11" fmla="*/ 2147483647 h 61"/>
              <a:gd name="T12" fmla="*/ 2147483647 w 72"/>
              <a:gd name="T13" fmla="*/ 0 h 61"/>
              <a:gd name="T14" fmla="*/ 2147483647 w 72"/>
              <a:gd name="T15" fmla="*/ 2147483647 h 61"/>
              <a:gd name="T16" fmla="*/ 2147483647 w 72"/>
              <a:gd name="T17" fmla="*/ 0 h 61"/>
              <a:gd name="T18" fmla="*/ 2147483647 w 72"/>
              <a:gd name="T19" fmla="*/ 0 h 61"/>
              <a:gd name="T20" fmla="*/ 2147483647 w 72"/>
              <a:gd name="T21" fmla="*/ 0 h 61"/>
              <a:gd name="T22" fmla="*/ 2147483647 w 72"/>
              <a:gd name="T23" fmla="*/ 0 h 61"/>
              <a:gd name="T24" fmla="*/ 2147483647 w 72"/>
              <a:gd name="T25" fmla="*/ 0 h 61"/>
              <a:gd name="T26" fmla="*/ 2147483647 w 72"/>
              <a:gd name="T27" fmla="*/ 2147483647 h 61"/>
              <a:gd name="T28" fmla="*/ 2147483647 w 72"/>
              <a:gd name="T29" fmla="*/ 2147483647 h 61"/>
              <a:gd name="T30" fmla="*/ 2147483647 w 72"/>
              <a:gd name="T31" fmla="*/ 2147483647 h 61"/>
              <a:gd name="T32" fmla="*/ 2147483647 w 72"/>
              <a:gd name="T33" fmla="*/ 2147483647 h 61"/>
              <a:gd name="T34" fmla="*/ 2147483647 w 72"/>
              <a:gd name="T35" fmla="*/ 2147483647 h 61"/>
              <a:gd name="T36" fmla="*/ 2147483647 w 72"/>
              <a:gd name="T37" fmla="*/ 2147483647 h 61"/>
              <a:gd name="T38" fmla="*/ 2147483647 w 72"/>
              <a:gd name="T39" fmla="*/ 2147483647 h 61"/>
              <a:gd name="T40" fmla="*/ 2147483647 w 72"/>
              <a:gd name="T41" fmla="*/ 2147483647 h 61"/>
              <a:gd name="T42" fmla="*/ 2147483647 w 72"/>
              <a:gd name="T43" fmla="*/ 2147483647 h 61"/>
              <a:gd name="T44" fmla="*/ 2147483647 w 72"/>
              <a:gd name="T45" fmla="*/ 2147483647 h 61"/>
              <a:gd name="T46" fmla="*/ 2147483647 w 72"/>
              <a:gd name="T47" fmla="*/ 2147483647 h 61"/>
              <a:gd name="T48" fmla="*/ 2147483647 w 72"/>
              <a:gd name="T49" fmla="*/ 2147483647 h 61"/>
              <a:gd name="T50" fmla="*/ 2147483647 w 72"/>
              <a:gd name="T51" fmla="*/ 2147483647 h 61"/>
              <a:gd name="T52" fmla="*/ 2147483647 w 72"/>
              <a:gd name="T53" fmla="*/ 2147483647 h 61"/>
              <a:gd name="T54" fmla="*/ 2147483647 w 72"/>
              <a:gd name="T55" fmla="*/ 2147483647 h 61"/>
              <a:gd name="T56" fmla="*/ 2147483647 w 72"/>
              <a:gd name="T57" fmla="*/ 2147483647 h 61"/>
              <a:gd name="T58" fmla="*/ 2147483647 w 72"/>
              <a:gd name="T59" fmla="*/ 2147483647 h 61"/>
              <a:gd name="T60" fmla="*/ 2147483647 w 72"/>
              <a:gd name="T61" fmla="*/ 2147483647 h 61"/>
              <a:gd name="T62" fmla="*/ 2147483647 w 72"/>
              <a:gd name="T63" fmla="*/ 2147483647 h 61"/>
              <a:gd name="T64" fmla="*/ 2147483647 w 72"/>
              <a:gd name="T65" fmla="*/ 2147483647 h 61"/>
              <a:gd name="T66" fmla="*/ 2147483647 w 72"/>
              <a:gd name="T67" fmla="*/ 2147483647 h 61"/>
              <a:gd name="T68" fmla="*/ 2147483647 w 72"/>
              <a:gd name="T69" fmla="*/ 2147483647 h 61"/>
              <a:gd name="T70" fmla="*/ 2147483647 w 72"/>
              <a:gd name="T71" fmla="*/ 2147483647 h 61"/>
              <a:gd name="T72" fmla="*/ 2147483647 w 72"/>
              <a:gd name="T73" fmla="*/ 2147483647 h 61"/>
              <a:gd name="T74" fmla="*/ 2147483647 w 72"/>
              <a:gd name="T75" fmla="*/ 2147483647 h 61"/>
              <a:gd name="T76" fmla="*/ 2147483647 w 72"/>
              <a:gd name="T77" fmla="*/ 2147483647 h 61"/>
              <a:gd name="T78" fmla="*/ 2147483647 w 72"/>
              <a:gd name="T79" fmla="*/ 2147483647 h 61"/>
              <a:gd name="T80" fmla="*/ 2147483647 w 72"/>
              <a:gd name="T81" fmla="*/ 2147483647 h 61"/>
              <a:gd name="T82" fmla="*/ 2147483647 w 72"/>
              <a:gd name="T83" fmla="*/ 2147483647 h 61"/>
              <a:gd name="T84" fmla="*/ 2147483647 w 72"/>
              <a:gd name="T85" fmla="*/ 2147483647 h 61"/>
              <a:gd name="T86" fmla="*/ 2147483647 w 72"/>
              <a:gd name="T87" fmla="*/ 2147483647 h 61"/>
              <a:gd name="T88" fmla="*/ 2147483647 w 72"/>
              <a:gd name="T89" fmla="*/ 2147483647 h 61"/>
              <a:gd name="T90" fmla="*/ 2147483647 w 72"/>
              <a:gd name="T91" fmla="*/ 2147483647 h 61"/>
              <a:gd name="T92" fmla="*/ 2147483647 w 72"/>
              <a:gd name="T93" fmla="*/ 2147483647 h 61"/>
              <a:gd name="T94" fmla="*/ 2147483647 w 72"/>
              <a:gd name="T95" fmla="*/ 2147483647 h 61"/>
              <a:gd name="T96" fmla="*/ 2147483647 w 72"/>
              <a:gd name="T97" fmla="*/ 2147483647 h 61"/>
              <a:gd name="T98" fmla="*/ 2147483647 w 72"/>
              <a:gd name="T99" fmla="*/ 2147483647 h 61"/>
              <a:gd name="T100" fmla="*/ 2147483647 w 72"/>
              <a:gd name="T101" fmla="*/ 2147483647 h 61"/>
              <a:gd name="T102" fmla="*/ 2147483647 w 72"/>
              <a:gd name="T103" fmla="*/ 2147483647 h 61"/>
              <a:gd name="T104" fmla="*/ 0 w 72"/>
              <a:gd name="T105" fmla="*/ 2147483647 h 61"/>
              <a:gd name="T106" fmla="*/ 2147483647 w 72"/>
              <a:gd name="T107" fmla="*/ 2147483647 h 61"/>
              <a:gd name="T108" fmla="*/ 0 w 72"/>
              <a:gd name="T109" fmla="*/ 2147483647 h 61"/>
              <a:gd name="T110" fmla="*/ 0 w 72"/>
              <a:gd name="T111" fmla="*/ 2147483647 h 6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72"/>
              <a:gd name="T169" fmla="*/ 0 h 61"/>
              <a:gd name="T170" fmla="*/ 72 w 72"/>
              <a:gd name="T171" fmla="*/ 61 h 6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72" h="61">
                <a:moveTo>
                  <a:pt x="0" y="26"/>
                </a:moveTo>
                <a:lnTo>
                  <a:pt x="3" y="23"/>
                </a:lnTo>
                <a:lnTo>
                  <a:pt x="12" y="18"/>
                </a:lnTo>
                <a:lnTo>
                  <a:pt x="17" y="15"/>
                </a:lnTo>
                <a:lnTo>
                  <a:pt x="32" y="6"/>
                </a:lnTo>
                <a:lnTo>
                  <a:pt x="35" y="6"/>
                </a:lnTo>
                <a:lnTo>
                  <a:pt x="40" y="0"/>
                </a:lnTo>
                <a:lnTo>
                  <a:pt x="43" y="3"/>
                </a:lnTo>
                <a:lnTo>
                  <a:pt x="46" y="0"/>
                </a:lnTo>
                <a:lnTo>
                  <a:pt x="49" y="0"/>
                </a:lnTo>
                <a:lnTo>
                  <a:pt x="52" y="0"/>
                </a:lnTo>
                <a:lnTo>
                  <a:pt x="55" y="0"/>
                </a:lnTo>
                <a:lnTo>
                  <a:pt x="58" y="0"/>
                </a:lnTo>
                <a:lnTo>
                  <a:pt x="49" y="3"/>
                </a:lnTo>
                <a:lnTo>
                  <a:pt x="52" y="6"/>
                </a:lnTo>
                <a:lnTo>
                  <a:pt x="58" y="6"/>
                </a:lnTo>
                <a:lnTo>
                  <a:pt x="58" y="9"/>
                </a:lnTo>
                <a:lnTo>
                  <a:pt x="55" y="9"/>
                </a:lnTo>
                <a:lnTo>
                  <a:pt x="52" y="9"/>
                </a:lnTo>
                <a:lnTo>
                  <a:pt x="52" y="12"/>
                </a:lnTo>
                <a:lnTo>
                  <a:pt x="52" y="15"/>
                </a:lnTo>
                <a:lnTo>
                  <a:pt x="61" y="21"/>
                </a:lnTo>
                <a:lnTo>
                  <a:pt x="63" y="18"/>
                </a:lnTo>
                <a:lnTo>
                  <a:pt x="66" y="15"/>
                </a:lnTo>
                <a:lnTo>
                  <a:pt x="72" y="21"/>
                </a:lnTo>
                <a:lnTo>
                  <a:pt x="72" y="29"/>
                </a:lnTo>
                <a:lnTo>
                  <a:pt x="69" y="29"/>
                </a:lnTo>
                <a:lnTo>
                  <a:pt x="66" y="32"/>
                </a:lnTo>
                <a:lnTo>
                  <a:pt x="66" y="35"/>
                </a:lnTo>
                <a:lnTo>
                  <a:pt x="61" y="38"/>
                </a:lnTo>
                <a:lnTo>
                  <a:pt x="58" y="44"/>
                </a:lnTo>
                <a:lnTo>
                  <a:pt x="58" y="49"/>
                </a:lnTo>
                <a:lnTo>
                  <a:pt x="49" y="55"/>
                </a:lnTo>
                <a:lnTo>
                  <a:pt x="46" y="55"/>
                </a:lnTo>
                <a:lnTo>
                  <a:pt x="43" y="61"/>
                </a:lnTo>
                <a:lnTo>
                  <a:pt x="40" y="55"/>
                </a:lnTo>
                <a:lnTo>
                  <a:pt x="38" y="55"/>
                </a:lnTo>
                <a:lnTo>
                  <a:pt x="38" y="52"/>
                </a:lnTo>
                <a:lnTo>
                  <a:pt x="38" y="49"/>
                </a:lnTo>
                <a:lnTo>
                  <a:pt x="32" y="49"/>
                </a:lnTo>
                <a:lnTo>
                  <a:pt x="29" y="49"/>
                </a:lnTo>
                <a:lnTo>
                  <a:pt x="23" y="46"/>
                </a:lnTo>
                <a:lnTo>
                  <a:pt x="23" y="38"/>
                </a:lnTo>
                <a:lnTo>
                  <a:pt x="26" y="35"/>
                </a:lnTo>
                <a:lnTo>
                  <a:pt x="23" y="35"/>
                </a:lnTo>
                <a:lnTo>
                  <a:pt x="20" y="32"/>
                </a:lnTo>
                <a:lnTo>
                  <a:pt x="17" y="29"/>
                </a:lnTo>
                <a:lnTo>
                  <a:pt x="12" y="35"/>
                </a:lnTo>
                <a:lnTo>
                  <a:pt x="9" y="38"/>
                </a:lnTo>
                <a:lnTo>
                  <a:pt x="6" y="38"/>
                </a:lnTo>
                <a:lnTo>
                  <a:pt x="6" y="32"/>
                </a:lnTo>
                <a:lnTo>
                  <a:pt x="3" y="32"/>
                </a:lnTo>
                <a:lnTo>
                  <a:pt x="0" y="32"/>
                </a:lnTo>
                <a:lnTo>
                  <a:pt x="3" y="29"/>
                </a:lnTo>
                <a:lnTo>
                  <a:pt x="0" y="29"/>
                </a:lnTo>
                <a:lnTo>
                  <a:pt x="0" y="26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59" name="Freeform 108"/>
          <p:cNvSpPr>
            <a:spLocks/>
          </p:cNvSpPr>
          <p:nvPr/>
        </p:nvSpPr>
        <p:spPr bwMode="auto">
          <a:xfrm>
            <a:off x="5675313" y="4933950"/>
            <a:ext cx="60325" cy="36513"/>
          </a:xfrm>
          <a:custGeom>
            <a:avLst/>
            <a:gdLst>
              <a:gd name="T0" fmla="*/ 0 w 35"/>
              <a:gd name="T1" fmla="*/ 2147483647 h 26"/>
              <a:gd name="T2" fmla="*/ 2147483647 w 35"/>
              <a:gd name="T3" fmla="*/ 0 h 26"/>
              <a:gd name="T4" fmla="*/ 2147483647 w 35"/>
              <a:gd name="T5" fmla="*/ 0 h 26"/>
              <a:gd name="T6" fmla="*/ 2147483647 w 35"/>
              <a:gd name="T7" fmla="*/ 2147483647 h 26"/>
              <a:gd name="T8" fmla="*/ 2147483647 w 35"/>
              <a:gd name="T9" fmla="*/ 0 h 26"/>
              <a:gd name="T10" fmla="*/ 2147483647 w 35"/>
              <a:gd name="T11" fmla="*/ 2147483647 h 26"/>
              <a:gd name="T12" fmla="*/ 2147483647 w 35"/>
              <a:gd name="T13" fmla="*/ 0 h 26"/>
              <a:gd name="T14" fmla="*/ 2147483647 w 35"/>
              <a:gd name="T15" fmla="*/ 2147483647 h 26"/>
              <a:gd name="T16" fmla="*/ 2147483647 w 35"/>
              <a:gd name="T17" fmla="*/ 0 h 26"/>
              <a:gd name="T18" fmla="*/ 2147483647 w 35"/>
              <a:gd name="T19" fmla="*/ 0 h 26"/>
              <a:gd name="T20" fmla="*/ 2147483647 w 35"/>
              <a:gd name="T21" fmla="*/ 2147483647 h 26"/>
              <a:gd name="T22" fmla="*/ 2147483647 w 35"/>
              <a:gd name="T23" fmla="*/ 2147483647 h 26"/>
              <a:gd name="T24" fmla="*/ 2147483647 w 35"/>
              <a:gd name="T25" fmla="*/ 2147483647 h 26"/>
              <a:gd name="T26" fmla="*/ 2147483647 w 35"/>
              <a:gd name="T27" fmla="*/ 2147483647 h 26"/>
              <a:gd name="T28" fmla="*/ 2147483647 w 35"/>
              <a:gd name="T29" fmla="*/ 2147483647 h 26"/>
              <a:gd name="T30" fmla="*/ 2147483647 w 35"/>
              <a:gd name="T31" fmla="*/ 2147483647 h 26"/>
              <a:gd name="T32" fmla="*/ 2147483647 w 35"/>
              <a:gd name="T33" fmla="*/ 2147483647 h 26"/>
              <a:gd name="T34" fmla="*/ 2147483647 w 35"/>
              <a:gd name="T35" fmla="*/ 2147483647 h 26"/>
              <a:gd name="T36" fmla="*/ 2147483647 w 35"/>
              <a:gd name="T37" fmla="*/ 2147483647 h 26"/>
              <a:gd name="T38" fmla="*/ 2147483647 w 35"/>
              <a:gd name="T39" fmla="*/ 2147483647 h 26"/>
              <a:gd name="T40" fmla="*/ 2147483647 w 35"/>
              <a:gd name="T41" fmla="*/ 2147483647 h 26"/>
              <a:gd name="T42" fmla="*/ 2147483647 w 35"/>
              <a:gd name="T43" fmla="*/ 2147483647 h 26"/>
              <a:gd name="T44" fmla="*/ 2147483647 w 35"/>
              <a:gd name="T45" fmla="*/ 2147483647 h 26"/>
              <a:gd name="T46" fmla="*/ 2147483647 w 35"/>
              <a:gd name="T47" fmla="*/ 2147483647 h 26"/>
              <a:gd name="T48" fmla="*/ 2147483647 w 35"/>
              <a:gd name="T49" fmla="*/ 2147483647 h 26"/>
              <a:gd name="T50" fmla="*/ 2147483647 w 35"/>
              <a:gd name="T51" fmla="*/ 2147483647 h 26"/>
              <a:gd name="T52" fmla="*/ 2147483647 w 35"/>
              <a:gd name="T53" fmla="*/ 2147483647 h 26"/>
              <a:gd name="T54" fmla="*/ 2147483647 w 35"/>
              <a:gd name="T55" fmla="*/ 2147483647 h 26"/>
              <a:gd name="T56" fmla="*/ 2147483647 w 35"/>
              <a:gd name="T57" fmla="*/ 2147483647 h 26"/>
              <a:gd name="T58" fmla="*/ 2147483647 w 35"/>
              <a:gd name="T59" fmla="*/ 2147483647 h 26"/>
              <a:gd name="T60" fmla="*/ 2147483647 w 35"/>
              <a:gd name="T61" fmla="*/ 2147483647 h 26"/>
              <a:gd name="T62" fmla="*/ 2147483647 w 35"/>
              <a:gd name="T63" fmla="*/ 2147483647 h 26"/>
              <a:gd name="T64" fmla="*/ 2147483647 w 35"/>
              <a:gd name="T65" fmla="*/ 2147483647 h 26"/>
              <a:gd name="T66" fmla="*/ 2147483647 w 35"/>
              <a:gd name="T67" fmla="*/ 2147483647 h 26"/>
              <a:gd name="T68" fmla="*/ 2147483647 w 35"/>
              <a:gd name="T69" fmla="*/ 2147483647 h 26"/>
              <a:gd name="T70" fmla="*/ 2147483647 w 35"/>
              <a:gd name="T71" fmla="*/ 2147483647 h 26"/>
              <a:gd name="T72" fmla="*/ 0 w 35"/>
              <a:gd name="T73" fmla="*/ 2147483647 h 2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5"/>
              <a:gd name="T112" fmla="*/ 0 h 26"/>
              <a:gd name="T113" fmla="*/ 35 w 35"/>
              <a:gd name="T114" fmla="*/ 26 h 2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5" h="26">
                <a:moveTo>
                  <a:pt x="0" y="5"/>
                </a:moveTo>
                <a:lnTo>
                  <a:pt x="3" y="0"/>
                </a:lnTo>
                <a:lnTo>
                  <a:pt x="9" y="0"/>
                </a:lnTo>
                <a:lnTo>
                  <a:pt x="12" y="2"/>
                </a:lnTo>
                <a:lnTo>
                  <a:pt x="12" y="0"/>
                </a:lnTo>
                <a:lnTo>
                  <a:pt x="15" y="2"/>
                </a:lnTo>
                <a:lnTo>
                  <a:pt x="17" y="0"/>
                </a:lnTo>
                <a:lnTo>
                  <a:pt x="17" y="2"/>
                </a:lnTo>
                <a:lnTo>
                  <a:pt x="20" y="0"/>
                </a:lnTo>
                <a:lnTo>
                  <a:pt x="23" y="0"/>
                </a:lnTo>
                <a:lnTo>
                  <a:pt x="20" y="2"/>
                </a:lnTo>
                <a:lnTo>
                  <a:pt x="23" y="2"/>
                </a:lnTo>
                <a:lnTo>
                  <a:pt x="23" y="5"/>
                </a:lnTo>
                <a:lnTo>
                  <a:pt x="23" y="2"/>
                </a:lnTo>
                <a:lnTo>
                  <a:pt x="26" y="2"/>
                </a:lnTo>
                <a:lnTo>
                  <a:pt x="26" y="5"/>
                </a:lnTo>
                <a:lnTo>
                  <a:pt x="29" y="5"/>
                </a:lnTo>
                <a:lnTo>
                  <a:pt x="26" y="8"/>
                </a:lnTo>
                <a:lnTo>
                  <a:pt x="29" y="8"/>
                </a:lnTo>
                <a:lnTo>
                  <a:pt x="32" y="8"/>
                </a:lnTo>
                <a:lnTo>
                  <a:pt x="29" y="11"/>
                </a:lnTo>
                <a:lnTo>
                  <a:pt x="32" y="11"/>
                </a:lnTo>
                <a:lnTo>
                  <a:pt x="32" y="17"/>
                </a:lnTo>
                <a:lnTo>
                  <a:pt x="35" y="20"/>
                </a:lnTo>
                <a:lnTo>
                  <a:pt x="32" y="20"/>
                </a:lnTo>
                <a:lnTo>
                  <a:pt x="32" y="23"/>
                </a:lnTo>
                <a:lnTo>
                  <a:pt x="29" y="26"/>
                </a:lnTo>
                <a:lnTo>
                  <a:pt x="29" y="23"/>
                </a:lnTo>
                <a:lnTo>
                  <a:pt x="23" y="23"/>
                </a:lnTo>
                <a:lnTo>
                  <a:pt x="23" y="20"/>
                </a:lnTo>
                <a:lnTo>
                  <a:pt x="15" y="14"/>
                </a:lnTo>
                <a:lnTo>
                  <a:pt x="12" y="11"/>
                </a:lnTo>
                <a:lnTo>
                  <a:pt x="9" y="11"/>
                </a:lnTo>
                <a:lnTo>
                  <a:pt x="6" y="11"/>
                </a:lnTo>
                <a:lnTo>
                  <a:pt x="3" y="11"/>
                </a:lnTo>
                <a:lnTo>
                  <a:pt x="3" y="8"/>
                </a:lnTo>
                <a:lnTo>
                  <a:pt x="0" y="5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60" name="Freeform 109"/>
          <p:cNvSpPr>
            <a:spLocks/>
          </p:cNvSpPr>
          <p:nvPr/>
        </p:nvSpPr>
        <p:spPr bwMode="auto">
          <a:xfrm>
            <a:off x="5372100" y="5026025"/>
            <a:ext cx="49213" cy="31750"/>
          </a:xfrm>
          <a:custGeom>
            <a:avLst/>
            <a:gdLst>
              <a:gd name="T0" fmla="*/ 0 w 29"/>
              <a:gd name="T1" fmla="*/ 2147483647 h 23"/>
              <a:gd name="T2" fmla="*/ 2147483647 w 29"/>
              <a:gd name="T3" fmla="*/ 2147483647 h 23"/>
              <a:gd name="T4" fmla="*/ 0 w 29"/>
              <a:gd name="T5" fmla="*/ 2147483647 h 23"/>
              <a:gd name="T6" fmla="*/ 2147483647 w 29"/>
              <a:gd name="T7" fmla="*/ 2147483647 h 23"/>
              <a:gd name="T8" fmla="*/ 2147483647 w 29"/>
              <a:gd name="T9" fmla="*/ 2147483647 h 23"/>
              <a:gd name="T10" fmla="*/ 2147483647 w 29"/>
              <a:gd name="T11" fmla="*/ 2147483647 h 23"/>
              <a:gd name="T12" fmla="*/ 2147483647 w 29"/>
              <a:gd name="T13" fmla="*/ 2147483647 h 23"/>
              <a:gd name="T14" fmla="*/ 2147483647 w 29"/>
              <a:gd name="T15" fmla="*/ 2147483647 h 23"/>
              <a:gd name="T16" fmla="*/ 2147483647 w 29"/>
              <a:gd name="T17" fmla="*/ 2147483647 h 23"/>
              <a:gd name="T18" fmla="*/ 2147483647 w 29"/>
              <a:gd name="T19" fmla="*/ 0 h 23"/>
              <a:gd name="T20" fmla="*/ 2147483647 w 29"/>
              <a:gd name="T21" fmla="*/ 0 h 23"/>
              <a:gd name="T22" fmla="*/ 2147483647 w 29"/>
              <a:gd name="T23" fmla="*/ 2147483647 h 23"/>
              <a:gd name="T24" fmla="*/ 2147483647 w 29"/>
              <a:gd name="T25" fmla="*/ 2147483647 h 23"/>
              <a:gd name="T26" fmla="*/ 2147483647 w 29"/>
              <a:gd name="T27" fmla="*/ 2147483647 h 23"/>
              <a:gd name="T28" fmla="*/ 2147483647 w 29"/>
              <a:gd name="T29" fmla="*/ 2147483647 h 23"/>
              <a:gd name="T30" fmla="*/ 2147483647 w 29"/>
              <a:gd name="T31" fmla="*/ 2147483647 h 23"/>
              <a:gd name="T32" fmla="*/ 2147483647 w 29"/>
              <a:gd name="T33" fmla="*/ 2147483647 h 23"/>
              <a:gd name="T34" fmla="*/ 2147483647 w 29"/>
              <a:gd name="T35" fmla="*/ 2147483647 h 23"/>
              <a:gd name="T36" fmla="*/ 2147483647 w 29"/>
              <a:gd name="T37" fmla="*/ 2147483647 h 23"/>
              <a:gd name="T38" fmla="*/ 2147483647 w 29"/>
              <a:gd name="T39" fmla="*/ 2147483647 h 23"/>
              <a:gd name="T40" fmla="*/ 2147483647 w 29"/>
              <a:gd name="T41" fmla="*/ 2147483647 h 23"/>
              <a:gd name="T42" fmla="*/ 2147483647 w 29"/>
              <a:gd name="T43" fmla="*/ 2147483647 h 23"/>
              <a:gd name="T44" fmla="*/ 2147483647 w 29"/>
              <a:gd name="T45" fmla="*/ 2147483647 h 23"/>
              <a:gd name="T46" fmla="*/ 2147483647 w 29"/>
              <a:gd name="T47" fmla="*/ 2147483647 h 23"/>
              <a:gd name="T48" fmla="*/ 2147483647 w 29"/>
              <a:gd name="T49" fmla="*/ 2147483647 h 23"/>
              <a:gd name="T50" fmla="*/ 2147483647 w 29"/>
              <a:gd name="T51" fmla="*/ 2147483647 h 23"/>
              <a:gd name="T52" fmla="*/ 0 w 29"/>
              <a:gd name="T53" fmla="*/ 2147483647 h 2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9"/>
              <a:gd name="T82" fmla="*/ 0 h 23"/>
              <a:gd name="T83" fmla="*/ 29 w 29"/>
              <a:gd name="T84" fmla="*/ 23 h 2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9" h="23">
                <a:moveTo>
                  <a:pt x="0" y="17"/>
                </a:moveTo>
                <a:lnTo>
                  <a:pt x="3" y="14"/>
                </a:lnTo>
                <a:lnTo>
                  <a:pt x="0" y="11"/>
                </a:lnTo>
                <a:lnTo>
                  <a:pt x="3" y="8"/>
                </a:lnTo>
                <a:lnTo>
                  <a:pt x="6" y="11"/>
                </a:lnTo>
                <a:lnTo>
                  <a:pt x="6" y="8"/>
                </a:lnTo>
                <a:lnTo>
                  <a:pt x="6" y="6"/>
                </a:lnTo>
                <a:lnTo>
                  <a:pt x="12" y="3"/>
                </a:lnTo>
                <a:lnTo>
                  <a:pt x="15" y="3"/>
                </a:lnTo>
                <a:lnTo>
                  <a:pt x="21" y="0"/>
                </a:lnTo>
                <a:lnTo>
                  <a:pt x="23" y="0"/>
                </a:lnTo>
                <a:lnTo>
                  <a:pt x="23" y="3"/>
                </a:lnTo>
                <a:lnTo>
                  <a:pt x="26" y="3"/>
                </a:lnTo>
                <a:lnTo>
                  <a:pt x="29" y="3"/>
                </a:lnTo>
                <a:lnTo>
                  <a:pt x="26" y="6"/>
                </a:lnTo>
                <a:lnTo>
                  <a:pt x="29" y="8"/>
                </a:lnTo>
                <a:lnTo>
                  <a:pt x="26" y="8"/>
                </a:lnTo>
                <a:lnTo>
                  <a:pt x="26" y="11"/>
                </a:lnTo>
                <a:lnTo>
                  <a:pt x="23" y="11"/>
                </a:lnTo>
                <a:lnTo>
                  <a:pt x="18" y="17"/>
                </a:lnTo>
                <a:lnTo>
                  <a:pt x="15" y="17"/>
                </a:lnTo>
                <a:lnTo>
                  <a:pt x="12" y="20"/>
                </a:lnTo>
                <a:lnTo>
                  <a:pt x="12" y="23"/>
                </a:lnTo>
                <a:lnTo>
                  <a:pt x="9" y="23"/>
                </a:lnTo>
                <a:lnTo>
                  <a:pt x="9" y="20"/>
                </a:lnTo>
                <a:lnTo>
                  <a:pt x="3" y="20"/>
                </a:lnTo>
                <a:lnTo>
                  <a:pt x="0" y="17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61" name="Freeform 110"/>
          <p:cNvSpPr>
            <a:spLocks/>
          </p:cNvSpPr>
          <p:nvPr/>
        </p:nvSpPr>
        <p:spPr bwMode="auto">
          <a:xfrm>
            <a:off x="5387975" y="5070475"/>
            <a:ext cx="20638" cy="11113"/>
          </a:xfrm>
          <a:custGeom>
            <a:avLst/>
            <a:gdLst>
              <a:gd name="T0" fmla="*/ 0 w 12"/>
              <a:gd name="T1" fmla="*/ 0 h 8"/>
              <a:gd name="T2" fmla="*/ 0 w 12"/>
              <a:gd name="T3" fmla="*/ 2147483647 h 8"/>
              <a:gd name="T4" fmla="*/ 2147483647 w 12"/>
              <a:gd name="T5" fmla="*/ 2147483647 h 8"/>
              <a:gd name="T6" fmla="*/ 2147483647 w 12"/>
              <a:gd name="T7" fmla="*/ 2147483647 h 8"/>
              <a:gd name="T8" fmla="*/ 2147483647 w 12"/>
              <a:gd name="T9" fmla="*/ 2147483647 h 8"/>
              <a:gd name="T10" fmla="*/ 2147483647 w 12"/>
              <a:gd name="T11" fmla="*/ 2147483647 h 8"/>
              <a:gd name="T12" fmla="*/ 2147483647 w 12"/>
              <a:gd name="T13" fmla="*/ 2147483647 h 8"/>
              <a:gd name="T14" fmla="*/ 2147483647 w 12"/>
              <a:gd name="T15" fmla="*/ 2147483647 h 8"/>
              <a:gd name="T16" fmla="*/ 2147483647 w 12"/>
              <a:gd name="T17" fmla="*/ 0 h 8"/>
              <a:gd name="T18" fmla="*/ 2147483647 w 12"/>
              <a:gd name="T19" fmla="*/ 2147483647 h 8"/>
              <a:gd name="T20" fmla="*/ 2147483647 w 12"/>
              <a:gd name="T21" fmla="*/ 0 h 8"/>
              <a:gd name="T22" fmla="*/ 0 w 12"/>
              <a:gd name="T23" fmla="*/ 0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"/>
              <a:gd name="T37" fmla="*/ 0 h 8"/>
              <a:gd name="T38" fmla="*/ 12 w 12"/>
              <a:gd name="T39" fmla="*/ 8 h 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" h="8">
                <a:moveTo>
                  <a:pt x="0" y="0"/>
                </a:moveTo>
                <a:lnTo>
                  <a:pt x="0" y="8"/>
                </a:lnTo>
                <a:lnTo>
                  <a:pt x="3" y="5"/>
                </a:lnTo>
                <a:lnTo>
                  <a:pt x="6" y="5"/>
                </a:lnTo>
                <a:lnTo>
                  <a:pt x="9" y="8"/>
                </a:lnTo>
                <a:lnTo>
                  <a:pt x="12" y="8"/>
                </a:lnTo>
                <a:lnTo>
                  <a:pt x="12" y="5"/>
                </a:lnTo>
                <a:lnTo>
                  <a:pt x="6" y="2"/>
                </a:lnTo>
                <a:lnTo>
                  <a:pt x="6" y="0"/>
                </a:lnTo>
                <a:lnTo>
                  <a:pt x="3" y="2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62" name="Freeform 111"/>
          <p:cNvSpPr>
            <a:spLocks/>
          </p:cNvSpPr>
          <p:nvPr/>
        </p:nvSpPr>
        <p:spPr bwMode="auto">
          <a:xfrm>
            <a:off x="7440613" y="2506663"/>
            <a:ext cx="363537" cy="246062"/>
          </a:xfrm>
          <a:custGeom>
            <a:avLst/>
            <a:gdLst>
              <a:gd name="T0" fmla="*/ 2147483647 w 211"/>
              <a:gd name="T1" fmla="*/ 2147483647 h 178"/>
              <a:gd name="T2" fmla="*/ 2147483647 w 211"/>
              <a:gd name="T3" fmla="*/ 2147483647 h 178"/>
              <a:gd name="T4" fmla="*/ 2147483647 w 211"/>
              <a:gd name="T5" fmla="*/ 2147483647 h 178"/>
              <a:gd name="T6" fmla="*/ 2147483647 w 211"/>
              <a:gd name="T7" fmla="*/ 2147483647 h 178"/>
              <a:gd name="T8" fmla="*/ 2147483647 w 211"/>
              <a:gd name="T9" fmla="*/ 2147483647 h 178"/>
              <a:gd name="T10" fmla="*/ 2147483647 w 211"/>
              <a:gd name="T11" fmla="*/ 2147483647 h 178"/>
              <a:gd name="T12" fmla="*/ 2147483647 w 211"/>
              <a:gd name="T13" fmla="*/ 2147483647 h 178"/>
              <a:gd name="T14" fmla="*/ 2147483647 w 211"/>
              <a:gd name="T15" fmla="*/ 2147483647 h 178"/>
              <a:gd name="T16" fmla="*/ 2147483647 w 211"/>
              <a:gd name="T17" fmla="*/ 2147483647 h 178"/>
              <a:gd name="T18" fmla="*/ 2147483647 w 211"/>
              <a:gd name="T19" fmla="*/ 2147483647 h 178"/>
              <a:gd name="T20" fmla="*/ 2147483647 w 211"/>
              <a:gd name="T21" fmla="*/ 2147483647 h 178"/>
              <a:gd name="T22" fmla="*/ 2147483647 w 211"/>
              <a:gd name="T23" fmla="*/ 2147483647 h 178"/>
              <a:gd name="T24" fmla="*/ 0 w 211"/>
              <a:gd name="T25" fmla="*/ 2147483647 h 178"/>
              <a:gd name="T26" fmla="*/ 0 w 211"/>
              <a:gd name="T27" fmla="*/ 2147483647 h 178"/>
              <a:gd name="T28" fmla="*/ 2147483647 w 211"/>
              <a:gd name="T29" fmla="*/ 2147483647 h 178"/>
              <a:gd name="T30" fmla="*/ 2147483647 w 211"/>
              <a:gd name="T31" fmla="*/ 2147483647 h 178"/>
              <a:gd name="T32" fmla="*/ 2147483647 w 211"/>
              <a:gd name="T33" fmla="*/ 2147483647 h 178"/>
              <a:gd name="T34" fmla="*/ 2147483647 w 211"/>
              <a:gd name="T35" fmla="*/ 2147483647 h 178"/>
              <a:gd name="T36" fmla="*/ 2147483647 w 211"/>
              <a:gd name="T37" fmla="*/ 2147483647 h 178"/>
              <a:gd name="T38" fmla="*/ 2147483647 w 211"/>
              <a:gd name="T39" fmla="*/ 2147483647 h 178"/>
              <a:gd name="T40" fmla="*/ 2147483647 w 211"/>
              <a:gd name="T41" fmla="*/ 2147483647 h 178"/>
              <a:gd name="T42" fmla="*/ 2147483647 w 211"/>
              <a:gd name="T43" fmla="*/ 2147483647 h 178"/>
              <a:gd name="T44" fmla="*/ 2147483647 w 211"/>
              <a:gd name="T45" fmla="*/ 2147483647 h 178"/>
              <a:gd name="T46" fmla="*/ 2147483647 w 211"/>
              <a:gd name="T47" fmla="*/ 2147483647 h 178"/>
              <a:gd name="T48" fmla="*/ 2147483647 w 211"/>
              <a:gd name="T49" fmla="*/ 2147483647 h 178"/>
              <a:gd name="T50" fmla="*/ 2147483647 w 211"/>
              <a:gd name="T51" fmla="*/ 2147483647 h 178"/>
              <a:gd name="T52" fmla="*/ 2147483647 w 211"/>
              <a:gd name="T53" fmla="*/ 2147483647 h 178"/>
              <a:gd name="T54" fmla="*/ 2147483647 w 211"/>
              <a:gd name="T55" fmla="*/ 2147483647 h 178"/>
              <a:gd name="T56" fmla="*/ 2147483647 w 211"/>
              <a:gd name="T57" fmla="*/ 2147483647 h 178"/>
              <a:gd name="T58" fmla="*/ 2147483647 w 211"/>
              <a:gd name="T59" fmla="*/ 2147483647 h 178"/>
              <a:gd name="T60" fmla="*/ 2147483647 w 211"/>
              <a:gd name="T61" fmla="*/ 2147483647 h 178"/>
              <a:gd name="T62" fmla="*/ 2147483647 w 211"/>
              <a:gd name="T63" fmla="*/ 2147483647 h 178"/>
              <a:gd name="T64" fmla="*/ 2147483647 w 211"/>
              <a:gd name="T65" fmla="*/ 2147483647 h 178"/>
              <a:gd name="T66" fmla="*/ 2147483647 w 211"/>
              <a:gd name="T67" fmla="*/ 2147483647 h 178"/>
              <a:gd name="T68" fmla="*/ 2147483647 w 211"/>
              <a:gd name="T69" fmla="*/ 2147483647 h 178"/>
              <a:gd name="T70" fmla="*/ 2147483647 w 211"/>
              <a:gd name="T71" fmla="*/ 2147483647 h 178"/>
              <a:gd name="T72" fmla="*/ 2147483647 w 211"/>
              <a:gd name="T73" fmla="*/ 2147483647 h 178"/>
              <a:gd name="T74" fmla="*/ 2147483647 w 211"/>
              <a:gd name="T75" fmla="*/ 2147483647 h 178"/>
              <a:gd name="T76" fmla="*/ 2147483647 w 211"/>
              <a:gd name="T77" fmla="*/ 2147483647 h 178"/>
              <a:gd name="T78" fmla="*/ 2147483647 w 211"/>
              <a:gd name="T79" fmla="*/ 2147483647 h 178"/>
              <a:gd name="T80" fmla="*/ 2147483647 w 211"/>
              <a:gd name="T81" fmla="*/ 2147483647 h 178"/>
              <a:gd name="T82" fmla="*/ 2147483647 w 211"/>
              <a:gd name="T83" fmla="*/ 0 h 17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11"/>
              <a:gd name="T127" fmla="*/ 0 h 178"/>
              <a:gd name="T128" fmla="*/ 211 w 211"/>
              <a:gd name="T129" fmla="*/ 178 h 17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11" h="178">
                <a:moveTo>
                  <a:pt x="193" y="0"/>
                </a:moveTo>
                <a:lnTo>
                  <a:pt x="187" y="8"/>
                </a:lnTo>
                <a:lnTo>
                  <a:pt x="167" y="8"/>
                </a:lnTo>
                <a:lnTo>
                  <a:pt x="147" y="11"/>
                </a:lnTo>
                <a:lnTo>
                  <a:pt x="133" y="6"/>
                </a:lnTo>
                <a:lnTo>
                  <a:pt x="124" y="8"/>
                </a:lnTo>
                <a:lnTo>
                  <a:pt x="115" y="6"/>
                </a:lnTo>
                <a:lnTo>
                  <a:pt x="104" y="3"/>
                </a:lnTo>
                <a:lnTo>
                  <a:pt x="98" y="6"/>
                </a:lnTo>
                <a:lnTo>
                  <a:pt x="81" y="3"/>
                </a:lnTo>
                <a:lnTo>
                  <a:pt x="87" y="14"/>
                </a:lnTo>
                <a:lnTo>
                  <a:pt x="81" y="17"/>
                </a:lnTo>
                <a:lnTo>
                  <a:pt x="81" y="20"/>
                </a:lnTo>
                <a:lnTo>
                  <a:pt x="67" y="17"/>
                </a:lnTo>
                <a:lnTo>
                  <a:pt x="67" y="20"/>
                </a:lnTo>
                <a:lnTo>
                  <a:pt x="58" y="20"/>
                </a:lnTo>
                <a:lnTo>
                  <a:pt x="52" y="17"/>
                </a:lnTo>
                <a:lnTo>
                  <a:pt x="49" y="23"/>
                </a:lnTo>
                <a:lnTo>
                  <a:pt x="35" y="29"/>
                </a:lnTo>
                <a:lnTo>
                  <a:pt x="32" y="34"/>
                </a:lnTo>
                <a:lnTo>
                  <a:pt x="26" y="34"/>
                </a:lnTo>
                <a:lnTo>
                  <a:pt x="20" y="37"/>
                </a:lnTo>
                <a:lnTo>
                  <a:pt x="15" y="46"/>
                </a:lnTo>
                <a:lnTo>
                  <a:pt x="9" y="49"/>
                </a:lnTo>
                <a:lnTo>
                  <a:pt x="6" y="52"/>
                </a:lnTo>
                <a:lnTo>
                  <a:pt x="0" y="55"/>
                </a:lnTo>
                <a:lnTo>
                  <a:pt x="0" y="66"/>
                </a:lnTo>
                <a:lnTo>
                  <a:pt x="0" y="72"/>
                </a:lnTo>
                <a:lnTo>
                  <a:pt x="0" y="78"/>
                </a:lnTo>
                <a:lnTo>
                  <a:pt x="6" y="89"/>
                </a:lnTo>
                <a:lnTo>
                  <a:pt x="3" y="95"/>
                </a:lnTo>
                <a:lnTo>
                  <a:pt x="9" y="95"/>
                </a:lnTo>
                <a:lnTo>
                  <a:pt x="9" y="109"/>
                </a:lnTo>
                <a:lnTo>
                  <a:pt x="18" y="112"/>
                </a:lnTo>
                <a:lnTo>
                  <a:pt x="23" y="129"/>
                </a:lnTo>
                <a:lnTo>
                  <a:pt x="26" y="127"/>
                </a:lnTo>
                <a:lnTo>
                  <a:pt x="32" y="129"/>
                </a:lnTo>
                <a:lnTo>
                  <a:pt x="41" y="135"/>
                </a:lnTo>
                <a:lnTo>
                  <a:pt x="46" y="129"/>
                </a:lnTo>
                <a:lnTo>
                  <a:pt x="46" y="121"/>
                </a:lnTo>
                <a:lnTo>
                  <a:pt x="58" y="124"/>
                </a:lnTo>
                <a:lnTo>
                  <a:pt x="52" y="164"/>
                </a:lnTo>
                <a:lnTo>
                  <a:pt x="58" y="164"/>
                </a:lnTo>
                <a:lnTo>
                  <a:pt x="64" y="155"/>
                </a:lnTo>
                <a:lnTo>
                  <a:pt x="69" y="155"/>
                </a:lnTo>
                <a:lnTo>
                  <a:pt x="72" y="152"/>
                </a:lnTo>
                <a:lnTo>
                  <a:pt x="75" y="152"/>
                </a:lnTo>
                <a:lnTo>
                  <a:pt x="81" y="150"/>
                </a:lnTo>
                <a:lnTo>
                  <a:pt x="87" y="144"/>
                </a:lnTo>
                <a:lnTo>
                  <a:pt x="90" y="141"/>
                </a:lnTo>
                <a:lnTo>
                  <a:pt x="92" y="147"/>
                </a:lnTo>
                <a:lnTo>
                  <a:pt x="92" y="150"/>
                </a:lnTo>
                <a:lnTo>
                  <a:pt x="95" y="147"/>
                </a:lnTo>
                <a:lnTo>
                  <a:pt x="95" y="141"/>
                </a:lnTo>
                <a:lnTo>
                  <a:pt x="113" y="152"/>
                </a:lnTo>
                <a:lnTo>
                  <a:pt x="115" y="150"/>
                </a:lnTo>
                <a:lnTo>
                  <a:pt x="121" y="155"/>
                </a:lnTo>
                <a:lnTo>
                  <a:pt x="130" y="155"/>
                </a:lnTo>
                <a:lnTo>
                  <a:pt x="133" y="161"/>
                </a:lnTo>
                <a:lnTo>
                  <a:pt x="147" y="173"/>
                </a:lnTo>
                <a:lnTo>
                  <a:pt x="156" y="178"/>
                </a:lnTo>
                <a:lnTo>
                  <a:pt x="170" y="173"/>
                </a:lnTo>
                <a:lnTo>
                  <a:pt x="173" y="167"/>
                </a:lnTo>
                <a:lnTo>
                  <a:pt x="182" y="173"/>
                </a:lnTo>
                <a:lnTo>
                  <a:pt x="196" y="170"/>
                </a:lnTo>
                <a:lnTo>
                  <a:pt x="193" y="167"/>
                </a:lnTo>
                <a:lnTo>
                  <a:pt x="193" y="158"/>
                </a:lnTo>
                <a:lnTo>
                  <a:pt x="199" y="152"/>
                </a:lnTo>
                <a:lnTo>
                  <a:pt x="199" y="147"/>
                </a:lnTo>
                <a:lnTo>
                  <a:pt x="211" y="138"/>
                </a:lnTo>
                <a:lnTo>
                  <a:pt x="202" y="135"/>
                </a:lnTo>
                <a:lnTo>
                  <a:pt x="202" y="129"/>
                </a:lnTo>
                <a:lnTo>
                  <a:pt x="199" y="132"/>
                </a:lnTo>
                <a:lnTo>
                  <a:pt x="185" y="101"/>
                </a:lnTo>
                <a:lnTo>
                  <a:pt x="176" y="98"/>
                </a:lnTo>
                <a:lnTo>
                  <a:pt x="170" y="80"/>
                </a:lnTo>
                <a:lnTo>
                  <a:pt x="156" y="63"/>
                </a:lnTo>
                <a:lnTo>
                  <a:pt x="159" y="55"/>
                </a:lnTo>
                <a:lnTo>
                  <a:pt x="164" y="49"/>
                </a:lnTo>
                <a:lnTo>
                  <a:pt x="176" y="43"/>
                </a:lnTo>
                <a:lnTo>
                  <a:pt x="187" y="43"/>
                </a:lnTo>
                <a:lnTo>
                  <a:pt x="190" y="20"/>
                </a:lnTo>
                <a:lnTo>
                  <a:pt x="199" y="14"/>
                </a:lnTo>
                <a:lnTo>
                  <a:pt x="193" y="0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63" name="Freeform 112"/>
          <p:cNvSpPr>
            <a:spLocks/>
          </p:cNvSpPr>
          <p:nvPr/>
        </p:nvSpPr>
        <p:spPr bwMode="auto">
          <a:xfrm>
            <a:off x="7332663" y="2657475"/>
            <a:ext cx="114300" cy="93663"/>
          </a:xfrm>
          <a:custGeom>
            <a:avLst/>
            <a:gdLst>
              <a:gd name="T0" fmla="*/ 2147483647 w 66"/>
              <a:gd name="T1" fmla="*/ 2147483647 h 67"/>
              <a:gd name="T2" fmla="*/ 2147483647 w 66"/>
              <a:gd name="T3" fmla="*/ 2147483647 h 67"/>
              <a:gd name="T4" fmla="*/ 2147483647 w 66"/>
              <a:gd name="T5" fmla="*/ 2147483647 h 67"/>
              <a:gd name="T6" fmla="*/ 2147483647 w 66"/>
              <a:gd name="T7" fmla="*/ 2147483647 h 67"/>
              <a:gd name="T8" fmla="*/ 2147483647 w 66"/>
              <a:gd name="T9" fmla="*/ 2147483647 h 67"/>
              <a:gd name="T10" fmla="*/ 2147483647 w 66"/>
              <a:gd name="T11" fmla="*/ 2147483647 h 67"/>
              <a:gd name="T12" fmla="*/ 2147483647 w 66"/>
              <a:gd name="T13" fmla="*/ 2147483647 h 67"/>
              <a:gd name="T14" fmla="*/ 2147483647 w 66"/>
              <a:gd name="T15" fmla="*/ 2147483647 h 67"/>
              <a:gd name="T16" fmla="*/ 2147483647 w 66"/>
              <a:gd name="T17" fmla="*/ 2147483647 h 67"/>
              <a:gd name="T18" fmla="*/ 2147483647 w 66"/>
              <a:gd name="T19" fmla="*/ 0 h 67"/>
              <a:gd name="T20" fmla="*/ 2147483647 w 66"/>
              <a:gd name="T21" fmla="*/ 2147483647 h 67"/>
              <a:gd name="T22" fmla="*/ 2147483647 w 66"/>
              <a:gd name="T23" fmla="*/ 0 h 67"/>
              <a:gd name="T24" fmla="*/ 2147483647 w 66"/>
              <a:gd name="T25" fmla="*/ 2147483647 h 67"/>
              <a:gd name="T26" fmla="*/ 2147483647 w 66"/>
              <a:gd name="T27" fmla="*/ 2147483647 h 67"/>
              <a:gd name="T28" fmla="*/ 2147483647 w 66"/>
              <a:gd name="T29" fmla="*/ 2147483647 h 67"/>
              <a:gd name="T30" fmla="*/ 2147483647 w 66"/>
              <a:gd name="T31" fmla="*/ 2147483647 h 67"/>
              <a:gd name="T32" fmla="*/ 0 w 66"/>
              <a:gd name="T33" fmla="*/ 2147483647 h 67"/>
              <a:gd name="T34" fmla="*/ 2147483647 w 66"/>
              <a:gd name="T35" fmla="*/ 2147483647 h 67"/>
              <a:gd name="T36" fmla="*/ 2147483647 w 66"/>
              <a:gd name="T37" fmla="*/ 2147483647 h 67"/>
              <a:gd name="T38" fmla="*/ 2147483647 w 66"/>
              <a:gd name="T39" fmla="*/ 2147483647 h 67"/>
              <a:gd name="T40" fmla="*/ 2147483647 w 66"/>
              <a:gd name="T41" fmla="*/ 2147483647 h 67"/>
              <a:gd name="T42" fmla="*/ 2147483647 w 66"/>
              <a:gd name="T43" fmla="*/ 2147483647 h 6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66"/>
              <a:gd name="T67" fmla="*/ 0 h 67"/>
              <a:gd name="T68" fmla="*/ 66 w 66"/>
              <a:gd name="T69" fmla="*/ 67 h 6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66" h="67">
                <a:moveTo>
                  <a:pt x="14" y="67"/>
                </a:moveTo>
                <a:lnTo>
                  <a:pt x="20" y="58"/>
                </a:lnTo>
                <a:lnTo>
                  <a:pt x="23" y="41"/>
                </a:lnTo>
                <a:lnTo>
                  <a:pt x="29" y="35"/>
                </a:lnTo>
                <a:lnTo>
                  <a:pt x="43" y="35"/>
                </a:lnTo>
                <a:lnTo>
                  <a:pt x="40" y="32"/>
                </a:lnTo>
                <a:lnTo>
                  <a:pt x="58" y="12"/>
                </a:lnTo>
                <a:lnTo>
                  <a:pt x="66" y="15"/>
                </a:lnTo>
                <a:lnTo>
                  <a:pt x="49" y="3"/>
                </a:lnTo>
                <a:lnTo>
                  <a:pt x="40" y="0"/>
                </a:lnTo>
                <a:lnTo>
                  <a:pt x="34" y="6"/>
                </a:lnTo>
                <a:lnTo>
                  <a:pt x="29" y="0"/>
                </a:lnTo>
                <a:lnTo>
                  <a:pt x="17" y="9"/>
                </a:lnTo>
                <a:lnTo>
                  <a:pt x="17" y="15"/>
                </a:lnTo>
                <a:lnTo>
                  <a:pt x="11" y="23"/>
                </a:lnTo>
                <a:lnTo>
                  <a:pt x="6" y="15"/>
                </a:lnTo>
                <a:lnTo>
                  <a:pt x="0" y="18"/>
                </a:lnTo>
                <a:lnTo>
                  <a:pt x="9" y="29"/>
                </a:lnTo>
                <a:lnTo>
                  <a:pt x="6" y="32"/>
                </a:lnTo>
                <a:lnTo>
                  <a:pt x="20" y="46"/>
                </a:lnTo>
                <a:lnTo>
                  <a:pt x="9" y="61"/>
                </a:lnTo>
                <a:lnTo>
                  <a:pt x="14" y="67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64" name="Freeform 113"/>
          <p:cNvSpPr>
            <a:spLocks/>
          </p:cNvSpPr>
          <p:nvPr/>
        </p:nvSpPr>
        <p:spPr bwMode="auto">
          <a:xfrm>
            <a:off x="7339013" y="2606675"/>
            <a:ext cx="77787" cy="46038"/>
          </a:xfrm>
          <a:custGeom>
            <a:avLst/>
            <a:gdLst>
              <a:gd name="T0" fmla="*/ 2147483647 w 46"/>
              <a:gd name="T1" fmla="*/ 0 h 34"/>
              <a:gd name="T2" fmla="*/ 2147483647 w 46"/>
              <a:gd name="T3" fmla="*/ 2147483647 h 34"/>
              <a:gd name="T4" fmla="*/ 0 w 46"/>
              <a:gd name="T5" fmla="*/ 2147483647 h 34"/>
              <a:gd name="T6" fmla="*/ 2147483647 w 46"/>
              <a:gd name="T7" fmla="*/ 2147483647 h 34"/>
              <a:gd name="T8" fmla="*/ 2147483647 w 46"/>
              <a:gd name="T9" fmla="*/ 2147483647 h 34"/>
              <a:gd name="T10" fmla="*/ 2147483647 w 46"/>
              <a:gd name="T11" fmla="*/ 2147483647 h 34"/>
              <a:gd name="T12" fmla="*/ 2147483647 w 46"/>
              <a:gd name="T13" fmla="*/ 2147483647 h 34"/>
              <a:gd name="T14" fmla="*/ 2147483647 w 46"/>
              <a:gd name="T15" fmla="*/ 2147483647 h 34"/>
              <a:gd name="T16" fmla="*/ 2147483647 w 46"/>
              <a:gd name="T17" fmla="*/ 2147483647 h 34"/>
              <a:gd name="T18" fmla="*/ 2147483647 w 46"/>
              <a:gd name="T19" fmla="*/ 2147483647 h 34"/>
              <a:gd name="T20" fmla="*/ 2147483647 w 46"/>
              <a:gd name="T21" fmla="*/ 2147483647 h 34"/>
              <a:gd name="T22" fmla="*/ 2147483647 w 46"/>
              <a:gd name="T23" fmla="*/ 0 h 34"/>
              <a:gd name="T24" fmla="*/ 2147483647 w 46"/>
              <a:gd name="T25" fmla="*/ 0 h 3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6"/>
              <a:gd name="T40" fmla="*/ 0 h 34"/>
              <a:gd name="T41" fmla="*/ 46 w 46"/>
              <a:gd name="T42" fmla="*/ 34 h 3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6" h="34">
                <a:moveTo>
                  <a:pt x="26" y="0"/>
                </a:moveTo>
                <a:lnTo>
                  <a:pt x="20" y="6"/>
                </a:lnTo>
                <a:lnTo>
                  <a:pt x="0" y="14"/>
                </a:lnTo>
                <a:lnTo>
                  <a:pt x="8" y="20"/>
                </a:lnTo>
                <a:lnTo>
                  <a:pt x="17" y="17"/>
                </a:lnTo>
                <a:lnTo>
                  <a:pt x="23" y="32"/>
                </a:lnTo>
                <a:lnTo>
                  <a:pt x="26" y="34"/>
                </a:lnTo>
                <a:lnTo>
                  <a:pt x="31" y="32"/>
                </a:lnTo>
                <a:lnTo>
                  <a:pt x="46" y="17"/>
                </a:lnTo>
                <a:lnTo>
                  <a:pt x="40" y="6"/>
                </a:lnTo>
                <a:lnTo>
                  <a:pt x="29" y="6"/>
                </a:lnTo>
                <a:lnTo>
                  <a:pt x="29" y="0"/>
                </a:lnTo>
                <a:lnTo>
                  <a:pt x="26" y="0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65" name="Freeform 114"/>
          <p:cNvSpPr>
            <a:spLocks/>
          </p:cNvSpPr>
          <p:nvPr/>
        </p:nvSpPr>
        <p:spPr bwMode="auto">
          <a:xfrm>
            <a:off x="7421563" y="2649538"/>
            <a:ext cx="25400" cy="15875"/>
          </a:xfrm>
          <a:custGeom>
            <a:avLst/>
            <a:gdLst>
              <a:gd name="T0" fmla="*/ 2147483647 w 14"/>
              <a:gd name="T1" fmla="*/ 0 h 11"/>
              <a:gd name="T2" fmla="*/ 2147483647 w 14"/>
              <a:gd name="T3" fmla="*/ 0 h 11"/>
              <a:gd name="T4" fmla="*/ 0 w 14"/>
              <a:gd name="T5" fmla="*/ 2147483647 h 11"/>
              <a:gd name="T6" fmla="*/ 2147483647 w 14"/>
              <a:gd name="T7" fmla="*/ 2147483647 h 11"/>
              <a:gd name="T8" fmla="*/ 2147483647 w 14"/>
              <a:gd name="T9" fmla="*/ 2147483647 h 11"/>
              <a:gd name="T10" fmla="*/ 2147483647 w 14"/>
              <a:gd name="T11" fmla="*/ 2147483647 h 11"/>
              <a:gd name="T12" fmla="*/ 2147483647 w 14"/>
              <a:gd name="T13" fmla="*/ 0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"/>
              <a:gd name="T22" fmla="*/ 0 h 11"/>
              <a:gd name="T23" fmla="*/ 14 w 14"/>
              <a:gd name="T24" fmla="*/ 11 h 1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" h="11">
                <a:moveTo>
                  <a:pt x="8" y="0"/>
                </a:moveTo>
                <a:lnTo>
                  <a:pt x="3" y="0"/>
                </a:lnTo>
                <a:lnTo>
                  <a:pt x="0" y="8"/>
                </a:lnTo>
                <a:lnTo>
                  <a:pt x="8" y="11"/>
                </a:lnTo>
                <a:lnTo>
                  <a:pt x="14" y="11"/>
                </a:lnTo>
                <a:lnTo>
                  <a:pt x="11" y="2"/>
                </a:lnTo>
                <a:lnTo>
                  <a:pt x="8" y="0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66" name="Freeform 115"/>
          <p:cNvSpPr>
            <a:spLocks/>
          </p:cNvSpPr>
          <p:nvPr/>
        </p:nvSpPr>
        <p:spPr bwMode="auto">
          <a:xfrm>
            <a:off x="7416800" y="2606675"/>
            <a:ext cx="20638" cy="7938"/>
          </a:xfrm>
          <a:custGeom>
            <a:avLst/>
            <a:gdLst>
              <a:gd name="T0" fmla="*/ 2147483647 w 11"/>
              <a:gd name="T1" fmla="*/ 0 h 6"/>
              <a:gd name="T2" fmla="*/ 0 w 11"/>
              <a:gd name="T3" fmla="*/ 2147483647 h 6"/>
              <a:gd name="T4" fmla="*/ 2147483647 w 11"/>
              <a:gd name="T5" fmla="*/ 2147483647 h 6"/>
              <a:gd name="T6" fmla="*/ 2147483647 w 11"/>
              <a:gd name="T7" fmla="*/ 2147483647 h 6"/>
              <a:gd name="T8" fmla="*/ 2147483647 w 11"/>
              <a:gd name="T9" fmla="*/ 0 h 6"/>
              <a:gd name="T10" fmla="*/ 2147483647 w 11"/>
              <a:gd name="T11" fmla="*/ 0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"/>
              <a:gd name="T19" fmla="*/ 0 h 6"/>
              <a:gd name="T20" fmla="*/ 11 w 11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" h="6">
                <a:moveTo>
                  <a:pt x="3" y="0"/>
                </a:moveTo>
                <a:lnTo>
                  <a:pt x="0" y="3"/>
                </a:lnTo>
                <a:lnTo>
                  <a:pt x="3" y="6"/>
                </a:lnTo>
                <a:lnTo>
                  <a:pt x="11" y="3"/>
                </a:lnTo>
                <a:lnTo>
                  <a:pt x="11" y="0"/>
                </a:lnTo>
                <a:lnTo>
                  <a:pt x="3" y="0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67" name="Freeform 116"/>
          <p:cNvSpPr>
            <a:spLocks/>
          </p:cNvSpPr>
          <p:nvPr/>
        </p:nvSpPr>
        <p:spPr bwMode="auto">
          <a:xfrm>
            <a:off x="7297738" y="2701925"/>
            <a:ext cx="585787" cy="274638"/>
          </a:xfrm>
          <a:custGeom>
            <a:avLst/>
            <a:gdLst>
              <a:gd name="T0" fmla="*/ 2147483647 w 340"/>
              <a:gd name="T1" fmla="*/ 2147483647 h 199"/>
              <a:gd name="T2" fmla="*/ 2147483647 w 340"/>
              <a:gd name="T3" fmla="*/ 2147483647 h 199"/>
              <a:gd name="T4" fmla="*/ 2147483647 w 340"/>
              <a:gd name="T5" fmla="*/ 2147483647 h 199"/>
              <a:gd name="T6" fmla="*/ 2147483647 w 340"/>
              <a:gd name="T7" fmla="*/ 2147483647 h 199"/>
              <a:gd name="T8" fmla="*/ 2147483647 w 340"/>
              <a:gd name="T9" fmla="*/ 2147483647 h 199"/>
              <a:gd name="T10" fmla="*/ 2147483647 w 340"/>
              <a:gd name="T11" fmla="*/ 2147483647 h 199"/>
              <a:gd name="T12" fmla="*/ 2147483647 w 340"/>
              <a:gd name="T13" fmla="*/ 2147483647 h 199"/>
              <a:gd name="T14" fmla="*/ 2147483647 w 340"/>
              <a:gd name="T15" fmla="*/ 2147483647 h 199"/>
              <a:gd name="T16" fmla="*/ 0 w 340"/>
              <a:gd name="T17" fmla="*/ 2147483647 h 199"/>
              <a:gd name="T18" fmla="*/ 0 w 340"/>
              <a:gd name="T19" fmla="*/ 2147483647 h 199"/>
              <a:gd name="T20" fmla="*/ 2147483647 w 340"/>
              <a:gd name="T21" fmla="*/ 2147483647 h 199"/>
              <a:gd name="T22" fmla="*/ 2147483647 w 340"/>
              <a:gd name="T23" fmla="*/ 2147483647 h 199"/>
              <a:gd name="T24" fmla="*/ 2147483647 w 340"/>
              <a:gd name="T25" fmla="*/ 2147483647 h 199"/>
              <a:gd name="T26" fmla="*/ 2147483647 w 340"/>
              <a:gd name="T27" fmla="*/ 2147483647 h 199"/>
              <a:gd name="T28" fmla="*/ 2147483647 w 340"/>
              <a:gd name="T29" fmla="*/ 2147483647 h 199"/>
              <a:gd name="T30" fmla="*/ 2147483647 w 340"/>
              <a:gd name="T31" fmla="*/ 2147483647 h 199"/>
              <a:gd name="T32" fmla="*/ 2147483647 w 340"/>
              <a:gd name="T33" fmla="*/ 2147483647 h 199"/>
              <a:gd name="T34" fmla="*/ 2147483647 w 340"/>
              <a:gd name="T35" fmla="*/ 2147483647 h 199"/>
              <a:gd name="T36" fmla="*/ 2147483647 w 340"/>
              <a:gd name="T37" fmla="*/ 2147483647 h 199"/>
              <a:gd name="T38" fmla="*/ 2147483647 w 340"/>
              <a:gd name="T39" fmla="*/ 2147483647 h 199"/>
              <a:gd name="T40" fmla="*/ 2147483647 w 340"/>
              <a:gd name="T41" fmla="*/ 2147483647 h 199"/>
              <a:gd name="T42" fmla="*/ 2147483647 w 340"/>
              <a:gd name="T43" fmla="*/ 2147483647 h 199"/>
              <a:gd name="T44" fmla="*/ 2147483647 w 340"/>
              <a:gd name="T45" fmla="*/ 2147483647 h 199"/>
              <a:gd name="T46" fmla="*/ 2147483647 w 340"/>
              <a:gd name="T47" fmla="*/ 2147483647 h 199"/>
              <a:gd name="T48" fmla="*/ 2147483647 w 340"/>
              <a:gd name="T49" fmla="*/ 2147483647 h 199"/>
              <a:gd name="T50" fmla="*/ 2147483647 w 340"/>
              <a:gd name="T51" fmla="*/ 2147483647 h 199"/>
              <a:gd name="T52" fmla="*/ 2147483647 w 340"/>
              <a:gd name="T53" fmla="*/ 2147483647 h 199"/>
              <a:gd name="T54" fmla="*/ 2147483647 w 340"/>
              <a:gd name="T55" fmla="*/ 2147483647 h 199"/>
              <a:gd name="T56" fmla="*/ 2147483647 w 340"/>
              <a:gd name="T57" fmla="*/ 2147483647 h 199"/>
              <a:gd name="T58" fmla="*/ 2147483647 w 340"/>
              <a:gd name="T59" fmla="*/ 2147483647 h 199"/>
              <a:gd name="T60" fmla="*/ 2147483647 w 340"/>
              <a:gd name="T61" fmla="*/ 2147483647 h 199"/>
              <a:gd name="T62" fmla="*/ 2147483647 w 340"/>
              <a:gd name="T63" fmla="*/ 2147483647 h 199"/>
              <a:gd name="T64" fmla="*/ 2147483647 w 340"/>
              <a:gd name="T65" fmla="*/ 2147483647 h 199"/>
              <a:gd name="T66" fmla="*/ 2147483647 w 340"/>
              <a:gd name="T67" fmla="*/ 2147483647 h 199"/>
              <a:gd name="T68" fmla="*/ 2147483647 w 340"/>
              <a:gd name="T69" fmla="*/ 2147483647 h 199"/>
              <a:gd name="T70" fmla="*/ 2147483647 w 340"/>
              <a:gd name="T71" fmla="*/ 2147483647 h 199"/>
              <a:gd name="T72" fmla="*/ 2147483647 w 340"/>
              <a:gd name="T73" fmla="*/ 2147483647 h 199"/>
              <a:gd name="T74" fmla="*/ 2147483647 w 340"/>
              <a:gd name="T75" fmla="*/ 2147483647 h 199"/>
              <a:gd name="T76" fmla="*/ 2147483647 w 340"/>
              <a:gd name="T77" fmla="*/ 2147483647 h 199"/>
              <a:gd name="T78" fmla="*/ 2147483647 w 340"/>
              <a:gd name="T79" fmla="*/ 2147483647 h 199"/>
              <a:gd name="T80" fmla="*/ 2147483647 w 340"/>
              <a:gd name="T81" fmla="*/ 0 h 199"/>
              <a:gd name="T82" fmla="*/ 2147483647 w 340"/>
              <a:gd name="T83" fmla="*/ 2147483647 h 199"/>
              <a:gd name="T84" fmla="*/ 2147483647 w 340"/>
              <a:gd name="T85" fmla="*/ 0 h 199"/>
              <a:gd name="T86" fmla="*/ 2147483647 w 340"/>
              <a:gd name="T87" fmla="*/ 2147483647 h 199"/>
              <a:gd name="T88" fmla="*/ 2147483647 w 340"/>
              <a:gd name="T89" fmla="*/ 2147483647 h 199"/>
              <a:gd name="T90" fmla="*/ 2147483647 w 340"/>
              <a:gd name="T91" fmla="*/ 2147483647 h 199"/>
              <a:gd name="T92" fmla="*/ 2147483647 w 340"/>
              <a:gd name="T93" fmla="*/ 2147483647 h 19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40"/>
              <a:gd name="T142" fmla="*/ 0 h 199"/>
              <a:gd name="T143" fmla="*/ 340 w 340"/>
              <a:gd name="T144" fmla="*/ 199 h 19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40" h="199">
                <a:moveTo>
                  <a:pt x="135" y="23"/>
                </a:moveTo>
                <a:lnTo>
                  <a:pt x="147" y="69"/>
                </a:lnTo>
                <a:lnTo>
                  <a:pt x="147" y="81"/>
                </a:lnTo>
                <a:lnTo>
                  <a:pt x="132" y="101"/>
                </a:lnTo>
                <a:lnTo>
                  <a:pt x="124" y="107"/>
                </a:lnTo>
                <a:lnTo>
                  <a:pt x="115" y="107"/>
                </a:lnTo>
                <a:lnTo>
                  <a:pt x="109" y="101"/>
                </a:lnTo>
                <a:lnTo>
                  <a:pt x="103" y="101"/>
                </a:lnTo>
                <a:lnTo>
                  <a:pt x="98" y="98"/>
                </a:lnTo>
                <a:lnTo>
                  <a:pt x="89" y="75"/>
                </a:lnTo>
                <a:lnTo>
                  <a:pt x="75" y="66"/>
                </a:lnTo>
                <a:lnTo>
                  <a:pt x="63" y="58"/>
                </a:lnTo>
                <a:lnTo>
                  <a:pt x="60" y="43"/>
                </a:lnTo>
                <a:lnTo>
                  <a:pt x="34" y="60"/>
                </a:lnTo>
                <a:lnTo>
                  <a:pt x="23" y="66"/>
                </a:lnTo>
                <a:lnTo>
                  <a:pt x="11" y="92"/>
                </a:lnTo>
                <a:lnTo>
                  <a:pt x="14" y="115"/>
                </a:lnTo>
                <a:lnTo>
                  <a:pt x="0" y="135"/>
                </a:lnTo>
                <a:lnTo>
                  <a:pt x="0" y="161"/>
                </a:lnTo>
                <a:lnTo>
                  <a:pt x="0" y="173"/>
                </a:lnTo>
                <a:lnTo>
                  <a:pt x="6" y="199"/>
                </a:lnTo>
                <a:lnTo>
                  <a:pt x="14" y="196"/>
                </a:lnTo>
                <a:lnTo>
                  <a:pt x="20" y="184"/>
                </a:lnTo>
                <a:lnTo>
                  <a:pt x="52" y="164"/>
                </a:lnTo>
                <a:lnTo>
                  <a:pt x="72" y="161"/>
                </a:lnTo>
                <a:lnTo>
                  <a:pt x="80" y="164"/>
                </a:lnTo>
                <a:lnTo>
                  <a:pt x="92" y="158"/>
                </a:lnTo>
                <a:lnTo>
                  <a:pt x="101" y="167"/>
                </a:lnTo>
                <a:lnTo>
                  <a:pt x="103" y="161"/>
                </a:lnTo>
                <a:lnTo>
                  <a:pt x="109" y="158"/>
                </a:lnTo>
                <a:lnTo>
                  <a:pt x="121" y="161"/>
                </a:lnTo>
                <a:lnTo>
                  <a:pt x="124" y="158"/>
                </a:lnTo>
                <a:lnTo>
                  <a:pt x="138" y="158"/>
                </a:lnTo>
                <a:lnTo>
                  <a:pt x="150" y="164"/>
                </a:lnTo>
                <a:lnTo>
                  <a:pt x="158" y="158"/>
                </a:lnTo>
                <a:lnTo>
                  <a:pt x="164" y="161"/>
                </a:lnTo>
                <a:lnTo>
                  <a:pt x="181" y="144"/>
                </a:lnTo>
                <a:lnTo>
                  <a:pt x="193" y="164"/>
                </a:lnTo>
                <a:lnTo>
                  <a:pt x="222" y="164"/>
                </a:lnTo>
                <a:lnTo>
                  <a:pt x="224" y="167"/>
                </a:lnTo>
                <a:lnTo>
                  <a:pt x="239" y="178"/>
                </a:lnTo>
                <a:lnTo>
                  <a:pt x="250" y="184"/>
                </a:lnTo>
                <a:lnTo>
                  <a:pt x="259" y="193"/>
                </a:lnTo>
                <a:lnTo>
                  <a:pt x="273" y="196"/>
                </a:lnTo>
                <a:lnTo>
                  <a:pt x="273" y="193"/>
                </a:lnTo>
                <a:lnTo>
                  <a:pt x="282" y="193"/>
                </a:lnTo>
                <a:lnTo>
                  <a:pt x="288" y="178"/>
                </a:lnTo>
                <a:lnTo>
                  <a:pt x="296" y="178"/>
                </a:lnTo>
                <a:lnTo>
                  <a:pt x="302" y="181"/>
                </a:lnTo>
                <a:lnTo>
                  <a:pt x="305" y="178"/>
                </a:lnTo>
                <a:lnTo>
                  <a:pt x="317" y="178"/>
                </a:lnTo>
                <a:lnTo>
                  <a:pt x="317" y="167"/>
                </a:lnTo>
                <a:lnTo>
                  <a:pt x="328" y="147"/>
                </a:lnTo>
                <a:lnTo>
                  <a:pt x="334" y="141"/>
                </a:lnTo>
                <a:lnTo>
                  <a:pt x="337" y="141"/>
                </a:lnTo>
                <a:lnTo>
                  <a:pt x="340" y="132"/>
                </a:lnTo>
                <a:lnTo>
                  <a:pt x="328" y="112"/>
                </a:lnTo>
                <a:lnTo>
                  <a:pt x="331" y="107"/>
                </a:lnTo>
                <a:lnTo>
                  <a:pt x="322" y="104"/>
                </a:lnTo>
                <a:lnTo>
                  <a:pt x="319" y="98"/>
                </a:lnTo>
                <a:lnTo>
                  <a:pt x="314" y="92"/>
                </a:lnTo>
                <a:lnTo>
                  <a:pt x="317" y="86"/>
                </a:lnTo>
                <a:lnTo>
                  <a:pt x="308" y="83"/>
                </a:lnTo>
                <a:lnTo>
                  <a:pt x="302" y="86"/>
                </a:lnTo>
                <a:lnTo>
                  <a:pt x="305" y="66"/>
                </a:lnTo>
                <a:lnTo>
                  <a:pt x="299" y="63"/>
                </a:lnTo>
                <a:lnTo>
                  <a:pt x="305" y="58"/>
                </a:lnTo>
                <a:lnTo>
                  <a:pt x="305" y="46"/>
                </a:lnTo>
                <a:lnTo>
                  <a:pt x="288" y="37"/>
                </a:lnTo>
                <a:lnTo>
                  <a:pt x="285" y="29"/>
                </a:lnTo>
                <a:lnTo>
                  <a:pt x="279" y="29"/>
                </a:lnTo>
                <a:lnTo>
                  <a:pt x="265" y="32"/>
                </a:lnTo>
                <a:lnTo>
                  <a:pt x="256" y="26"/>
                </a:lnTo>
                <a:lnTo>
                  <a:pt x="253" y="32"/>
                </a:lnTo>
                <a:lnTo>
                  <a:pt x="239" y="37"/>
                </a:lnTo>
                <a:lnTo>
                  <a:pt x="230" y="32"/>
                </a:lnTo>
                <a:lnTo>
                  <a:pt x="216" y="20"/>
                </a:lnTo>
                <a:lnTo>
                  <a:pt x="213" y="14"/>
                </a:lnTo>
                <a:lnTo>
                  <a:pt x="204" y="14"/>
                </a:lnTo>
                <a:lnTo>
                  <a:pt x="198" y="9"/>
                </a:lnTo>
                <a:lnTo>
                  <a:pt x="196" y="11"/>
                </a:lnTo>
                <a:lnTo>
                  <a:pt x="178" y="0"/>
                </a:lnTo>
                <a:lnTo>
                  <a:pt x="178" y="6"/>
                </a:lnTo>
                <a:lnTo>
                  <a:pt x="175" y="9"/>
                </a:lnTo>
                <a:lnTo>
                  <a:pt x="175" y="6"/>
                </a:lnTo>
                <a:lnTo>
                  <a:pt x="173" y="0"/>
                </a:lnTo>
                <a:lnTo>
                  <a:pt x="170" y="3"/>
                </a:lnTo>
                <a:lnTo>
                  <a:pt x="164" y="9"/>
                </a:lnTo>
                <a:lnTo>
                  <a:pt x="158" y="11"/>
                </a:lnTo>
                <a:lnTo>
                  <a:pt x="155" y="11"/>
                </a:lnTo>
                <a:lnTo>
                  <a:pt x="152" y="14"/>
                </a:lnTo>
                <a:lnTo>
                  <a:pt x="147" y="14"/>
                </a:lnTo>
                <a:lnTo>
                  <a:pt x="141" y="23"/>
                </a:lnTo>
                <a:lnTo>
                  <a:pt x="135" y="23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68" name="Freeform 117"/>
          <p:cNvSpPr>
            <a:spLocks/>
          </p:cNvSpPr>
          <p:nvPr/>
        </p:nvSpPr>
        <p:spPr bwMode="auto">
          <a:xfrm>
            <a:off x="7308850" y="2901950"/>
            <a:ext cx="484188" cy="312738"/>
          </a:xfrm>
          <a:custGeom>
            <a:avLst/>
            <a:gdLst>
              <a:gd name="T0" fmla="*/ 2147483647 w 282"/>
              <a:gd name="T1" fmla="*/ 2147483647 h 227"/>
              <a:gd name="T2" fmla="*/ 2147483647 w 282"/>
              <a:gd name="T3" fmla="*/ 2147483647 h 227"/>
              <a:gd name="T4" fmla="*/ 2147483647 w 282"/>
              <a:gd name="T5" fmla="*/ 2147483647 h 227"/>
              <a:gd name="T6" fmla="*/ 2147483647 w 282"/>
              <a:gd name="T7" fmla="*/ 2147483647 h 227"/>
              <a:gd name="T8" fmla="*/ 2147483647 w 282"/>
              <a:gd name="T9" fmla="*/ 2147483647 h 227"/>
              <a:gd name="T10" fmla="*/ 2147483647 w 282"/>
              <a:gd name="T11" fmla="*/ 2147483647 h 227"/>
              <a:gd name="T12" fmla="*/ 2147483647 w 282"/>
              <a:gd name="T13" fmla="*/ 2147483647 h 227"/>
              <a:gd name="T14" fmla="*/ 2147483647 w 282"/>
              <a:gd name="T15" fmla="*/ 2147483647 h 227"/>
              <a:gd name="T16" fmla="*/ 2147483647 w 282"/>
              <a:gd name="T17" fmla="*/ 2147483647 h 227"/>
              <a:gd name="T18" fmla="*/ 2147483647 w 282"/>
              <a:gd name="T19" fmla="*/ 2147483647 h 227"/>
              <a:gd name="T20" fmla="*/ 2147483647 w 282"/>
              <a:gd name="T21" fmla="*/ 2147483647 h 227"/>
              <a:gd name="T22" fmla="*/ 2147483647 w 282"/>
              <a:gd name="T23" fmla="*/ 2147483647 h 227"/>
              <a:gd name="T24" fmla="*/ 2147483647 w 282"/>
              <a:gd name="T25" fmla="*/ 2147483647 h 227"/>
              <a:gd name="T26" fmla="*/ 2147483647 w 282"/>
              <a:gd name="T27" fmla="*/ 2147483647 h 227"/>
              <a:gd name="T28" fmla="*/ 2147483647 w 282"/>
              <a:gd name="T29" fmla="*/ 2147483647 h 227"/>
              <a:gd name="T30" fmla="*/ 2147483647 w 282"/>
              <a:gd name="T31" fmla="*/ 2147483647 h 227"/>
              <a:gd name="T32" fmla="*/ 2147483647 w 282"/>
              <a:gd name="T33" fmla="*/ 2147483647 h 227"/>
              <a:gd name="T34" fmla="*/ 2147483647 w 282"/>
              <a:gd name="T35" fmla="*/ 2147483647 h 227"/>
              <a:gd name="T36" fmla="*/ 2147483647 w 282"/>
              <a:gd name="T37" fmla="*/ 2147483647 h 227"/>
              <a:gd name="T38" fmla="*/ 2147483647 w 282"/>
              <a:gd name="T39" fmla="*/ 2147483647 h 227"/>
              <a:gd name="T40" fmla="*/ 2147483647 w 282"/>
              <a:gd name="T41" fmla="*/ 2147483647 h 227"/>
              <a:gd name="T42" fmla="*/ 2147483647 w 282"/>
              <a:gd name="T43" fmla="*/ 2147483647 h 227"/>
              <a:gd name="T44" fmla="*/ 2147483647 w 282"/>
              <a:gd name="T45" fmla="*/ 2147483647 h 227"/>
              <a:gd name="T46" fmla="*/ 2147483647 w 282"/>
              <a:gd name="T47" fmla="*/ 2147483647 h 227"/>
              <a:gd name="T48" fmla="*/ 2147483647 w 282"/>
              <a:gd name="T49" fmla="*/ 2147483647 h 227"/>
              <a:gd name="T50" fmla="*/ 2147483647 w 282"/>
              <a:gd name="T51" fmla="*/ 2147483647 h 227"/>
              <a:gd name="T52" fmla="*/ 2147483647 w 282"/>
              <a:gd name="T53" fmla="*/ 2147483647 h 227"/>
              <a:gd name="T54" fmla="*/ 2147483647 w 282"/>
              <a:gd name="T55" fmla="*/ 2147483647 h 227"/>
              <a:gd name="T56" fmla="*/ 2147483647 w 282"/>
              <a:gd name="T57" fmla="*/ 2147483647 h 227"/>
              <a:gd name="T58" fmla="*/ 2147483647 w 282"/>
              <a:gd name="T59" fmla="*/ 2147483647 h 227"/>
              <a:gd name="T60" fmla="*/ 2147483647 w 282"/>
              <a:gd name="T61" fmla="*/ 2147483647 h 227"/>
              <a:gd name="T62" fmla="*/ 2147483647 w 282"/>
              <a:gd name="T63" fmla="*/ 2147483647 h 227"/>
              <a:gd name="T64" fmla="*/ 2147483647 w 282"/>
              <a:gd name="T65" fmla="*/ 2147483647 h 227"/>
              <a:gd name="T66" fmla="*/ 2147483647 w 282"/>
              <a:gd name="T67" fmla="*/ 2147483647 h 227"/>
              <a:gd name="T68" fmla="*/ 2147483647 w 282"/>
              <a:gd name="T69" fmla="*/ 0 h 227"/>
              <a:gd name="T70" fmla="*/ 2147483647 w 282"/>
              <a:gd name="T71" fmla="*/ 2147483647 h 227"/>
              <a:gd name="T72" fmla="*/ 2147483647 w 282"/>
              <a:gd name="T73" fmla="*/ 2147483647 h 227"/>
              <a:gd name="T74" fmla="*/ 2147483647 w 282"/>
              <a:gd name="T75" fmla="*/ 2147483647 h 227"/>
              <a:gd name="T76" fmla="*/ 2147483647 w 282"/>
              <a:gd name="T77" fmla="*/ 2147483647 h 227"/>
              <a:gd name="T78" fmla="*/ 2147483647 w 282"/>
              <a:gd name="T79" fmla="*/ 2147483647 h 227"/>
              <a:gd name="T80" fmla="*/ 2147483647 w 282"/>
              <a:gd name="T81" fmla="*/ 2147483647 h 227"/>
              <a:gd name="T82" fmla="*/ 2147483647 w 282"/>
              <a:gd name="T83" fmla="*/ 2147483647 h 227"/>
              <a:gd name="T84" fmla="*/ 0 w 282"/>
              <a:gd name="T85" fmla="*/ 2147483647 h 22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82"/>
              <a:gd name="T130" fmla="*/ 0 h 227"/>
              <a:gd name="T131" fmla="*/ 282 w 282"/>
              <a:gd name="T132" fmla="*/ 227 h 22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82" h="227">
                <a:moveTo>
                  <a:pt x="0" y="55"/>
                </a:moveTo>
                <a:lnTo>
                  <a:pt x="5" y="81"/>
                </a:lnTo>
                <a:lnTo>
                  <a:pt x="17" y="106"/>
                </a:lnTo>
                <a:lnTo>
                  <a:pt x="14" y="118"/>
                </a:lnTo>
                <a:lnTo>
                  <a:pt x="17" y="115"/>
                </a:lnTo>
                <a:lnTo>
                  <a:pt x="20" y="127"/>
                </a:lnTo>
                <a:lnTo>
                  <a:pt x="23" y="121"/>
                </a:lnTo>
                <a:lnTo>
                  <a:pt x="31" y="130"/>
                </a:lnTo>
                <a:lnTo>
                  <a:pt x="37" y="130"/>
                </a:lnTo>
                <a:lnTo>
                  <a:pt x="48" y="135"/>
                </a:lnTo>
                <a:lnTo>
                  <a:pt x="57" y="135"/>
                </a:lnTo>
                <a:lnTo>
                  <a:pt x="60" y="141"/>
                </a:lnTo>
                <a:lnTo>
                  <a:pt x="66" y="138"/>
                </a:lnTo>
                <a:lnTo>
                  <a:pt x="83" y="132"/>
                </a:lnTo>
                <a:lnTo>
                  <a:pt x="89" y="144"/>
                </a:lnTo>
                <a:lnTo>
                  <a:pt x="92" y="141"/>
                </a:lnTo>
                <a:lnTo>
                  <a:pt x="97" y="147"/>
                </a:lnTo>
                <a:lnTo>
                  <a:pt x="100" y="153"/>
                </a:lnTo>
                <a:lnTo>
                  <a:pt x="95" y="164"/>
                </a:lnTo>
                <a:lnTo>
                  <a:pt x="95" y="176"/>
                </a:lnTo>
                <a:lnTo>
                  <a:pt x="95" y="190"/>
                </a:lnTo>
                <a:lnTo>
                  <a:pt x="103" y="196"/>
                </a:lnTo>
                <a:lnTo>
                  <a:pt x="103" y="190"/>
                </a:lnTo>
                <a:lnTo>
                  <a:pt x="112" y="190"/>
                </a:lnTo>
                <a:lnTo>
                  <a:pt x="115" y="199"/>
                </a:lnTo>
                <a:lnTo>
                  <a:pt x="129" y="202"/>
                </a:lnTo>
                <a:lnTo>
                  <a:pt x="138" y="210"/>
                </a:lnTo>
                <a:lnTo>
                  <a:pt x="141" y="225"/>
                </a:lnTo>
                <a:lnTo>
                  <a:pt x="149" y="227"/>
                </a:lnTo>
                <a:lnTo>
                  <a:pt x="172" y="219"/>
                </a:lnTo>
                <a:lnTo>
                  <a:pt x="181" y="225"/>
                </a:lnTo>
                <a:lnTo>
                  <a:pt x="184" y="225"/>
                </a:lnTo>
                <a:lnTo>
                  <a:pt x="195" y="213"/>
                </a:lnTo>
                <a:lnTo>
                  <a:pt x="204" y="213"/>
                </a:lnTo>
                <a:lnTo>
                  <a:pt x="201" y="204"/>
                </a:lnTo>
                <a:lnTo>
                  <a:pt x="204" y="199"/>
                </a:lnTo>
                <a:lnTo>
                  <a:pt x="216" y="199"/>
                </a:lnTo>
                <a:lnTo>
                  <a:pt x="221" y="190"/>
                </a:lnTo>
                <a:lnTo>
                  <a:pt x="221" y="187"/>
                </a:lnTo>
                <a:lnTo>
                  <a:pt x="230" y="184"/>
                </a:lnTo>
                <a:lnTo>
                  <a:pt x="233" y="181"/>
                </a:lnTo>
                <a:lnTo>
                  <a:pt x="239" y="184"/>
                </a:lnTo>
                <a:lnTo>
                  <a:pt x="236" y="187"/>
                </a:lnTo>
                <a:lnTo>
                  <a:pt x="239" y="193"/>
                </a:lnTo>
                <a:lnTo>
                  <a:pt x="250" y="190"/>
                </a:lnTo>
                <a:lnTo>
                  <a:pt x="250" y="181"/>
                </a:lnTo>
                <a:lnTo>
                  <a:pt x="244" y="176"/>
                </a:lnTo>
                <a:lnTo>
                  <a:pt x="236" y="178"/>
                </a:lnTo>
                <a:lnTo>
                  <a:pt x="239" y="161"/>
                </a:lnTo>
                <a:lnTo>
                  <a:pt x="241" y="155"/>
                </a:lnTo>
                <a:lnTo>
                  <a:pt x="239" y="135"/>
                </a:lnTo>
                <a:lnTo>
                  <a:pt x="241" y="132"/>
                </a:lnTo>
                <a:lnTo>
                  <a:pt x="239" y="130"/>
                </a:lnTo>
                <a:lnTo>
                  <a:pt x="241" y="121"/>
                </a:lnTo>
                <a:lnTo>
                  <a:pt x="256" y="115"/>
                </a:lnTo>
                <a:lnTo>
                  <a:pt x="259" y="101"/>
                </a:lnTo>
                <a:lnTo>
                  <a:pt x="276" y="101"/>
                </a:lnTo>
                <a:lnTo>
                  <a:pt x="276" y="92"/>
                </a:lnTo>
                <a:lnTo>
                  <a:pt x="282" y="83"/>
                </a:lnTo>
                <a:lnTo>
                  <a:pt x="279" y="83"/>
                </a:lnTo>
                <a:lnTo>
                  <a:pt x="264" y="83"/>
                </a:lnTo>
                <a:lnTo>
                  <a:pt x="267" y="72"/>
                </a:lnTo>
                <a:lnTo>
                  <a:pt x="267" y="52"/>
                </a:lnTo>
                <a:lnTo>
                  <a:pt x="253" y="49"/>
                </a:lnTo>
                <a:lnTo>
                  <a:pt x="244" y="40"/>
                </a:lnTo>
                <a:lnTo>
                  <a:pt x="233" y="34"/>
                </a:lnTo>
                <a:lnTo>
                  <a:pt x="218" y="23"/>
                </a:lnTo>
                <a:lnTo>
                  <a:pt x="216" y="20"/>
                </a:lnTo>
                <a:lnTo>
                  <a:pt x="187" y="20"/>
                </a:lnTo>
                <a:lnTo>
                  <a:pt x="175" y="0"/>
                </a:lnTo>
                <a:lnTo>
                  <a:pt x="158" y="17"/>
                </a:lnTo>
                <a:lnTo>
                  <a:pt x="152" y="14"/>
                </a:lnTo>
                <a:lnTo>
                  <a:pt x="144" y="20"/>
                </a:lnTo>
                <a:lnTo>
                  <a:pt x="132" y="14"/>
                </a:lnTo>
                <a:lnTo>
                  <a:pt x="118" y="14"/>
                </a:lnTo>
                <a:lnTo>
                  <a:pt x="115" y="17"/>
                </a:lnTo>
                <a:lnTo>
                  <a:pt x="103" y="14"/>
                </a:lnTo>
                <a:lnTo>
                  <a:pt x="97" y="17"/>
                </a:lnTo>
                <a:lnTo>
                  <a:pt x="95" y="23"/>
                </a:lnTo>
                <a:lnTo>
                  <a:pt x="86" y="14"/>
                </a:lnTo>
                <a:lnTo>
                  <a:pt x="74" y="20"/>
                </a:lnTo>
                <a:lnTo>
                  <a:pt x="66" y="17"/>
                </a:lnTo>
                <a:lnTo>
                  <a:pt x="46" y="20"/>
                </a:lnTo>
                <a:lnTo>
                  <a:pt x="14" y="40"/>
                </a:lnTo>
                <a:lnTo>
                  <a:pt x="8" y="52"/>
                </a:lnTo>
                <a:lnTo>
                  <a:pt x="0" y="55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69" name="Freeform 118"/>
          <p:cNvSpPr>
            <a:spLocks/>
          </p:cNvSpPr>
          <p:nvPr/>
        </p:nvSpPr>
        <p:spPr bwMode="auto">
          <a:xfrm>
            <a:off x="7318375" y="3024188"/>
            <a:ext cx="9525" cy="47625"/>
          </a:xfrm>
          <a:custGeom>
            <a:avLst/>
            <a:gdLst>
              <a:gd name="T0" fmla="*/ 0 w 6"/>
              <a:gd name="T1" fmla="*/ 2147483647 h 35"/>
              <a:gd name="T2" fmla="*/ 2147483647 w 6"/>
              <a:gd name="T3" fmla="*/ 2147483647 h 35"/>
              <a:gd name="T4" fmla="*/ 2147483647 w 6"/>
              <a:gd name="T5" fmla="*/ 2147483647 h 35"/>
              <a:gd name="T6" fmla="*/ 0 w 6"/>
              <a:gd name="T7" fmla="*/ 0 h 35"/>
              <a:gd name="T8" fmla="*/ 2147483647 w 6"/>
              <a:gd name="T9" fmla="*/ 2147483647 h 35"/>
              <a:gd name="T10" fmla="*/ 0 w 6"/>
              <a:gd name="T11" fmla="*/ 2147483647 h 3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35"/>
              <a:gd name="T20" fmla="*/ 6 w 6"/>
              <a:gd name="T21" fmla="*/ 35 h 3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35">
                <a:moveTo>
                  <a:pt x="0" y="35"/>
                </a:moveTo>
                <a:lnTo>
                  <a:pt x="6" y="23"/>
                </a:lnTo>
                <a:lnTo>
                  <a:pt x="3" y="9"/>
                </a:lnTo>
                <a:lnTo>
                  <a:pt x="0" y="0"/>
                </a:lnTo>
                <a:lnTo>
                  <a:pt x="3" y="17"/>
                </a:lnTo>
                <a:lnTo>
                  <a:pt x="0" y="35"/>
                </a:lnTo>
                <a:close/>
              </a:path>
            </a:pathLst>
          </a:custGeom>
          <a:solidFill>
            <a:srgbClr val="FFCC00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70" name="Freeform 119"/>
          <p:cNvSpPr>
            <a:spLocks/>
          </p:cNvSpPr>
          <p:nvPr/>
        </p:nvSpPr>
        <p:spPr bwMode="auto">
          <a:xfrm>
            <a:off x="7219950" y="3068638"/>
            <a:ext cx="265113" cy="115887"/>
          </a:xfrm>
          <a:custGeom>
            <a:avLst/>
            <a:gdLst>
              <a:gd name="T0" fmla="*/ 2147483647 w 155"/>
              <a:gd name="T1" fmla="*/ 2147483647 h 83"/>
              <a:gd name="T2" fmla="*/ 2147483647 w 155"/>
              <a:gd name="T3" fmla="*/ 2147483647 h 83"/>
              <a:gd name="T4" fmla="*/ 2147483647 w 155"/>
              <a:gd name="T5" fmla="*/ 2147483647 h 83"/>
              <a:gd name="T6" fmla="*/ 0 w 155"/>
              <a:gd name="T7" fmla="*/ 2147483647 h 83"/>
              <a:gd name="T8" fmla="*/ 2147483647 w 155"/>
              <a:gd name="T9" fmla="*/ 2147483647 h 83"/>
              <a:gd name="T10" fmla="*/ 2147483647 w 155"/>
              <a:gd name="T11" fmla="*/ 2147483647 h 83"/>
              <a:gd name="T12" fmla="*/ 2147483647 w 155"/>
              <a:gd name="T13" fmla="*/ 2147483647 h 83"/>
              <a:gd name="T14" fmla="*/ 2147483647 w 155"/>
              <a:gd name="T15" fmla="*/ 2147483647 h 83"/>
              <a:gd name="T16" fmla="*/ 2147483647 w 155"/>
              <a:gd name="T17" fmla="*/ 2147483647 h 83"/>
              <a:gd name="T18" fmla="*/ 2147483647 w 155"/>
              <a:gd name="T19" fmla="*/ 2147483647 h 83"/>
              <a:gd name="T20" fmla="*/ 2147483647 w 155"/>
              <a:gd name="T21" fmla="*/ 2147483647 h 83"/>
              <a:gd name="T22" fmla="*/ 2147483647 w 155"/>
              <a:gd name="T23" fmla="*/ 2147483647 h 83"/>
              <a:gd name="T24" fmla="*/ 2147483647 w 155"/>
              <a:gd name="T25" fmla="*/ 2147483647 h 83"/>
              <a:gd name="T26" fmla="*/ 2147483647 w 155"/>
              <a:gd name="T27" fmla="*/ 2147483647 h 83"/>
              <a:gd name="T28" fmla="*/ 2147483647 w 155"/>
              <a:gd name="T29" fmla="*/ 2147483647 h 83"/>
              <a:gd name="T30" fmla="*/ 2147483647 w 155"/>
              <a:gd name="T31" fmla="*/ 2147483647 h 83"/>
              <a:gd name="T32" fmla="*/ 2147483647 w 155"/>
              <a:gd name="T33" fmla="*/ 2147483647 h 83"/>
              <a:gd name="T34" fmla="*/ 2147483647 w 155"/>
              <a:gd name="T35" fmla="*/ 2147483647 h 83"/>
              <a:gd name="T36" fmla="*/ 2147483647 w 155"/>
              <a:gd name="T37" fmla="*/ 2147483647 h 83"/>
              <a:gd name="T38" fmla="*/ 2147483647 w 155"/>
              <a:gd name="T39" fmla="*/ 2147483647 h 83"/>
              <a:gd name="T40" fmla="*/ 2147483647 w 155"/>
              <a:gd name="T41" fmla="*/ 2147483647 h 83"/>
              <a:gd name="T42" fmla="*/ 2147483647 w 155"/>
              <a:gd name="T43" fmla="*/ 2147483647 h 83"/>
              <a:gd name="T44" fmla="*/ 2147483647 w 155"/>
              <a:gd name="T45" fmla="*/ 2147483647 h 83"/>
              <a:gd name="T46" fmla="*/ 2147483647 w 155"/>
              <a:gd name="T47" fmla="*/ 2147483647 h 83"/>
              <a:gd name="T48" fmla="*/ 2147483647 w 155"/>
              <a:gd name="T49" fmla="*/ 2147483647 h 83"/>
              <a:gd name="T50" fmla="*/ 2147483647 w 155"/>
              <a:gd name="T51" fmla="*/ 2147483647 h 83"/>
              <a:gd name="T52" fmla="*/ 2147483647 w 155"/>
              <a:gd name="T53" fmla="*/ 2147483647 h 83"/>
              <a:gd name="T54" fmla="*/ 2147483647 w 155"/>
              <a:gd name="T55" fmla="*/ 2147483647 h 83"/>
              <a:gd name="T56" fmla="*/ 2147483647 w 155"/>
              <a:gd name="T57" fmla="*/ 2147483647 h 83"/>
              <a:gd name="T58" fmla="*/ 2147483647 w 155"/>
              <a:gd name="T59" fmla="*/ 2147483647 h 83"/>
              <a:gd name="T60" fmla="*/ 2147483647 w 155"/>
              <a:gd name="T61" fmla="*/ 0 h 83"/>
              <a:gd name="T62" fmla="*/ 2147483647 w 155"/>
              <a:gd name="T63" fmla="*/ 2147483647 h 83"/>
              <a:gd name="T64" fmla="*/ 2147483647 w 155"/>
              <a:gd name="T65" fmla="*/ 2147483647 h 83"/>
              <a:gd name="T66" fmla="*/ 2147483647 w 155"/>
              <a:gd name="T67" fmla="*/ 2147483647 h 83"/>
              <a:gd name="T68" fmla="*/ 2147483647 w 155"/>
              <a:gd name="T69" fmla="*/ 2147483647 h 83"/>
              <a:gd name="T70" fmla="*/ 2147483647 w 155"/>
              <a:gd name="T71" fmla="*/ 2147483647 h 83"/>
              <a:gd name="T72" fmla="*/ 2147483647 w 155"/>
              <a:gd name="T73" fmla="*/ 2147483647 h 83"/>
              <a:gd name="T74" fmla="*/ 2147483647 w 155"/>
              <a:gd name="T75" fmla="*/ 2147483647 h 83"/>
              <a:gd name="T76" fmla="*/ 2147483647 w 155"/>
              <a:gd name="T77" fmla="*/ 2147483647 h 83"/>
              <a:gd name="T78" fmla="*/ 2147483647 w 155"/>
              <a:gd name="T79" fmla="*/ 2147483647 h 83"/>
              <a:gd name="T80" fmla="*/ 2147483647 w 155"/>
              <a:gd name="T81" fmla="*/ 2147483647 h 8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55"/>
              <a:gd name="T124" fmla="*/ 0 h 83"/>
              <a:gd name="T125" fmla="*/ 155 w 155"/>
              <a:gd name="T126" fmla="*/ 83 h 8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55" h="83">
                <a:moveTo>
                  <a:pt x="57" y="3"/>
                </a:moveTo>
                <a:lnTo>
                  <a:pt x="11" y="37"/>
                </a:lnTo>
                <a:lnTo>
                  <a:pt x="11" y="63"/>
                </a:lnTo>
                <a:lnTo>
                  <a:pt x="0" y="83"/>
                </a:lnTo>
                <a:lnTo>
                  <a:pt x="14" y="66"/>
                </a:lnTo>
                <a:lnTo>
                  <a:pt x="14" y="57"/>
                </a:lnTo>
                <a:lnTo>
                  <a:pt x="20" y="63"/>
                </a:lnTo>
                <a:lnTo>
                  <a:pt x="23" y="57"/>
                </a:lnTo>
                <a:lnTo>
                  <a:pt x="34" y="57"/>
                </a:lnTo>
                <a:lnTo>
                  <a:pt x="20" y="72"/>
                </a:lnTo>
                <a:lnTo>
                  <a:pt x="17" y="69"/>
                </a:lnTo>
                <a:lnTo>
                  <a:pt x="14" y="78"/>
                </a:lnTo>
                <a:lnTo>
                  <a:pt x="8" y="83"/>
                </a:lnTo>
                <a:lnTo>
                  <a:pt x="34" y="83"/>
                </a:lnTo>
                <a:lnTo>
                  <a:pt x="95" y="83"/>
                </a:lnTo>
                <a:lnTo>
                  <a:pt x="155" y="75"/>
                </a:lnTo>
                <a:lnTo>
                  <a:pt x="147" y="69"/>
                </a:lnTo>
                <a:lnTo>
                  <a:pt x="147" y="55"/>
                </a:lnTo>
                <a:lnTo>
                  <a:pt x="147" y="43"/>
                </a:lnTo>
                <a:lnTo>
                  <a:pt x="152" y="32"/>
                </a:lnTo>
                <a:lnTo>
                  <a:pt x="149" y="26"/>
                </a:lnTo>
                <a:lnTo>
                  <a:pt x="144" y="20"/>
                </a:lnTo>
                <a:lnTo>
                  <a:pt x="141" y="23"/>
                </a:lnTo>
                <a:lnTo>
                  <a:pt x="135" y="11"/>
                </a:lnTo>
                <a:lnTo>
                  <a:pt x="118" y="17"/>
                </a:lnTo>
                <a:lnTo>
                  <a:pt x="112" y="20"/>
                </a:lnTo>
                <a:lnTo>
                  <a:pt x="109" y="14"/>
                </a:lnTo>
                <a:lnTo>
                  <a:pt x="100" y="14"/>
                </a:lnTo>
                <a:lnTo>
                  <a:pt x="89" y="9"/>
                </a:lnTo>
                <a:lnTo>
                  <a:pt x="83" y="9"/>
                </a:lnTo>
                <a:lnTo>
                  <a:pt x="75" y="0"/>
                </a:lnTo>
                <a:lnTo>
                  <a:pt x="72" y="6"/>
                </a:lnTo>
                <a:lnTo>
                  <a:pt x="72" y="9"/>
                </a:lnTo>
                <a:lnTo>
                  <a:pt x="66" y="11"/>
                </a:lnTo>
                <a:lnTo>
                  <a:pt x="72" y="32"/>
                </a:lnTo>
                <a:lnTo>
                  <a:pt x="66" y="37"/>
                </a:lnTo>
                <a:lnTo>
                  <a:pt x="54" y="37"/>
                </a:lnTo>
                <a:lnTo>
                  <a:pt x="52" y="34"/>
                </a:lnTo>
                <a:lnTo>
                  <a:pt x="40" y="34"/>
                </a:lnTo>
                <a:lnTo>
                  <a:pt x="37" y="32"/>
                </a:lnTo>
                <a:lnTo>
                  <a:pt x="57" y="3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71" name="Freeform 120"/>
          <p:cNvSpPr>
            <a:spLocks/>
          </p:cNvSpPr>
          <p:nvPr/>
        </p:nvSpPr>
        <p:spPr bwMode="auto">
          <a:xfrm>
            <a:off x="4621213" y="2944813"/>
            <a:ext cx="436562" cy="434975"/>
          </a:xfrm>
          <a:custGeom>
            <a:avLst/>
            <a:gdLst>
              <a:gd name="T0" fmla="*/ 2147483647 w 253"/>
              <a:gd name="T1" fmla="*/ 2147483647 h 314"/>
              <a:gd name="T2" fmla="*/ 2147483647 w 253"/>
              <a:gd name="T3" fmla="*/ 2147483647 h 314"/>
              <a:gd name="T4" fmla="*/ 2147483647 w 253"/>
              <a:gd name="T5" fmla="*/ 2147483647 h 314"/>
              <a:gd name="T6" fmla="*/ 2147483647 w 253"/>
              <a:gd name="T7" fmla="*/ 2147483647 h 314"/>
              <a:gd name="T8" fmla="*/ 2147483647 w 253"/>
              <a:gd name="T9" fmla="*/ 2147483647 h 314"/>
              <a:gd name="T10" fmla="*/ 2147483647 w 253"/>
              <a:gd name="T11" fmla="*/ 2147483647 h 314"/>
              <a:gd name="T12" fmla="*/ 2147483647 w 253"/>
              <a:gd name="T13" fmla="*/ 2147483647 h 314"/>
              <a:gd name="T14" fmla="*/ 2147483647 w 253"/>
              <a:gd name="T15" fmla="*/ 2147483647 h 314"/>
              <a:gd name="T16" fmla="*/ 2147483647 w 253"/>
              <a:gd name="T17" fmla="*/ 2147483647 h 314"/>
              <a:gd name="T18" fmla="*/ 2147483647 w 253"/>
              <a:gd name="T19" fmla="*/ 2147483647 h 314"/>
              <a:gd name="T20" fmla="*/ 2147483647 w 253"/>
              <a:gd name="T21" fmla="*/ 2147483647 h 314"/>
              <a:gd name="T22" fmla="*/ 2147483647 w 253"/>
              <a:gd name="T23" fmla="*/ 2147483647 h 314"/>
              <a:gd name="T24" fmla="*/ 2147483647 w 253"/>
              <a:gd name="T25" fmla="*/ 2147483647 h 314"/>
              <a:gd name="T26" fmla="*/ 2147483647 w 253"/>
              <a:gd name="T27" fmla="*/ 2147483647 h 314"/>
              <a:gd name="T28" fmla="*/ 2147483647 w 253"/>
              <a:gd name="T29" fmla="*/ 2147483647 h 314"/>
              <a:gd name="T30" fmla="*/ 2147483647 w 253"/>
              <a:gd name="T31" fmla="*/ 2147483647 h 314"/>
              <a:gd name="T32" fmla="*/ 2147483647 w 253"/>
              <a:gd name="T33" fmla="*/ 2147483647 h 314"/>
              <a:gd name="T34" fmla="*/ 2147483647 w 253"/>
              <a:gd name="T35" fmla="*/ 2147483647 h 314"/>
              <a:gd name="T36" fmla="*/ 2147483647 w 253"/>
              <a:gd name="T37" fmla="*/ 2147483647 h 314"/>
              <a:gd name="T38" fmla="*/ 2147483647 w 253"/>
              <a:gd name="T39" fmla="*/ 2147483647 h 314"/>
              <a:gd name="T40" fmla="*/ 2147483647 w 253"/>
              <a:gd name="T41" fmla="*/ 2147483647 h 314"/>
              <a:gd name="T42" fmla="*/ 2147483647 w 253"/>
              <a:gd name="T43" fmla="*/ 2147483647 h 314"/>
              <a:gd name="T44" fmla="*/ 2147483647 w 253"/>
              <a:gd name="T45" fmla="*/ 2147483647 h 314"/>
              <a:gd name="T46" fmla="*/ 2147483647 w 253"/>
              <a:gd name="T47" fmla="*/ 2147483647 h 314"/>
              <a:gd name="T48" fmla="*/ 2147483647 w 253"/>
              <a:gd name="T49" fmla="*/ 2147483647 h 314"/>
              <a:gd name="T50" fmla="*/ 2147483647 w 253"/>
              <a:gd name="T51" fmla="*/ 2147483647 h 314"/>
              <a:gd name="T52" fmla="*/ 2147483647 w 253"/>
              <a:gd name="T53" fmla="*/ 2147483647 h 314"/>
              <a:gd name="T54" fmla="*/ 2147483647 w 253"/>
              <a:gd name="T55" fmla="*/ 2147483647 h 314"/>
              <a:gd name="T56" fmla="*/ 2147483647 w 253"/>
              <a:gd name="T57" fmla="*/ 2147483647 h 314"/>
              <a:gd name="T58" fmla="*/ 2147483647 w 253"/>
              <a:gd name="T59" fmla="*/ 2147483647 h 314"/>
              <a:gd name="T60" fmla="*/ 2147483647 w 253"/>
              <a:gd name="T61" fmla="*/ 2147483647 h 314"/>
              <a:gd name="T62" fmla="*/ 2147483647 w 253"/>
              <a:gd name="T63" fmla="*/ 2147483647 h 314"/>
              <a:gd name="T64" fmla="*/ 2147483647 w 253"/>
              <a:gd name="T65" fmla="*/ 2147483647 h 314"/>
              <a:gd name="T66" fmla="*/ 2147483647 w 253"/>
              <a:gd name="T67" fmla="*/ 2147483647 h 314"/>
              <a:gd name="T68" fmla="*/ 2147483647 w 253"/>
              <a:gd name="T69" fmla="*/ 2147483647 h 314"/>
              <a:gd name="T70" fmla="*/ 2147483647 w 253"/>
              <a:gd name="T71" fmla="*/ 2147483647 h 314"/>
              <a:gd name="T72" fmla="*/ 2147483647 w 253"/>
              <a:gd name="T73" fmla="*/ 2147483647 h 314"/>
              <a:gd name="T74" fmla="*/ 2147483647 w 253"/>
              <a:gd name="T75" fmla="*/ 2147483647 h 314"/>
              <a:gd name="T76" fmla="*/ 2147483647 w 253"/>
              <a:gd name="T77" fmla="*/ 2147483647 h 314"/>
              <a:gd name="T78" fmla="*/ 2147483647 w 253"/>
              <a:gd name="T79" fmla="*/ 2147483647 h 314"/>
              <a:gd name="T80" fmla="*/ 2147483647 w 253"/>
              <a:gd name="T81" fmla="*/ 2147483647 h 314"/>
              <a:gd name="T82" fmla="*/ 2147483647 w 253"/>
              <a:gd name="T83" fmla="*/ 2147483647 h 314"/>
              <a:gd name="T84" fmla="*/ 2147483647 w 253"/>
              <a:gd name="T85" fmla="*/ 2147483647 h 314"/>
              <a:gd name="T86" fmla="*/ 2147483647 w 253"/>
              <a:gd name="T87" fmla="*/ 2147483647 h 314"/>
              <a:gd name="T88" fmla="*/ 2147483647 w 253"/>
              <a:gd name="T89" fmla="*/ 2147483647 h 314"/>
              <a:gd name="T90" fmla="*/ 2147483647 w 253"/>
              <a:gd name="T91" fmla="*/ 2147483647 h 314"/>
              <a:gd name="T92" fmla="*/ 2147483647 w 253"/>
              <a:gd name="T93" fmla="*/ 2147483647 h 314"/>
              <a:gd name="T94" fmla="*/ 2147483647 w 253"/>
              <a:gd name="T95" fmla="*/ 2147483647 h 314"/>
              <a:gd name="T96" fmla="*/ 2147483647 w 253"/>
              <a:gd name="T97" fmla="*/ 2147483647 h 314"/>
              <a:gd name="T98" fmla="*/ 2147483647 w 253"/>
              <a:gd name="T99" fmla="*/ 2147483647 h 314"/>
              <a:gd name="T100" fmla="*/ 2147483647 w 253"/>
              <a:gd name="T101" fmla="*/ 2147483647 h 314"/>
              <a:gd name="T102" fmla="*/ 2147483647 w 253"/>
              <a:gd name="T103" fmla="*/ 2147483647 h 314"/>
              <a:gd name="T104" fmla="*/ 2147483647 w 253"/>
              <a:gd name="T105" fmla="*/ 2147483647 h 314"/>
              <a:gd name="T106" fmla="*/ 2147483647 w 253"/>
              <a:gd name="T107" fmla="*/ 2147483647 h 314"/>
              <a:gd name="T108" fmla="*/ 2147483647 w 253"/>
              <a:gd name="T109" fmla="*/ 2147483647 h 314"/>
              <a:gd name="T110" fmla="*/ 2147483647 w 253"/>
              <a:gd name="T111" fmla="*/ 2147483647 h 314"/>
              <a:gd name="T112" fmla="*/ 2147483647 w 253"/>
              <a:gd name="T113" fmla="*/ 2147483647 h 314"/>
              <a:gd name="T114" fmla="*/ 2147483647 w 253"/>
              <a:gd name="T115" fmla="*/ 2147483647 h 314"/>
              <a:gd name="T116" fmla="*/ 2147483647 w 253"/>
              <a:gd name="T117" fmla="*/ 2147483647 h 31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53"/>
              <a:gd name="T178" fmla="*/ 0 h 314"/>
              <a:gd name="T179" fmla="*/ 253 w 253"/>
              <a:gd name="T180" fmla="*/ 314 h 31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53" h="314">
                <a:moveTo>
                  <a:pt x="3" y="242"/>
                </a:moveTo>
                <a:lnTo>
                  <a:pt x="5" y="233"/>
                </a:lnTo>
                <a:lnTo>
                  <a:pt x="8" y="236"/>
                </a:lnTo>
                <a:lnTo>
                  <a:pt x="8" y="233"/>
                </a:lnTo>
                <a:lnTo>
                  <a:pt x="20" y="230"/>
                </a:lnTo>
                <a:lnTo>
                  <a:pt x="17" y="233"/>
                </a:lnTo>
                <a:lnTo>
                  <a:pt x="23" y="233"/>
                </a:lnTo>
                <a:lnTo>
                  <a:pt x="26" y="230"/>
                </a:lnTo>
                <a:lnTo>
                  <a:pt x="28" y="236"/>
                </a:lnTo>
                <a:lnTo>
                  <a:pt x="40" y="239"/>
                </a:lnTo>
                <a:lnTo>
                  <a:pt x="34" y="236"/>
                </a:lnTo>
                <a:lnTo>
                  <a:pt x="37" y="224"/>
                </a:lnTo>
                <a:lnTo>
                  <a:pt x="34" y="221"/>
                </a:lnTo>
                <a:lnTo>
                  <a:pt x="49" y="218"/>
                </a:lnTo>
                <a:lnTo>
                  <a:pt x="49" y="213"/>
                </a:lnTo>
                <a:lnTo>
                  <a:pt x="54" y="213"/>
                </a:lnTo>
                <a:lnTo>
                  <a:pt x="69" y="218"/>
                </a:lnTo>
                <a:lnTo>
                  <a:pt x="80" y="216"/>
                </a:lnTo>
                <a:lnTo>
                  <a:pt x="89" y="213"/>
                </a:lnTo>
                <a:lnTo>
                  <a:pt x="98" y="216"/>
                </a:lnTo>
                <a:lnTo>
                  <a:pt x="89" y="210"/>
                </a:lnTo>
                <a:lnTo>
                  <a:pt x="89" y="204"/>
                </a:lnTo>
                <a:lnTo>
                  <a:pt x="86" y="204"/>
                </a:lnTo>
                <a:lnTo>
                  <a:pt x="86" y="207"/>
                </a:lnTo>
                <a:lnTo>
                  <a:pt x="77" y="213"/>
                </a:lnTo>
                <a:lnTo>
                  <a:pt x="72" y="213"/>
                </a:lnTo>
                <a:lnTo>
                  <a:pt x="72" y="216"/>
                </a:lnTo>
                <a:lnTo>
                  <a:pt x="69" y="213"/>
                </a:lnTo>
                <a:lnTo>
                  <a:pt x="72" y="210"/>
                </a:lnTo>
                <a:lnTo>
                  <a:pt x="66" y="213"/>
                </a:lnTo>
                <a:lnTo>
                  <a:pt x="60" y="207"/>
                </a:lnTo>
                <a:lnTo>
                  <a:pt x="60" y="204"/>
                </a:lnTo>
                <a:lnTo>
                  <a:pt x="57" y="204"/>
                </a:lnTo>
                <a:lnTo>
                  <a:pt x="57" y="207"/>
                </a:lnTo>
                <a:lnTo>
                  <a:pt x="52" y="207"/>
                </a:lnTo>
                <a:lnTo>
                  <a:pt x="49" y="210"/>
                </a:lnTo>
                <a:lnTo>
                  <a:pt x="37" y="210"/>
                </a:lnTo>
                <a:lnTo>
                  <a:pt x="54" y="201"/>
                </a:lnTo>
                <a:lnTo>
                  <a:pt x="57" y="198"/>
                </a:lnTo>
                <a:lnTo>
                  <a:pt x="60" y="201"/>
                </a:lnTo>
                <a:lnTo>
                  <a:pt x="66" y="195"/>
                </a:lnTo>
                <a:lnTo>
                  <a:pt x="66" y="193"/>
                </a:lnTo>
                <a:lnTo>
                  <a:pt x="69" y="193"/>
                </a:lnTo>
                <a:lnTo>
                  <a:pt x="69" y="187"/>
                </a:lnTo>
                <a:lnTo>
                  <a:pt x="75" y="187"/>
                </a:lnTo>
                <a:lnTo>
                  <a:pt x="75" y="184"/>
                </a:lnTo>
                <a:lnTo>
                  <a:pt x="69" y="184"/>
                </a:lnTo>
                <a:lnTo>
                  <a:pt x="83" y="167"/>
                </a:lnTo>
                <a:lnTo>
                  <a:pt x="92" y="172"/>
                </a:lnTo>
                <a:lnTo>
                  <a:pt x="92" y="170"/>
                </a:lnTo>
                <a:lnTo>
                  <a:pt x="98" y="170"/>
                </a:lnTo>
                <a:lnTo>
                  <a:pt x="100" y="175"/>
                </a:lnTo>
                <a:lnTo>
                  <a:pt x="100" y="170"/>
                </a:lnTo>
                <a:lnTo>
                  <a:pt x="103" y="167"/>
                </a:lnTo>
                <a:lnTo>
                  <a:pt x="98" y="167"/>
                </a:lnTo>
                <a:lnTo>
                  <a:pt x="100" y="164"/>
                </a:lnTo>
                <a:lnTo>
                  <a:pt x="72" y="158"/>
                </a:lnTo>
                <a:lnTo>
                  <a:pt x="72" y="152"/>
                </a:lnTo>
                <a:lnTo>
                  <a:pt x="69" y="155"/>
                </a:lnTo>
                <a:lnTo>
                  <a:pt x="72" y="152"/>
                </a:lnTo>
                <a:lnTo>
                  <a:pt x="69" y="149"/>
                </a:lnTo>
                <a:lnTo>
                  <a:pt x="72" y="146"/>
                </a:lnTo>
                <a:lnTo>
                  <a:pt x="72" y="141"/>
                </a:lnTo>
                <a:lnTo>
                  <a:pt x="66" y="146"/>
                </a:lnTo>
                <a:lnTo>
                  <a:pt x="57" y="144"/>
                </a:lnTo>
                <a:lnTo>
                  <a:pt x="57" y="141"/>
                </a:lnTo>
                <a:lnTo>
                  <a:pt x="63" y="138"/>
                </a:lnTo>
                <a:lnTo>
                  <a:pt x="60" y="138"/>
                </a:lnTo>
                <a:lnTo>
                  <a:pt x="60" y="135"/>
                </a:lnTo>
                <a:lnTo>
                  <a:pt x="57" y="138"/>
                </a:lnTo>
                <a:lnTo>
                  <a:pt x="52" y="135"/>
                </a:lnTo>
                <a:lnTo>
                  <a:pt x="46" y="135"/>
                </a:lnTo>
                <a:lnTo>
                  <a:pt x="49" y="129"/>
                </a:lnTo>
                <a:lnTo>
                  <a:pt x="52" y="132"/>
                </a:lnTo>
                <a:lnTo>
                  <a:pt x="54" y="132"/>
                </a:lnTo>
                <a:lnTo>
                  <a:pt x="49" y="121"/>
                </a:lnTo>
                <a:lnTo>
                  <a:pt x="57" y="123"/>
                </a:lnTo>
                <a:lnTo>
                  <a:pt x="57" y="118"/>
                </a:lnTo>
                <a:lnTo>
                  <a:pt x="66" y="121"/>
                </a:lnTo>
                <a:lnTo>
                  <a:pt x="63" y="118"/>
                </a:lnTo>
                <a:lnTo>
                  <a:pt x="66" y="109"/>
                </a:lnTo>
                <a:lnTo>
                  <a:pt x="83" y="109"/>
                </a:lnTo>
                <a:lnTo>
                  <a:pt x="80" y="106"/>
                </a:lnTo>
                <a:lnTo>
                  <a:pt x="83" y="103"/>
                </a:lnTo>
                <a:lnTo>
                  <a:pt x="86" y="100"/>
                </a:lnTo>
                <a:lnTo>
                  <a:pt x="66" y="98"/>
                </a:lnTo>
                <a:lnTo>
                  <a:pt x="72" y="95"/>
                </a:lnTo>
                <a:lnTo>
                  <a:pt x="75" y="92"/>
                </a:lnTo>
                <a:lnTo>
                  <a:pt x="75" y="89"/>
                </a:lnTo>
                <a:lnTo>
                  <a:pt x="72" y="86"/>
                </a:lnTo>
                <a:lnTo>
                  <a:pt x="77" y="80"/>
                </a:lnTo>
                <a:lnTo>
                  <a:pt x="72" y="80"/>
                </a:lnTo>
                <a:lnTo>
                  <a:pt x="72" y="77"/>
                </a:lnTo>
                <a:lnTo>
                  <a:pt x="75" y="77"/>
                </a:lnTo>
                <a:lnTo>
                  <a:pt x="72" y="74"/>
                </a:lnTo>
                <a:lnTo>
                  <a:pt x="75" y="72"/>
                </a:lnTo>
                <a:lnTo>
                  <a:pt x="72" y="69"/>
                </a:lnTo>
                <a:lnTo>
                  <a:pt x="66" y="72"/>
                </a:lnTo>
                <a:lnTo>
                  <a:pt x="66" y="77"/>
                </a:lnTo>
                <a:lnTo>
                  <a:pt x="63" y="77"/>
                </a:lnTo>
                <a:lnTo>
                  <a:pt x="69" y="66"/>
                </a:lnTo>
                <a:lnTo>
                  <a:pt x="69" y="63"/>
                </a:lnTo>
                <a:lnTo>
                  <a:pt x="75" y="63"/>
                </a:lnTo>
                <a:lnTo>
                  <a:pt x="77" y="66"/>
                </a:lnTo>
                <a:lnTo>
                  <a:pt x="75" y="69"/>
                </a:lnTo>
                <a:lnTo>
                  <a:pt x="80" y="69"/>
                </a:lnTo>
                <a:lnTo>
                  <a:pt x="80" y="66"/>
                </a:lnTo>
                <a:lnTo>
                  <a:pt x="83" y="66"/>
                </a:lnTo>
                <a:lnTo>
                  <a:pt x="80" y="63"/>
                </a:lnTo>
                <a:lnTo>
                  <a:pt x="86" y="60"/>
                </a:lnTo>
                <a:lnTo>
                  <a:pt x="103" y="69"/>
                </a:lnTo>
                <a:lnTo>
                  <a:pt x="106" y="66"/>
                </a:lnTo>
                <a:lnTo>
                  <a:pt x="109" y="69"/>
                </a:lnTo>
                <a:lnTo>
                  <a:pt x="109" y="72"/>
                </a:lnTo>
                <a:lnTo>
                  <a:pt x="112" y="72"/>
                </a:lnTo>
                <a:lnTo>
                  <a:pt x="109" y="77"/>
                </a:lnTo>
                <a:lnTo>
                  <a:pt x="112" y="83"/>
                </a:lnTo>
                <a:lnTo>
                  <a:pt x="112" y="80"/>
                </a:lnTo>
                <a:lnTo>
                  <a:pt x="118" y="74"/>
                </a:lnTo>
                <a:lnTo>
                  <a:pt x="129" y="80"/>
                </a:lnTo>
                <a:lnTo>
                  <a:pt x="138" y="80"/>
                </a:lnTo>
                <a:lnTo>
                  <a:pt x="138" y="86"/>
                </a:lnTo>
                <a:lnTo>
                  <a:pt x="141" y="86"/>
                </a:lnTo>
                <a:lnTo>
                  <a:pt x="138" y="80"/>
                </a:lnTo>
                <a:lnTo>
                  <a:pt x="141" y="80"/>
                </a:lnTo>
                <a:lnTo>
                  <a:pt x="147" y="80"/>
                </a:lnTo>
                <a:lnTo>
                  <a:pt x="144" y="74"/>
                </a:lnTo>
                <a:lnTo>
                  <a:pt x="138" y="74"/>
                </a:lnTo>
                <a:lnTo>
                  <a:pt x="152" y="66"/>
                </a:lnTo>
                <a:lnTo>
                  <a:pt x="161" y="69"/>
                </a:lnTo>
                <a:lnTo>
                  <a:pt x="161" y="66"/>
                </a:lnTo>
                <a:lnTo>
                  <a:pt x="164" y="66"/>
                </a:lnTo>
                <a:lnTo>
                  <a:pt x="161" y="63"/>
                </a:lnTo>
                <a:lnTo>
                  <a:pt x="167" y="57"/>
                </a:lnTo>
                <a:lnTo>
                  <a:pt x="167" y="54"/>
                </a:lnTo>
                <a:lnTo>
                  <a:pt x="161" y="57"/>
                </a:lnTo>
                <a:lnTo>
                  <a:pt x="164" y="51"/>
                </a:lnTo>
                <a:lnTo>
                  <a:pt x="155" y="54"/>
                </a:lnTo>
                <a:lnTo>
                  <a:pt x="158" y="51"/>
                </a:lnTo>
                <a:lnTo>
                  <a:pt x="152" y="54"/>
                </a:lnTo>
                <a:lnTo>
                  <a:pt x="152" y="51"/>
                </a:lnTo>
                <a:lnTo>
                  <a:pt x="147" y="51"/>
                </a:lnTo>
                <a:lnTo>
                  <a:pt x="138" y="46"/>
                </a:lnTo>
                <a:lnTo>
                  <a:pt x="141" y="40"/>
                </a:lnTo>
                <a:lnTo>
                  <a:pt x="144" y="43"/>
                </a:lnTo>
                <a:lnTo>
                  <a:pt x="144" y="40"/>
                </a:lnTo>
                <a:lnTo>
                  <a:pt x="158" y="37"/>
                </a:lnTo>
                <a:lnTo>
                  <a:pt x="155" y="34"/>
                </a:lnTo>
                <a:lnTo>
                  <a:pt x="161" y="34"/>
                </a:lnTo>
                <a:lnTo>
                  <a:pt x="161" y="31"/>
                </a:lnTo>
                <a:lnTo>
                  <a:pt x="167" y="31"/>
                </a:lnTo>
                <a:lnTo>
                  <a:pt x="164" y="28"/>
                </a:lnTo>
                <a:lnTo>
                  <a:pt x="161" y="28"/>
                </a:lnTo>
                <a:lnTo>
                  <a:pt x="161" y="20"/>
                </a:lnTo>
                <a:lnTo>
                  <a:pt x="164" y="20"/>
                </a:lnTo>
                <a:lnTo>
                  <a:pt x="167" y="17"/>
                </a:lnTo>
                <a:lnTo>
                  <a:pt x="172" y="8"/>
                </a:lnTo>
                <a:lnTo>
                  <a:pt x="187" y="11"/>
                </a:lnTo>
                <a:lnTo>
                  <a:pt x="187" y="8"/>
                </a:lnTo>
                <a:lnTo>
                  <a:pt x="190" y="8"/>
                </a:lnTo>
                <a:lnTo>
                  <a:pt x="193" y="14"/>
                </a:lnTo>
                <a:lnTo>
                  <a:pt x="196" y="8"/>
                </a:lnTo>
                <a:lnTo>
                  <a:pt x="198" y="5"/>
                </a:lnTo>
                <a:lnTo>
                  <a:pt x="198" y="11"/>
                </a:lnTo>
                <a:lnTo>
                  <a:pt x="201" y="20"/>
                </a:lnTo>
                <a:lnTo>
                  <a:pt x="201" y="8"/>
                </a:lnTo>
                <a:lnTo>
                  <a:pt x="198" y="11"/>
                </a:lnTo>
                <a:lnTo>
                  <a:pt x="201" y="5"/>
                </a:lnTo>
                <a:lnTo>
                  <a:pt x="207" y="5"/>
                </a:lnTo>
                <a:lnTo>
                  <a:pt x="204" y="11"/>
                </a:lnTo>
                <a:lnTo>
                  <a:pt x="210" y="20"/>
                </a:lnTo>
                <a:lnTo>
                  <a:pt x="201" y="26"/>
                </a:lnTo>
                <a:lnTo>
                  <a:pt x="201" y="31"/>
                </a:lnTo>
                <a:lnTo>
                  <a:pt x="210" y="20"/>
                </a:lnTo>
                <a:lnTo>
                  <a:pt x="207" y="14"/>
                </a:lnTo>
                <a:lnTo>
                  <a:pt x="213" y="5"/>
                </a:lnTo>
                <a:lnTo>
                  <a:pt x="216" y="8"/>
                </a:lnTo>
                <a:lnTo>
                  <a:pt x="219" y="5"/>
                </a:lnTo>
                <a:lnTo>
                  <a:pt x="219" y="0"/>
                </a:lnTo>
                <a:lnTo>
                  <a:pt x="230" y="5"/>
                </a:lnTo>
                <a:lnTo>
                  <a:pt x="230" y="8"/>
                </a:lnTo>
                <a:lnTo>
                  <a:pt x="239" y="17"/>
                </a:lnTo>
                <a:lnTo>
                  <a:pt x="224" y="23"/>
                </a:lnTo>
                <a:lnTo>
                  <a:pt x="219" y="28"/>
                </a:lnTo>
                <a:lnTo>
                  <a:pt x="207" y="37"/>
                </a:lnTo>
                <a:lnTo>
                  <a:pt x="201" y="49"/>
                </a:lnTo>
                <a:lnTo>
                  <a:pt x="198" y="51"/>
                </a:lnTo>
                <a:lnTo>
                  <a:pt x="196" y="51"/>
                </a:lnTo>
                <a:lnTo>
                  <a:pt x="190" y="54"/>
                </a:lnTo>
                <a:lnTo>
                  <a:pt x="187" y="49"/>
                </a:lnTo>
                <a:lnTo>
                  <a:pt x="184" y="57"/>
                </a:lnTo>
                <a:lnTo>
                  <a:pt x="190" y="60"/>
                </a:lnTo>
                <a:lnTo>
                  <a:pt x="181" y="66"/>
                </a:lnTo>
                <a:lnTo>
                  <a:pt x="172" y="63"/>
                </a:lnTo>
                <a:lnTo>
                  <a:pt x="170" y="69"/>
                </a:lnTo>
                <a:lnTo>
                  <a:pt x="164" y="69"/>
                </a:lnTo>
                <a:lnTo>
                  <a:pt x="164" y="72"/>
                </a:lnTo>
                <a:lnTo>
                  <a:pt x="175" y="86"/>
                </a:lnTo>
                <a:lnTo>
                  <a:pt x="175" y="95"/>
                </a:lnTo>
                <a:lnTo>
                  <a:pt x="181" y="98"/>
                </a:lnTo>
                <a:lnTo>
                  <a:pt x="184" y="103"/>
                </a:lnTo>
                <a:lnTo>
                  <a:pt x="190" y="106"/>
                </a:lnTo>
                <a:lnTo>
                  <a:pt x="193" y="103"/>
                </a:lnTo>
                <a:lnTo>
                  <a:pt x="198" y="109"/>
                </a:lnTo>
                <a:lnTo>
                  <a:pt x="198" y="106"/>
                </a:lnTo>
                <a:lnTo>
                  <a:pt x="201" y="103"/>
                </a:lnTo>
                <a:lnTo>
                  <a:pt x="198" y="109"/>
                </a:lnTo>
                <a:lnTo>
                  <a:pt x="201" y="100"/>
                </a:lnTo>
                <a:lnTo>
                  <a:pt x="207" y="103"/>
                </a:lnTo>
                <a:lnTo>
                  <a:pt x="207" y="98"/>
                </a:lnTo>
                <a:lnTo>
                  <a:pt x="207" y="95"/>
                </a:lnTo>
                <a:lnTo>
                  <a:pt x="216" y="86"/>
                </a:lnTo>
                <a:lnTo>
                  <a:pt x="219" y="86"/>
                </a:lnTo>
                <a:lnTo>
                  <a:pt x="227" y="109"/>
                </a:lnTo>
                <a:lnTo>
                  <a:pt x="230" y="109"/>
                </a:lnTo>
                <a:lnTo>
                  <a:pt x="230" y="121"/>
                </a:lnTo>
                <a:lnTo>
                  <a:pt x="242" y="121"/>
                </a:lnTo>
                <a:lnTo>
                  <a:pt x="244" y="121"/>
                </a:lnTo>
                <a:lnTo>
                  <a:pt x="250" y="129"/>
                </a:lnTo>
                <a:lnTo>
                  <a:pt x="253" y="132"/>
                </a:lnTo>
                <a:lnTo>
                  <a:pt x="250" y="132"/>
                </a:lnTo>
                <a:lnTo>
                  <a:pt x="244" y="129"/>
                </a:lnTo>
                <a:lnTo>
                  <a:pt x="239" y="132"/>
                </a:lnTo>
                <a:lnTo>
                  <a:pt x="239" y="138"/>
                </a:lnTo>
                <a:lnTo>
                  <a:pt x="244" y="141"/>
                </a:lnTo>
                <a:lnTo>
                  <a:pt x="242" y="146"/>
                </a:lnTo>
                <a:lnTo>
                  <a:pt x="244" y="146"/>
                </a:lnTo>
                <a:lnTo>
                  <a:pt x="242" y="149"/>
                </a:lnTo>
                <a:lnTo>
                  <a:pt x="242" y="155"/>
                </a:lnTo>
                <a:lnTo>
                  <a:pt x="239" y="158"/>
                </a:lnTo>
                <a:lnTo>
                  <a:pt x="242" y="167"/>
                </a:lnTo>
                <a:lnTo>
                  <a:pt x="244" y="167"/>
                </a:lnTo>
                <a:lnTo>
                  <a:pt x="244" y="170"/>
                </a:lnTo>
                <a:lnTo>
                  <a:pt x="242" y="178"/>
                </a:lnTo>
                <a:lnTo>
                  <a:pt x="242" y="184"/>
                </a:lnTo>
                <a:lnTo>
                  <a:pt x="244" y="184"/>
                </a:lnTo>
                <a:lnTo>
                  <a:pt x="244" y="187"/>
                </a:lnTo>
                <a:lnTo>
                  <a:pt x="242" y="184"/>
                </a:lnTo>
                <a:lnTo>
                  <a:pt x="236" y="184"/>
                </a:lnTo>
                <a:lnTo>
                  <a:pt x="236" y="187"/>
                </a:lnTo>
                <a:lnTo>
                  <a:pt x="236" y="190"/>
                </a:lnTo>
                <a:lnTo>
                  <a:pt x="242" y="195"/>
                </a:lnTo>
                <a:lnTo>
                  <a:pt x="239" y="195"/>
                </a:lnTo>
                <a:lnTo>
                  <a:pt x="239" y="198"/>
                </a:lnTo>
                <a:lnTo>
                  <a:pt x="239" y="207"/>
                </a:lnTo>
                <a:lnTo>
                  <a:pt x="236" y="218"/>
                </a:lnTo>
                <a:lnTo>
                  <a:pt x="239" y="221"/>
                </a:lnTo>
                <a:lnTo>
                  <a:pt x="233" y="230"/>
                </a:lnTo>
                <a:lnTo>
                  <a:pt x="227" y="236"/>
                </a:lnTo>
                <a:lnTo>
                  <a:pt x="227" y="244"/>
                </a:lnTo>
                <a:lnTo>
                  <a:pt x="221" y="247"/>
                </a:lnTo>
                <a:lnTo>
                  <a:pt x="221" y="253"/>
                </a:lnTo>
                <a:lnTo>
                  <a:pt x="210" y="267"/>
                </a:lnTo>
                <a:lnTo>
                  <a:pt x="210" y="270"/>
                </a:lnTo>
                <a:lnTo>
                  <a:pt x="207" y="267"/>
                </a:lnTo>
                <a:lnTo>
                  <a:pt x="204" y="270"/>
                </a:lnTo>
                <a:lnTo>
                  <a:pt x="207" y="276"/>
                </a:lnTo>
                <a:lnTo>
                  <a:pt x="207" y="273"/>
                </a:lnTo>
                <a:lnTo>
                  <a:pt x="207" y="276"/>
                </a:lnTo>
                <a:lnTo>
                  <a:pt x="210" y="282"/>
                </a:lnTo>
                <a:lnTo>
                  <a:pt x="207" y="285"/>
                </a:lnTo>
                <a:lnTo>
                  <a:pt x="201" y="282"/>
                </a:lnTo>
                <a:lnTo>
                  <a:pt x="196" y="285"/>
                </a:lnTo>
                <a:lnTo>
                  <a:pt x="193" y="279"/>
                </a:lnTo>
                <a:lnTo>
                  <a:pt x="184" y="279"/>
                </a:lnTo>
                <a:lnTo>
                  <a:pt x="187" y="276"/>
                </a:lnTo>
                <a:lnTo>
                  <a:pt x="184" y="276"/>
                </a:lnTo>
                <a:lnTo>
                  <a:pt x="181" y="282"/>
                </a:lnTo>
                <a:lnTo>
                  <a:pt x="175" y="285"/>
                </a:lnTo>
                <a:lnTo>
                  <a:pt x="178" y="276"/>
                </a:lnTo>
                <a:lnTo>
                  <a:pt x="172" y="282"/>
                </a:lnTo>
                <a:lnTo>
                  <a:pt x="167" y="282"/>
                </a:lnTo>
                <a:lnTo>
                  <a:pt x="167" y="279"/>
                </a:lnTo>
                <a:lnTo>
                  <a:pt x="164" y="279"/>
                </a:lnTo>
                <a:lnTo>
                  <a:pt x="155" y="279"/>
                </a:lnTo>
                <a:lnTo>
                  <a:pt x="144" y="282"/>
                </a:lnTo>
                <a:lnTo>
                  <a:pt x="144" y="279"/>
                </a:lnTo>
                <a:lnTo>
                  <a:pt x="141" y="282"/>
                </a:lnTo>
                <a:lnTo>
                  <a:pt x="144" y="282"/>
                </a:lnTo>
                <a:lnTo>
                  <a:pt x="141" y="288"/>
                </a:lnTo>
                <a:lnTo>
                  <a:pt x="132" y="288"/>
                </a:lnTo>
                <a:lnTo>
                  <a:pt x="129" y="288"/>
                </a:lnTo>
                <a:lnTo>
                  <a:pt x="129" y="290"/>
                </a:lnTo>
                <a:lnTo>
                  <a:pt x="126" y="290"/>
                </a:lnTo>
                <a:lnTo>
                  <a:pt x="124" y="293"/>
                </a:lnTo>
                <a:lnTo>
                  <a:pt x="115" y="296"/>
                </a:lnTo>
                <a:lnTo>
                  <a:pt x="106" y="299"/>
                </a:lnTo>
                <a:lnTo>
                  <a:pt x="103" y="296"/>
                </a:lnTo>
                <a:lnTo>
                  <a:pt x="109" y="293"/>
                </a:lnTo>
                <a:lnTo>
                  <a:pt x="109" y="288"/>
                </a:lnTo>
                <a:lnTo>
                  <a:pt x="100" y="285"/>
                </a:lnTo>
                <a:lnTo>
                  <a:pt x="98" y="302"/>
                </a:lnTo>
                <a:lnTo>
                  <a:pt x="86" y="302"/>
                </a:lnTo>
                <a:lnTo>
                  <a:pt x="86" y="308"/>
                </a:lnTo>
                <a:lnTo>
                  <a:pt x="83" y="305"/>
                </a:lnTo>
                <a:lnTo>
                  <a:pt x="77" y="305"/>
                </a:lnTo>
                <a:lnTo>
                  <a:pt x="75" y="311"/>
                </a:lnTo>
                <a:lnTo>
                  <a:pt x="69" y="308"/>
                </a:lnTo>
                <a:lnTo>
                  <a:pt x="63" y="311"/>
                </a:lnTo>
                <a:lnTo>
                  <a:pt x="63" y="308"/>
                </a:lnTo>
                <a:lnTo>
                  <a:pt x="60" y="305"/>
                </a:lnTo>
                <a:lnTo>
                  <a:pt x="60" y="308"/>
                </a:lnTo>
                <a:lnTo>
                  <a:pt x="49" y="308"/>
                </a:lnTo>
                <a:lnTo>
                  <a:pt x="49" y="311"/>
                </a:lnTo>
                <a:lnTo>
                  <a:pt x="46" y="308"/>
                </a:lnTo>
                <a:lnTo>
                  <a:pt x="43" y="314"/>
                </a:lnTo>
                <a:lnTo>
                  <a:pt x="40" y="311"/>
                </a:lnTo>
                <a:lnTo>
                  <a:pt x="43" y="305"/>
                </a:lnTo>
                <a:lnTo>
                  <a:pt x="40" y="308"/>
                </a:lnTo>
                <a:lnTo>
                  <a:pt x="40" y="302"/>
                </a:lnTo>
                <a:lnTo>
                  <a:pt x="37" y="302"/>
                </a:lnTo>
                <a:lnTo>
                  <a:pt x="37" y="305"/>
                </a:lnTo>
                <a:lnTo>
                  <a:pt x="28" y="305"/>
                </a:lnTo>
                <a:lnTo>
                  <a:pt x="28" y="302"/>
                </a:lnTo>
                <a:lnTo>
                  <a:pt x="23" y="305"/>
                </a:lnTo>
                <a:lnTo>
                  <a:pt x="20" y="308"/>
                </a:lnTo>
                <a:lnTo>
                  <a:pt x="20" y="305"/>
                </a:lnTo>
                <a:lnTo>
                  <a:pt x="17" y="305"/>
                </a:lnTo>
                <a:lnTo>
                  <a:pt x="17" y="302"/>
                </a:lnTo>
                <a:lnTo>
                  <a:pt x="28" y="299"/>
                </a:lnTo>
                <a:lnTo>
                  <a:pt x="37" y="296"/>
                </a:lnTo>
                <a:lnTo>
                  <a:pt x="17" y="296"/>
                </a:lnTo>
                <a:lnTo>
                  <a:pt x="28" y="293"/>
                </a:lnTo>
                <a:lnTo>
                  <a:pt x="40" y="290"/>
                </a:lnTo>
                <a:lnTo>
                  <a:pt x="43" y="288"/>
                </a:lnTo>
                <a:lnTo>
                  <a:pt x="40" y="288"/>
                </a:lnTo>
                <a:lnTo>
                  <a:pt x="37" y="285"/>
                </a:lnTo>
                <a:lnTo>
                  <a:pt x="34" y="288"/>
                </a:lnTo>
                <a:lnTo>
                  <a:pt x="28" y="288"/>
                </a:lnTo>
                <a:lnTo>
                  <a:pt x="17" y="288"/>
                </a:lnTo>
                <a:lnTo>
                  <a:pt x="17" y="290"/>
                </a:lnTo>
                <a:lnTo>
                  <a:pt x="3" y="290"/>
                </a:lnTo>
                <a:lnTo>
                  <a:pt x="5" y="288"/>
                </a:lnTo>
                <a:lnTo>
                  <a:pt x="8" y="288"/>
                </a:lnTo>
                <a:lnTo>
                  <a:pt x="31" y="273"/>
                </a:lnTo>
                <a:lnTo>
                  <a:pt x="40" y="273"/>
                </a:lnTo>
                <a:lnTo>
                  <a:pt x="8" y="276"/>
                </a:lnTo>
                <a:lnTo>
                  <a:pt x="5" y="273"/>
                </a:lnTo>
                <a:lnTo>
                  <a:pt x="8" y="267"/>
                </a:lnTo>
                <a:lnTo>
                  <a:pt x="0" y="270"/>
                </a:lnTo>
                <a:lnTo>
                  <a:pt x="0" y="262"/>
                </a:lnTo>
                <a:lnTo>
                  <a:pt x="5" y="262"/>
                </a:lnTo>
                <a:lnTo>
                  <a:pt x="8" y="253"/>
                </a:lnTo>
                <a:lnTo>
                  <a:pt x="26" y="250"/>
                </a:lnTo>
                <a:lnTo>
                  <a:pt x="28" y="247"/>
                </a:lnTo>
                <a:lnTo>
                  <a:pt x="34" y="247"/>
                </a:lnTo>
                <a:lnTo>
                  <a:pt x="34" y="244"/>
                </a:lnTo>
                <a:lnTo>
                  <a:pt x="26" y="244"/>
                </a:lnTo>
                <a:lnTo>
                  <a:pt x="26" y="247"/>
                </a:lnTo>
                <a:lnTo>
                  <a:pt x="26" y="244"/>
                </a:lnTo>
                <a:lnTo>
                  <a:pt x="14" y="244"/>
                </a:lnTo>
                <a:lnTo>
                  <a:pt x="14" y="242"/>
                </a:lnTo>
                <a:lnTo>
                  <a:pt x="11" y="242"/>
                </a:lnTo>
                <a:lnTo>
                  <a:pt x="11" y="244"/>
                </a:lnTo>
                <a:lnTo>
                  <a:pt x="5" y="242"/>
                </a:lnTo>
                <a:lnTo>
                  <a:pt x="3" y="242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72" name="Freeform 121"/>
          <p:cNvSpPr>
            <a:spLocks/>
          </p:cNvSpPr>
          <p:nvPr/>
        </p:nvSpPr>
        <p:spPr bwMode="auto">
          <a:xfrm>
            <a:off x="4719638" y="3060700"/>
            <a:ext cx="26987" cy="20638"/>
          </a:xfrm>
          <a:custGeom>
            <a:avLst/>
            <a:gdLst>
              <a:gd name="T0" fmla="*/ 0 w 15"/>
              <a:gd name="T1" fmla="*/ 2147483647 h 15"/>
              <a:gd name="T2" fmla="*/ 2147483647 w 15"/>
              <a:gd name="T3" fmla="*/ 2147483647 h 15"/>
              <a:gd name="T4" fmla="*/ 2147483647 w 15"/>
              <a:gd name="T5" fmla="*/ 2147483647 h 15"/>
              <a:gd name="T6" fmla="*/ 2147483647 w 15"/>
              <a:gd name="T7" fmla="*/ 2147483647 h 15"/>
              <a:gd name="T8" fmla="*/ 2147483647 w 15"/>
              <a:gd name="T9" fmla="*/ 2147483647 h 15"/>
              <a:gd name="T10" fmla="*/ 2147483647 w 15"/>
              <a:gd name="T11" fmla="*/ 2147483647 h 15"/>
              <a:gd name="T12" fmla="*/ 2147483647 w 15"/>
              <a:gd name="T13" fmla="*/ 0 h 15"/>
              <a:gd name="T14" fmla="*/ 0 w 15"/>
              <a:gd name="T15" fmla="*/ 2147483647 h 1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"/>
              <a:gd name="T25" fmla="*/ 0 h 15"/>
              <a:gd name="T26" fmla="*/ 15 w 15"/>
              <a:gd name="T27" fmla="*/ 15 h 1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" h="15">
                <a:moveTo>
                  <a:pt x="0" y="3"/>
                </a:moveTo>
                <a:lnTo>
                  <a:pt x="6" y="6"/>
                </a:lnTo>
                <a:lnTo>
                  <a:pt x="6" y="9"/>
                </a:lnTo>
                <a:lnTo>
                  <a:pt x="9" y="15"/>
                </a:lnTo>
                <a:lnTo>
                  <a:pt x="12" y="6"/>
                </a:lnTo>
                <a:lnTo>
                  <a:pt x="15" y="6"/>
                </a:lnTo>
                <a:lnTo>
                  <a:pt x="12" y="0"/>
                </a:lnTo>
                <a:lnTo>
                  <a:pt x="0" y="3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73" name="Freeform 122"/>
          <p:cNvSpPr>
            <a:spLocks/>
          </p:cNvSpPr>
          <p:nvPr/>
        </p:nvSpPr>
        <p:spPr bwMode="auto">
          <a:xfrm>
            <a:off x="4794250" y="3343275"/>
            <a:ext cx="9525" cy="3175"/>
          </a:xfrm>
          <a:custGeom>
            <a:avLst/>
            <a:gdLst>
              <a:gd name="T0" fmla="*/ 0 w 6"/>
              <a:gd name="T1" fmla="*/ 2147483647 h 2"/>
              <a:gd name="T2" fmla="*/ 2147483647 w 6"/>
              <a:gd name="T3" fmla="*/ 0 h 2"/>
              <a:gd name="T4" fmla="*/ 2147483647 w 6"/>
              <a:gd name="T5" fmla="*/ 2147483647 h 2"/>
              <a:gd name="T6" fmla="*/ 0 w 6"/>
              <a:gd name="T7" fmla="*/ 2147483647 h 2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2"/>
              <a:gd name="T14" fmla="*/ 6 w 6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2">
                <a:moveTo>
                  <a:pt x="0" y="2"/>
                </a:moveTo>
                <a:lnTo>
                  <a:pt x="3" y="0"/>
                </a:lnTo>
                <a:lnTo>
                  <a:pt x="6" y="2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74" name="Freeform 123"/>
          <p:cNvSpPr>
            <a:spLocks/>
          </p:cNvSpPr>
          <p:nvPr/>
        </p:nvSpPr>
        <p:spPr bwMode="auto">
          <a:xfrm>
            <a:off x="4714875" y="3095625"/>
            <a:ext cx="4763" cy="3175"/>
          </a:xfrm>
          <a:custGeom>
            <a:avLst/>
            <a:gdLst>
              <a:gd name="T0" fmla="*/ 0 w 3"/>
              <a:gd name="T1" fmla="*/ 2147483647 h 3"/>
              <a:gd name="T2" fmla="*/ 2147483647 w 3"/>
              <a:gd name="T3" fmla="*/ 0 h 3"/>
              <a:gd name="T4" fmla="*/ 0 w 3"/>
              <a:gd name="T5" fmla="*/ 0 h 3"/>
              <a:gd name="T6" fmla="*/ 0 w 3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0" y="3"/>
                </a:moveTo>
                <a:lnTo>
                  <a:pt x="3" y="0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75" name="Freeform 124"/>
          <p:cNvSpPr>
            <a:spLocks/>
          </p:cNvSpPr>
          <p:nvPr/>
        </p:nvSpPr>
        <p:spPr bwMode="auto">
          <a:xfrm>
            <a:off x="4883150" y="3019425"/>
            <a:ext cx="4763" cy="4763"/>
          </a:xfrm>
          <a:custGeom>
            <a:avLst/>
            <a:gdLst>
              <a:gd name="T0" fmla="*/ 0 w 3"/>
              <a:gd name="T1" fmla="*/ 2147483647 h 3"/>
              <a:gd name="T2" fmla="*/ 2147483647 w 3"/>
              <a:gd name="T3" fmla="*/ 0 h 3"/>
              <a:gd name="T4" fmla="*/ 0 w 3"/>
              <a:gd name="T5" fmla="*/ 2147483647 h 3"/>
              <a:gd name="T6" fmla="*/ 0 60000 65536"/>
              <a:gd name="T7" fmla="*/ 0 60000 65536"/>
              <a:gd name="T8" fmla="*/ 0 60000 65536"/>
              <a:gd name="T9" fmla="*/ 0 w 3"/>
              <a:gd name="T10" fmla="*/ 0 h 3"/>
              <a:gd name="T11" fmla="*/ 3 w 3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3">
                <a:moveTo>
                  <a:pt x="0" y="3"/>
                </a:move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76" name="Freeform 125"/>
          <p:cNvSpPr>
            <a:spLocks/>
          </p:cNvSpPr>
          <p:nvPr/>
        </p:nvSpPr>
        <p:spPr bwMode="auto">
          <a:xfrm>
            <a:off x="6259513" y="2808288"/>
            <a:ext cx="236537" cy="350837"/>
          </a:xfrm>
          <a:custGeom>
            <a:avLst/>
            <a:gdLst>
              <a:gd name="T0" fmla="*/ 2147483647 w 138"/>
              <a:gd name="T1" fmla="*/ 2147483647 h 253"/>
              <a:gd name="T2" fmla="*/ 2147483647 w 138"/>
              <a:gd name="T3" fmla="*/ 2147483647 h 253"/>
              <a:gd name="T4" fmla="*/ 2147483647 w 138"/>
              <a:gd name="T5" fmla="*/ 2147483647 h 253"/>
              <a:gd name="T6" fmla="*/ 2147483647 w 138"/>
              <a:gd name="T7" fmla="*/ 2147483647 h 253"/>
              <a:gd name="T8" fmla="*/ 2147483647 w 138"/>
              <a:gd name="T9" fmla="*/ 2147483647 h 253"/>
              <a:gd name="T10" fmla="*/ 2147483647 w 138"/>
              <a:gd name="T11" fmla="*/ 2147483647 h 253"/>
              <a:gd name="T12" fmla="*/ 2147483647 w 138"/>
              <a:gd name="T13" fmla="*/ 2147483647 h 253"/>
              <a:gd name="T14" fmla="*/ 2147483647 w 138"/>
              <a:gd name="T15" fmla="*/ 2147483647 h 253"/>
              <a:gd name="T16" fmla="*/ 2147483647 w 138"/>
              <a:gd name="T17" fmla="*/ 2147483647 h 253"/>
              <a:gd name="T18" fmla="*/ 2147483647 w 138"/>
              <a:gd name="T19" fmla="*/ 2147483647 h 253"/>
              <a:gd name="T20" fmla="*/ 2147483647 w 138"/>
              <a:gd name="T21" fmla="*/ 2147483647 h 253"/>
              <a:gd name="T22" fmla="*/ 2147483647 w 138"/>
              <a:gd name="T23" fmla="*/ 2147483647 h 253"/>
              <a:gd name="T24" fmla="*/ 2147483647 w 138"/>
              <a:gd name="T25" fmla="*/ 2147483647 h 253"/>
              <a:gd name="T26" fmla="*/ 2147483647 w 138"/>
              <a:gd name="T27" fmla="*/ 2147483647 h 253"/>
              <a:gd name="T28" fmla="*/ 2147483647 w 138"/>
              <a:gd name="T29" fmla="*/ 2147483647 h 253"/>
              <a:gd name="T30" fmla="*/ 2147483647 w 138"/>
              <a:gd name="T31" fmla="*/ 2147483647 h 253"/>
              <a:gd name="T32" fmla="*/ 2147483647 w 138"/>
              <a:gd name="T33" fmla="*/ 2147483647 h 253"/>
              <a:gd name="T34" fmla="*/ 2147483647 w 138"/>
              <a:gd name="T35" fmla="*/ 2147483647 h 253"/>
              <a:gd name="T36" fmla="*/ 2147483647 w 138"/>
              <a:gd name="T37" fmla="*/ 2147483647 h 253"/>
              <a:gd name="T38" fmla="*/ 2147483647 w 138"/>
              <a:gd name="T39" fmla="*/ 2147483647 h 253"/>
              <a:gd name="T40" fmla="*/ 2147483647 w 138"/>
              <a:gd name="T41" fmla="*/ 2147483647 h 253"/>
              <a:gd name="T42" fmla="*/ 2147483647 w 138"/>
              <a:gd name="T43" fmla="*/ 2147483647 h 253"/>
              <a:gd name="T44" fmla="*/ 2147483647 w 138"/>
              <a:gd name="T45" fmla="*/ 2147483647 h 253"/>
              <a:gd name="T46" fmla="*/ 2147483647 w 138"/>
              <a:gd name="T47" fmla="*/ 2147483647 h 253"/>
              <a:gd name="T48" fmla="*/ 2147483647 w 138"/>
              <a:gd name="T49" fmla="*/ 2147483647 h 253"/>
              <a:gd name="T50" fmla="*/ 2147483647 w 138"/>
              <a:gd name="T51" fmla="*/ 2147483647 h 253"/>
              <a:gd name="T52" fmla="*/ 2147483647 w 138"/>
              <a:gd name="T53" fmla="*/ 2147483647 h 253"/>
              <a:gd name="T54" fmla="*/ 2147483647 w 138"/>
              <a:gd name="T55" fmla="*/ 2147483647 h 253"/>
              <a:gd name="T56" fmla="*/ 2147483647 w 138"/>
              <a:gd name="T57" fmla="*/ 2147483647 h 253"/>
              <a:gd name="T58" fmla="*/ 2147483647 w 138"/>
              <a:gd name="T59" fmla="*/ 2147483647 h 253"/>
              <a:gd name="T60" fmla="*/ 2147483647 w 138"/>
              <a:gd name="T61" fmla="*/ 2147483647 h 253"/>
              <a:gd name="T62" fmla="*/ 2147483647 w 138"/>
              <a:gd name="T63" fmla="*/ 2147483647 h 253"/>
              <a:gd name="T64" fmla="*/ 2147483647 w 138"/>
              <a:gd name="T65" fmla="*/ 2147483647 h 253"/>
              <a:gd name="T66" fmla="*/ 2147483647 w 138"/>
              <a:gd name="T67" fmla="*/ 2147483647 h 253"/>
              <a:gd name="T68" fmla="*/ 2147483647 w 138"/>
              <a:gd name="T69" fmla="*/ 2147483647 h 253"/>
              <a:gd name="T70" fmla="*/ 2147483647 w 138"/>
              <a:gd name="T71" fmla="*/ 2147483647 h 253"/>
              <a:gd name="T72" fmla="*/ 2147483647 w 138"/>
              <a:gd name="T73" fmla="*/ 2147483647 h 253"/>
              <a:gd name="T74" fmla="*/ 2147483647 w 138"/>
              <a:gd name="T75" fmla="*/ 2147483647 h 253"/>
              <a:gd name="T76" fmla="*/ 2147483647 w 138"/>
              <a:gd name="T77" fmla="*/ 2147483647 h 253"/>
              <a:gd name="T78" fmla="*/ 2147483647 w 138"/>
              <a:gd name="T79" fmla="*/ 2147483647 h 253"/>
              <a:gd name="T80" fmla="*/ 2147483647 w 138"/>
              <a:gd name="T81" fmla="*/ 2147483647 h 253"/>
              <a:gd name="T82" fmla="*/ 2147483647 w 138"/>
              <a:gd name="T83" fmla="*/ 2147483647 h 253"/>
              <a:gd name="T84" fmla="*/ 2147483647 w 138"/>
              <a:gd name="T85" fmla="*/ 2147483647 h 253"/>
              <a:gd name="T86" fmla="*/ 2147483647 w 138"/>
              <a:gd name="T87" fmla="*/ 2147483647 h 253"/>
              <a:gd name="T88" fmla="*/ 2147483647 w 138"/>
              <a:gd name="T89" fmla="*/ 2147483647 h 253"/>
              <a:gd name="T90" fmla="*/ 2147483647 w 138"/>
              <a:gd name="T91" fmla="*/ 2147483647 h 253"/>
              <a:gd name="T92" fmla="*/ 2147483647 w 138"/>
              <a:gd name="T93" fmla="*/ 2147483647 h 253"/>
              <a:gd name="T94" fmla="*/ 2147483647 w 138"/>
              <a:gd name="T95" fmla="*/ 2147483647 h 253"/>
              <a:gd name="T96" fmla="*/ 2147483647 w 138"/>
              <a:gd name="T97" fmla="*/ 2147483647 h 253"/>
              <a:gd name="T98" fmla="*/ 2147483647 w 138"/>
              <a:gd name="T99" fmla="*/ 2147483647 h 253"/>
              <a:gd name="T100" fmla="*/ 2147483647 w 138"/>
              <a:gd name="T101" fmla="*/ 2147483647 h 253"/>
              <a:gd name="T102" fmla="*/ 2147483647 w 138"/>
              <a:gd name="T103" fmla="*/ 2147483647 h 253"/>
              <a:gd name="T104" fmla="*/ 2147483647 w 138"/>
              <a:gd name="T105" fmla="*/ 2147483647 h 253"/>
              <a:gd name="T106" fmla="*/ 2147483647 w 138"/>
              <a:gd name="T107" fmla="*/ 2147483647 h 253"/>
              <a:gd name="T108" fmla="*/ 2147483647 w 138"/>
              <a:gd name="T109" fmla="*/ 2147483647 h 253"/>
              <a:gd name="T110" fmla="*/ 2147483647 w 138"/>
              <a:gd name="T111" fmla="*/ 2147483647 h 253"/>
              <a:gd name="T112" fmla="*/ 2147483647 w 138"/>
              <a:gd name="T113" fmla="*/ 2147483647 h 25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38"/>
              <a:gd name="T172" fmla="*/ 0 h 253"/>
              <a:gd name="T173" fmla="*/ 138 w 138"/>
              <a:gd name="T174" fmla="*/ 253 h 25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38" h="253">
                <a:moveTo>
                  <a:pt x="6" y="167"/>
                </a:moveTo>
                <a:lnTo>
                  <a:pt x="3" y="175"/>
                </a:lnTo>
                <a:lnTo>
                  <a:pt x="0" y="184"/>
                </a:lnTo>
                <a:lnTo>
                  <a:pt x="3" y="187"/>
                </a:lnTo>
                <a:lnTo>
                  <a:pt x="11" y="193"/>
                </a:lnTo>
                <a:lnTo>
                  <a:pt x="11" y="190"/>
                </a:lnTo>
                <a:lnTo>
                  <a:pt x="9" y="190"/>
                </a:lnTo>
                <a:lnTo>
                  <a:pt x="9" y="187"/>
                </a:lnTo>
                <a:lnTo>
                  <a:pt x="9" y="184"/>
                </a:lnTo>
                <a:lnTo>
                  <a:pt x="9" y="181"/>
                </a:lnTo>
                <a:lnTo>
                  <a:pt x="11" y="184"/>
                </a:lnTo>
                <a:lnTo>
                  <a:pt x="9" y="184"/>
                </a:lnTo>
                <a:lnTo>
                  <a:pt x="17" y="193"/>
                </a:lnTo>
                <a:lnTo>
                  <a:pt x="20" y="196"/>
                </a:lnTo>
                <a:lnTo>
                  <a:pt x="23" y="196"/>
                </a:lnTo>
                <a:lnTo>
                  <a:pt x="26" y="198"/>
                </a:lnTo>
                <a:lnTo>
                  <a:pt x="26" y="207"/>
                </a:lnTo>
                <a:lnTo>
                  <a:pt x="29" y="207"/>
                </a:lnTo>
                <a:lnTo>
                  <a:pt x="26" y="213"/>
                </a:lnTo>
                <a:lnTo>
                  <a:pt x="29" y="224"/>
                </a:lnTo>
                <a:lnTo>
                  <a:pt x="26" y="227"/>
                </a:lnTo>
                <a:lnTo>
                  <a:pt x="26" y="244"/>
                </a:lnTo>
                <a:lnTo>
                  <a:pt x="29" y="244"/>
                </a:lnTo>
                <a:lnTo>
                  <a:pt x="32" y="244"/>
                </a:lnTo>
                <a:lnTo>
                  <a:pt x="35" y="244"/>
                </a:lnTo>
                <a:lnTo>
                  <a:pt x="37" y="244"/>
                </a:lnTo>
                <a:lnTo>
                  <a:pt x="40" y="244"/>
                </a:lnTo>
                <a:lnTo>
                  <a:pt x="40" y="247"/>
                </a:lnTo>
                <a:lnTo>
                  <a:pt x="46" y="247"/>
                </a:lnTo>
                <a:lnTo>
                  <a:pt x="49" y="247"/>
                </a:lnTo>
                <a:lnTo>
                  <a:pt x="52" y="247"/>
                </a:lnTo>
                <a:lnTo>
                  <a:pt x="52" y="253"/>
                </a:lnTo>
                <a:lnTo>
                  <a:pt x="55" y="253"/>
                </a:lnTo>
                <a:lnTo>
                  <a:pt x="58" y="250"/>
                </a:lnTo>
                <a:lnTo>
                  <a:pt x="60" y="250"/>
                </a:lnTo>
                <a:lnTo>
                  <a:pt x="63" y="250"/>
                </a:lnTo>
                <a:lnTo>
                  <a:pt x="69" y="247"/>
                </a:lnTo>
                <a:lnTo>
                  <a:pt x="72" y="247"/>
                </a:lnTo>
                <a:lnTo>
                  <a:pt x="72" y="250"/>
                </a:lnTo>
                <a:lnTo>
                  <a:pt x="72" y="247"/>
                </a:lnTo>
                <a:lnTo>
                  <a:pt x="75" y="250"/>
                </a:lnTo>
                <a:lnTo>
                  <a:pt x="78" y="250"/>
                </a:lnTo>
                <a:lnTo>
                  <a:pt x="78" y="247"/>
                </a:lnTo>
                <a:lnTo>
                  <a:pt x="75" y="244"/>
                </a:lnTo>
                <a:lnTo>
                  <a:pt x="78" y="244"/>
                </a:lnTo>
                <a:lnTo>
                  <a:pt x="81" y="244"/>
                </a:lnTo>
                <a:lnTo>
                  <a:pt x="78" y="242"/>
                </a:lnTo>
                <a:lnTo>
                  <a:pt x="78" y="239"/>
                </a:lnTo>
                <a:lnTo>
                  <a:pt x="75" y="239"/>
                </a:lnTo>
                <a:lnTo>
                  <a:pt x="72" y="236"/>
                </a:lnTo>
                <a:lnTo>
                  <a:pt x="69" y="233"/>
                </a:lnTo>
                <a:lnTo>
                  <a:pt x="66" y="233"/>
                </a:lnTo>
                <a:lnTo>
                  <a:pt x="63" y="236"/>
                </a:lnTo>
                <a:lnTo>
                  <a:pt x="60" y="233"/>
                </a:lnTo>
                <a:lnTo>
                  <a:pt x="63" y="233"/>
                </a:lnTo>
                <a:lnTo>
                  <a:pt x="66" y="233"/>
                </a:lnTo>
                <a:lnTo>
                  <a:pt x="69" y="230"/>
                </a:lnTo>
                <a:lnTo>
                  <a:pt x="69" y="227"/>
                </a:lnTo>
                <a:lnTo>
                  <a:pt x="66" y="224"/>
                </a:lnTo>
                <a:lnTo>
                  <a:pt x="63" y="227"/>
                </a:lnTo>
                <a:lnTo>
                  <a:pt x="63" y="224"/>
                </a:lnTo>
                <a:lnTo>
                  <a:pt x="66" y="224"/>
                </a:lnTo>
                <a:lnTo>
                  <a:pt x="66" y="221"/>
                </a:lnTo>
                <a:lnTo>
                  <a:pt x="69" y="221"/>
                </a:lnTo>
                <a:lnTo>
                  <a:pt x="72" y="219"/>
                </a:lnTo>
                <a:lnTo>
                  <a:pt x="72" y="221"/>
                </a:lnTo>
                <a:lnTo>
                  <a:pt x="75" y="219"/>
                </a:lnTo>
                <a:lnTo>
                  <a:pt x="78" y="213"/>
                </a:lnTo>
                <a:lnTo>
                  <a:pt x="75" y="210"/>
                </a:lnTo>
                <a:lnTo>
                  <a:pt x="72" y="210"/>
                </a:lnTo>
                <a:lnTo>
                  <a:pt x="75" y="207"/>
                </a:lnTo>
                <a:lnTo>
                  <a:pt x="72" y="204"/>
                </a:lnTo>
                <a:lnTo>
                  <a:pt x="72" y="201"/>
                </a:lnTo>
                <a:lnTo>
                  <a:pt x="72" y="198"/>
                </a:lnTo>
                <a:lnTo>
                  <a:pt x="75" y="198"/>
                </a:lnTo>
                <a:lnTo>
                  <a:pt x="75" y="196"/>
                </a:lnTo>
                <a:lnTo>
                  <a:pt x="72" y="193"/>
                </a:lnTo>
                <a:lnTo>
                  <a:pt x="69" y="193"/>
                </a:lnTo>
                <a:lnTo>
                  <a:pt x="66" y="193"/>
                </a:lnTo>
                <a:lnTo>
                  <a:pt x="69" y="193"/>
                </a:lnTo>
                <a:lnTo>
                  <a:pt x="72" y="190"/>
                </a:lnTo>
                <a:lnTo>
                  <a:pt x="72" y="193"/>
                </a:lnTo>
                <a:lnTo>
                  <a:pt x="75" y="193"/>
                </a:lnTo>
                <a:lnTo>
                  <a:pt x="75" y="190"/>
                </a:lnTo>
                <a:lnTo>
                  <a:pt x="78" y="190"/>
                </a:lnTo>
                <a:lnTo>
                  <a:pt x="78" y="187"/>
                </a:lnTo>
                <a:lnTo>
                  <a:pt x="81" y="187"/>
                </a:lnTo>
                <a:lnTo>
                  <a:pt x="81" y="184"/>
                </a:lnTo>
                <a:lnTo>
                  <a:pt x="83" y="181"/>
                </a:lnTo>
                <a:lnTo>
                  <a:pt x="78" y="181"/>
                </a:lnTo>
                <a:lnTo>
                  <a:pt x="78" y="178"/>
                </a:lnTo>
                <a:lnTo>
                  <a:pt x="75" y="178"/>
                </a:lnTo>
                <a:lnTo>
                  <a:pt x="75" y="175"/>
                </a:lnTo>
                <a:lnTo>
                  <a:pt x="72" y="175"/>
                </a:lnTo>
                <a:lnTo>
                  <a:pt x="69" y="175"/>
                </a:lnTo>
                <a:lnTo>
                  <a:pt x="72" y="175"/>
                </a:lnTo>
                <a:lnTo>
                  <a:pt x="75" y="175"/>
                </a:lnTo>
                <a:lnTo>
                  <a:pt x="78" y="175"/>
                </a:lnTo>
                <a:lnTo>
                  <a:pt x="78" y="178"/>
                </a:lnTo>
                <a:lnTo>
                  <a:pt x="81" y="178"/>
                </a:lnTo>
                <a:lnTo>
                  <a:pt x="86" y="175"/>
                </a:lnTo>
                <a:lnTo>
                  <a:pt x="89" y="175"/>
                </a:lnTo>
                <a:lnTo>
                  <a:pt x="92" y="175"/>
                </a:lnTo>
                <a:lnTo>
                  <a:pt x="89" y="175"/>
                </a:lnTo>
                <a:lnTo>
                  <a:pt x="89" y="172"/>
                </a:lnTo>
                <a:lnTo>
                  <a:pt x="92" y="172"/>
                </a:lnTo>
                <a:lnTo>
                  <a:pt x="95" y="172"/>
                </a:lnTo>
                <a:lnTo>
                  <a:pt x="92" y="170"/>
                </a:lnTo>
                <a:lnTo>
                  <a:pt x="95" y="167"/>
                </a:lnTo>
                <a:lnTo>
                  <a:pt x="95" y="164"/>
                </a:lnTo>
                <a:lnTo>
                  <a:pt x="92" y="167"/>
                </a:lnTo>
                <a:lnTo>
                  <a:pt x="92" y="164"/>
                </a:lnTo>
                <a:lnTo>
                  <a:pt x="83" y="164"/>
                </a:lnTo>
                <a:lnTo>
                  <a:pt x="83" y="161"/>
                </a:lnTo>
                <a:lnTo>
                  <a:pt x="86" y="161"/>
                </a:lnTo>
                <a:lnTo>
                  <a:pt x="89" y="161"/>
                </a:lnTo>
                <a:lnTo>
                  <a:pt x="92" y="161"/>
                </a:lnTo>
                <a:lnTo>
                  <a:pt x="95" y="161"/>
                </a:lnTo>
                <a:lnTo>
                  <a:pt x="98" y="161"/>
                </a:lnTo>
                <a:lnTo>
                  <a:pt x="101" y="164"/>
                </a:lnTo>
                <a:lnTo>
                  <a:pt x="101" y="161"/>
                </a:lnTo>
                <a:lnTo>
                  <a:pt x="101" y="158"/>
                </a:lnTo>
                <a:lnTo>
                  <a:pt x="104" y="158"/>
                </a:lnTo>
                <a:lnTo>
                  <a:pt x="104" y="152"/>
                </a:lnTo>
                <a:lnTo>
                  <a:pt x="104" y="149"/>
                </a:lnTo>
                <a:lnTo>
                  <a:pt x="107" y="149"/>
                </a:lnTo>
                <a:lnTo>
                  <a:pt x="104" y="149"/>
                </a:lnTo>
                <a:lnTo>
                  <a:pt x="104" y="147"/>
                </a:lnTo>
                <a:lnTo>
                  <a:pt x="104" y="141"/>
                </a:lnTo>
                <a:lnTo>
                  <a:pt x="104" y="138"/>
                </a:lnTo>
                <a:lnTo>
                  <a:pt x="104" y="135"/>
                </a:lnTo>
                <a:lnTo>
                  <a:pt x="107" y="132"/>
                </a:lnTo>
                <a:lnTo>
                  <a:pt x="109" y="129"/>
                </a:lnTo>
                <a:lnTo>
                  <a:pt x="109" y="126"/>
                </a:lnTo>
                <a:lnTo>
                  <a:pt x="112" y="126"/>
                </a:lnTo>
                <a:lnTo>
                  <a:pt x="115" y="126"/>
                </a:lnTo>
                <a:lnTo>
                  <a:pt x="112" y="126"/>
                </a:lnTo>
                <a:lnTo>
                  <a:pt x="115" y="126"/>
                </a:lnTo>
                <a:lnTo>
                  <a:pt x="115" y="129"/>
                </a:lnTo>
                <a:lnTo>
                  <a:pt x="112" y="132"/>
                </a:lnTo>
                <a:lnTo>
                  <a:pt x="115" y="132"/>
                </a:lnTo>
                <a:lnTo>
                  <a:pt x="112" y="132"/>
                </a:lnTo>
                <a:lnTo>
                  <a:pt x="109" y="132"/>
                </a:lnTo>
                <a:lnTo>
                  <a:pt x="109" y="135"/>
                </a:lnTo>
                <a:lnTo>
                  <a:pt x="112" y="135"/>
                </a:lnTo>
                <a:lnTo>
                  <a:pt x="115" y="135"/>
                </a:lnTo>
                <a:lnTo>
                  <a:pt x="118" y="135"/>
                </a:lnTo>
                <a:lnTo>
                  <a:pt x="115" y="138"/>
                </a:lnTo>
                <a:lnTo>
                  <a:pt x="115" y="141"/>
                </a:lnTo>
                <a:lnTo>
                  <a:pt x="115" y="144"/>
                </a:lnTo>
                <a:lnTo>
                  <a:pt x="118" y="141"/>
                </a:lnTo>
                <a:lnTo>
                  <a:pt x="118" y="138"/>
                </a:lnTo>
                <a:lnTo>
                  <a:pt x="118" y="135"/>
                </a:lnTo>
                <a:lnTo>
                  <a:pt x="118" y="132"/>
                </a:lnTo>
                <a:lnTo>
                  <a:pt x="121" y="132"/>
                </a:lnTo>
                <a:lnTo>
                  <a:pt x="124" y="132"/>
                </a:lnTo>
                <a:lnTo>
                  <a:pt x="124" y="135"/>
                </a:lnTo>
                <a:lnTo>
                  <a:pt x="121" y="135"/>
                </a:lnTo>
                <a:lnTo>
                  <a:pt x="124" y="138"/>
                </a:lnTo>
                <a:lnTo>
                  <a:pt x="127" y="135"/>
                </a:lnTo>
                <a:lnTo>
                  <a:pt x="127" y="132"/>
                </a:lnTo>
                <a:lnTo>
                  <a:pt x="130" y="129"/>
                </a:lnTo>
                <a:lnTo>
                  <a:pt x="132" y="126"/>
                </a:lnTo>
                <a:lnTo>
                  <a:pt x="132" y="124"/>
                </a:lnTo>
                <a:lnTo>
                  <a:pt x="135" y="121"/>
                </a:lnTo>
                <a:lnTo>
                  <a:pt x="135" y="115"/>
                </a:lnTo>
                <a:lnTo>
                  <a:pt x="135" y="112"/>
                </a:lnTo>
                <a:lnTo>
                  <a:pt x="138" y="112"/>
                </a:lnTo>
                <a:lnTo>
                  <a:pt x="135" y="109"/>
                </a:lnTo>
                <a:lnTo>
                  <a:pt x="132" y="109"/>
                </a:lnTo>
                <a:lnTo>
                  <a:pt x="132" y="106"/>
                </a:lnTo>
                <a:lnTo>
                  <a:pt x="130" y="103"/>
                </a:lnTo>
                <a:lnTo>
                  <a:pt x="127" y="103"/>
                </a:lnTo>
                <a:lnTo>
                  <a:pt x="124" y="106"/>
                </a:lnTo>
                <a:lnTo>
                  <a:pt x="121" y="106"/>
                </a:lnTo>
                <a:lnTo>
                  <a:pt x="118" y="106"/>
                </a:lnTo>
                <a:lnTo>
                  <a:pt x="115" y="106"/>
                </a:lnTo>
                <a:lnTo>
                  <a:pt x="112" y="103"/>
                </a:lnTo>
                <a:lnTo>
                  <a:pt x="109" y="100"/>
                </a:lnTo>
                <a:lnTo>
                  <a:pt x="109" y="98"/>
                </a:lnTo>
                <a:lnTo>
                  <a:pt x="107" y="98"/>
                </a:lnTo>
                <a:lnTo>
                  <a:pt x="109" y="98"/>
                </a:lnTo>
                <a:lnTo>
                  <a:pt x="109" y="95"/>
                </a:lnTo>
                <a:lnTo>
                  <a:pt x="109" y="92"/>
                </a:lnTo>
                <a:lnTo>
                  <a:pt x="109" y="89"/>
                </a:lnTo>
                <a:lnTo>
                  <a:pt x="107" y="89"/>
                </a:lnTo>
                <a:lnTo>
                  <a:pt x="104" y="89"/>
                </a:lnTo>
                <a:lnTo>
                  <a:pt x="104" y="92"/>
                </a:lnTo>
                <a:lnTo>
                  <a:pt x="101" y="89"/>
                </a:lnTo>
                <a:lnTo>
                  <a:pt x="104" y="89"/>
                </a:lnTo>
                <a:lnTo>
                  <a:pt x="107" y="89"/>
                </a:lnTo>
                <a:lnTo>
                  <a:pt x="109" y="89"/>
                </a:lnTo>
                <a:lnTo>
                  <a:pt x="109" y="86"/>
                </a:lnTo>
                <a:lnTo>
                  <a:pt x="107" y="86"/>
                </a:lnTo>
                <a:lnTo>
                  <a:pt x="107" y="75"/>
                </a:lnTo>
                <a:lnTo>
                  <a:pt x="107" y="69"/>
                </a:lnTo>
                <a:lnTo>
                  <a:pt x="107" y="66"/>
                </a:lnTo>
                <a:lnTo>
                  <a:pt x="104" y="66"/>
                </a:lnTo>
                <a:lnTo>
                  <a:pt x="101" y="63"/>
                </a:lnTo>
                <a:lnTo>
                  <a:pt x="95" y="57"/>
                </a:lnTo>
                <a:lnTo>
                  <a:pt x="92" y="60"/>
                </a:lnTo>
                <a:lnTo>
                  <a:pt x="89" y="57"/>
                </a:lnTo>
                <a:lnTo>
                  <a:pt x="86" y="60"/>
                </a:lnTo>
                <a:lnTo>
                  <a:pt x="81" y="57"/>
                </a:lnTo>
                <a:lnTo>
                  <a:pt x="78" y="60"/>
                </a:lnTo>
                <a:lnTo>
                  <a:pt x="78" y="63"/>
                </a:lnTo>
                <a:lnTo>
                  <a:pt x="75" y="66"/>
                </a:lnTo>
                <a:lnTo>
                  <a:pt x="75" y="63"/>
                </a:lnTo>
                <a:lnTo>
                  <a:pt x="69" y="60"/>
                </a:lnTo>
                <a:lnTo>
                  <a:pt x="63" y="60"/>
                </a:lnTo>
                <a:lnTo>
                  <a:pt x="60" y="63"/>
                </a:lnTo>
                <a:lnTo>
                  <a:pt x="58" y="66"/>
                </a:lnTo>
                <a:lnTo>
                  <a:pt x="55" y="69"/>
                </a:lnTo>
                <a:lnTo>
                  <a:pt x="55" y="72"/>
                </a:lnTo>
                <a:lnTo>
                  <a:pt x="58" y="75"/>
                </a:lnTo>
                <a:lnTo>
                  <a:pt x="58" y="77"/>
                </a:lnTo>
                <a:lnTo>
                  <a:pt x="55" y="77"/>
                </a:lnTo>
                <a:lnTo>
                  <a:pt x="55" y="80"/>
                </a:lnTo>
                <a:lnTo>
                  <a:pt x="55" y="83"/>
                </a:lnTo>
                <a:lnTo>
                  <a:pt x="58" y="83"/>
                </a:lnTo>
                <a:lnTo>
                  <a:pt x="58" y="86"/>
                </a:lnTo>
                <a:lnTo>
                  <a:pt x="55" y="89"/>
                </a:lnTo>
                <a:lnTo>
                  <a:pt x="55" y="92"/>
                </a:lnTo>
                <a:lnTo>
                  <a:pt x="60" y="89"/>
                </a:lnTo>
                <a:lnTo>
                  <a:pt x="60" y="92"/>
                </a:lnTo>
                <a:lnTo>
                  <a:pt x="60" y="98"/>
                </a:lnTo>
                <a:lnTo>
                  <a:pt x="60" y="100"/>
                </a:lnTo>
                <a:lnTo>
                  <a:pt x="63" y="100"/>
                </a:lnTo>
                <a:lnTo>
                  <a:pt x="63" y="103"/>
                </a:lnTo>
                <a:lnTo>
                  <a:pt x="60" y="103"/>
                </a:lnTo>
                <a:lnTo>
                  <a:pt x="58" y="100"/>
                </a:lnTo>
                <a:lnTo>
                  <a:pt x="58" y="98"/>
                </a:lnTo>
                <a:lnTo>
                  <a:pt x="60" y="98"/>
                </a:lnTo>
                <a:lnTo>
                  <a:pt x="60" y="95"/>
                </a:lnTo>
                <a:lnTo>
                  <a:pt x="55" y="95"/>
                </a:lnTo>
                <a:lnTo>
                  <a:pt x="55" y="92"/>
                </a:lnTo>
                <a:lnTo>
                  <a:pt x="52" y="95"/>
                </a:lnTo>
                <a:lnTo>
                  <a:pt x="52" y="98"/>
                </a:lnTo>
                <a:lnTo>
                  <a:pt x="49" y="100"/>
                </a:lnTo>
                <a:lnTo>
                  <a:pt x="49" y="98"/>
                </a:lnTo>
                <a:lnTo>
                  <a:pt x="49" y="95"/>
                </a:lnTo>
                <a:lnTo>
                  <a:pt x="55" y="89"/>
                </a:lnTo>
                <a:lnTo>
                  <a:pt x="52" y="83"/>
                </a:lnTo>
                <a:lnTo>
                  <a:pt x="52" y="80"/>
                </a:lnTo>
                <a:lnTo>
                  <a:pt x="49" y="80"/>
                </a:lnTo>
                <a:lnTo>
                  <a:pt x="46" y="80"/>
                </a:lnTo>
                <a:lnTo>
                  <a:pt x="40" y="83"/>
                </a:lnTo>
                <a:lnTo>
                  <a:pt x="37" y="86"/>
                </a:lnTo>
                <a:lnTo>
                  <a:pt x="40" y="86"/>
                </a:lnTo>
                <a:lnTo>
                  <a:pt x="40" y="89"/>
                </a:lnTo>
                <a:lnTo>
                  <a:pt x="37" y="89"/>
                </a:lnTo>
                <a:lnTo>
                  <a:pt x="35" y="95"/>
                </a:lnTo>
                <a:lnTo>
                  <a:pt x="32" y="95"/>
                </a:lnTo>
                <a:lnTo>
                  <a:pt x="32" y="98"/>
                </a:lnTo>
                <a:lnTo>
                  <a:pt x="35" y="100"/>
                </a:lnTo>
                <a:lnTo>
                  <a:pt x="35" y="103"/>
                </a:lnTo>
                <a:lnTo>
                  <a:pt x="32" y="106"/>
                </a:lnTo>
                <a:lnTo>
                  <a:pt x="29" y="106"/>
                </a:lnTo>
                <a:lnTo>
                  <a:pt x="29" y="103"/>
                </a:lnTo>
                <a:lnTo>
                  <a:pt x="26" y="103"/>
                </a:lnTo>
                <a:lnTo>
                  <a:pt x="29" y="103"/>
                </a:lnTo>
                <a:lnTo>
                  <a:pt x="26" y="98"/>
                </a:lnTo>
                <a:lnTo>
                  <a:pt x="26" y="95"/>
                </a:lnTo>
                <a:lnTo>
                  <a:pt x="29" y="92"/>
                </a:lnTo>
                <a:lnTo>
                  <a:pt x="29" y="89"/>
                </a:lnTo>
                <a:lnTo>
                  <a:pt x="29" y="92"/>
                </a:lnTo>
                <a:lnTo>
                  <a:pt x="29" y="89"/>
                </a:lnTo>
                <a:lnTo>
                  <a:pt x="26" y="89"/>
                </a:lnTo>
                <a:lnTo>
                  <a:pt x="23" y="89"/>
                </a:lnTo>
                <a:lnTo>
                  <a:pt x="20" y="89"/>
                </a:lnTo>
                <a:lnTo>
                  <a:pt x="20" y="86"/>
                </a:lnTo>
                <a:lnTo>
                  <a:pt x="23" y="89"/>
                </a:lnTo>
                <a:lnTo>
                  <a:pt x="26" y="86"/>
                </a:lnTo>
                <a:lnTo>
                  <a:pt x="23" y="86"/>
                </a:lnTo>
                <a:lnTo>
                  <a:pt x="23" y="83"/>
                </a:lnTo>
                <a:lnTo>
                  <a:pt x="23" y="80"/>
                </a:lnTo>
                <a:lnTo>
                  <a:pt x="26" y="77"/>
                </a:lnTo>
                <a:lnTo>
                  <a:pt x="29" y="77"/>
                </a:lnTo>
                <a:lnTo>
                  <a:pt x="29" y="72"/>
                </a:lnTo>
                <a:lnTo>
                  <a:pt x="32" y="69"/>
                </a:lnTo>
                <a:lnTo>
                  <a:pt x="32" y="66"/>
                </a:lnTo>
                <a:lnTo>
                  <a:pt x="37" y="66"/>
                </a:lnTo>
                <a:lnTo>
                  <a:pt x="37" y="63"/>
                </a:lnTo>
                <a:lnTo>
                  <a:pt x="40" y="63"/>
                </a:lnTo>
                <a:lnTo>
                  <a:pt x="40" y="60"/>
                </a:lnTo>
                <a:lnTo>
                  <a:pt x="40" y="63"/>
                </a:lnTo>
                <a:lnTo>
                  <a:pt x="43" y="60"/>
                </a:lnTo>
                <a:lnTo>
                  <a:pt x="43" y="63"/>
                </a:lnTo>
                <a:lnTo>
                  <a:pt x="46" y="60"/>
                </a:lnTo>
                <a:lnTo>
                  <a:pt x="49" y="60"/>
                </a:lnTo>
                <a:lnTo>
                  <a:pt x="52" y="60"/>
                </a:lnTo>
                <a:lnTo>
                  <a:pt x="55" y="57"/>
                </a:lnTo>
                <a:lnTo>
                  <a:pt x="58" y="63"/>
                </a:lnTo>
                <a:lnTo>
                  <a:pt x="60" y="63"/>
                </a:lnTo>
                <a:lnTo>
                  <a:pt x="69" y="60"/>
                </a:lnTo>
                <a:lnTo>
                  <a:pt x="75" y="60"/>
                </a:lnTo>
                <a:lnTo>
                  <a:pt x="78" y="57"/>
                </a:lnTo>
                <a:lnTo>
                  <a:pt x="75" y="54"/>
                </a:lnTo>
                <a:lnTo>
                  <a:pt x="78" y="54"/>
                </a:lnTo>
                <a:lnTo>
                  <a:pt x="78" y="57"/>
                </a:lnTo>
                <a:lnTo>
                  <a:pt x="81" y="57"/>
                </a:lnTo>
                <a:lnTo>
                  <a:pt x="83" y="57"/>
                </a:lnTo>
                <a:lnTo>
                  <a:pt x="83" y="54"/>
                </a:lnTo>
                <a:lnTo>
                  <a:pt x="89" y="57"/>
                </a:lnTo>
                <a:lnTo>
                  <a:pt x="95" y="57"/>
                </a:lnTo>
                <a:lnTo>
                  <a:pt x="104" y="63"/>
                </a:lnTo>
                <a:lnTo>
                  <a:pt x="109" y="63"/>
                </a:lnTo>
                <a:lnTo>
                  <a:pt x="112" y="60"/>
                </a:lnTo>
                <a:lnTo>
                  <a:pt x="112" y="57"/>
                </a:lnTo>
                <a:lnTo>
                  <a:pt x="112" y="54"/>
                </a:lnTo>
                <a:lnTo>
                  <a:pt x="115" y="49"/>
                </a:lnTo>
                <a:lnTo>
                  <a:pt x="121" y="43"/>
                </a:lnTo>
                <a:lnTo>
                  <a:pt x="121" y="40"/>
                </a:lnTo>
                <a:lnTo>
                  <a:pt x="118" y="37"/>
                </a:lnTo>
                <a:lnTo>
                  <a:pt x="118" y="34"/>
                </a:lnTo>
                <a:lnTo>
                  <a:pt x="118" y="31"/>
                </a:lnTo>
                <a:lnTo>
                  <a:pt x="118" y="26"/>
                </a:lnTo>
                <a:lnTo>
                  <a:pt x="121" y="26"/>
                </a:lnTo>
                <a:lnTo>
                  <a:pt x="121" y="23"/>
                </a:lnTo>
                <a:lnTo>
                  <a:pt x="118" y="20"/>
                </a:lnTo>
                <a:lnTo>
                  <a:pt x="115" y="17"/>
                </a:lnTo>
                <a:lnTo>
                  <a:pt x="115" y="14"/>
                </a:lnTo>
                <a:lnTo>
                  <a:pt x="115" y="11"/>
                </a:lnTo>
                <a:lnTo>
                  <a:pt x="115" y="8"/>
                </a:lnTo>
                <a:lnTo>
                  <a:pt x="121" y="3"/>
                </a:lnTo>
                <a:lnTo>
                  <a:pt x="121" y="0"/>
                </a:lnTo>
                <a:lnTo>
                  <a:pt x="124" y="0"/>
                </a:lnTo>
                <a:lnTo>
                  <a:pt x="121" y="0"/>
                </a:lnTo>
                <a:lnTo>
                  <a:pt x="109" y="8"/>
                </a:lnTo>
                <a:lnTo>
                  <a:pt x="104" y="11"/>
                </a:lnTo>
                <a:lnTo>
                  <a:pt x="98" y="11"/>
                </a:lnTo>
                <a:lnTo>
                  <a:pt x="92" y="11"/>
                </a:lnTo>
                <a:lnTo>
                  <a:pt x="89" y="17"/>
                </a:lnTo>
                <a:lnTo>
                  <a:pt x="83" y="23"/>
                </a:lnTo>
                <a:lnTo>
                  <a:pt x="83" y="29"/>
                </a:lnTo>
                <a:lnTo>
                  <a:pt x="75" y="40"/>
                </a:lnTo>
                <a:lnTo>
                  <a:pt x="72" y="43"/>
                </a:lnTo>
                <a:lnTo>
                  <a:pt x="66" y="49"/>
                </a:lnTo>
                <a:lnTo>
                  <a:pt x="58" y="49"/>
                </a:lnTo>
                <a:lnTo>
                  <a:pt x="52" y="49"/>
                </a:lnTo>
                <a:lnTo>
                  <a:pt x="49" y="49"/>
                </a:lnTo>
                <a:lnTo>
                  <a:pt x="46" y="49"/>
                </a:lnTo>
                <a:lnTo>
                  <a:pt x="43" y="52"/>
                </a:lnTo>
                <a:lnTo>
                  <a:pt x="37" y="52"/>
                </a:lnTo>
                <a:lnTo>
                  <a:pt x="35" y="52"/>
                </a:lnTo>
                <a:lnTo>
                  <a:pt x="32" y="49"/>
                </a:lnTo>
                <a:lnTo>
                  <a:pt x="29" y="52"/>
                </a:lnTo>
                <a:lnTo>
                  <a:pt x="26" y="57"/>
                </a:lnTo>
                <a:lnTo>
                  <a:pt x="23" y="57"/>
                </a:lnTo>
                <a:lnTo>
                  <a:pt x="23" y="60"/>
                </a:lnTo>
                <a:lnTo>
                  <a:pt x="17" y="66"/>
                </a:lnTo>
                <a:lnTo>
                  <a:pt x="11" y="77"/>
                </a:lnTo>
                <a:lnTo>
                  <a:pt x="11" y="80"/>
                </a:lnTo>
                <a:lnTo>
                  <a:pt x="11" y="86"/>
                </a:lnTo>
                <a:lnTo>
                  <a:pt x="11" y="83"/>
                </a:lnTo>
                <a:lnTo>
                  <a:pt x="11" y="80"/>
                </a:lnTo>
                <a:lnTo>
                  <a:pt x="14" y="80"/>
                </a:lnTo>
                <a:lnTo>
                  <a:pt x="14" y="83"/>
                </a:lnTo>
                <a:lnTo>
                  <a:pt x="14" y="86"/>
                </a:lnTo>
                <a:lnTo>
                  <a:pt x="17" y="86"/>
                </a:lnTo>
                <a:lnTo>
                  <a:pt x="17" y="89"/>
                </a:lnTo>
                <a:lnTo>
                  <a:pt x="20" y="89"/>
                </a:lnTo>
                <a:lnTo>
                  <a:pt x="23" y="92"/>
                </a:lnTo>
                <a:lnTo>
                  <a:pt x="23" y="95"/>
                </a:lnTo>
                <a:lnTo>
                  <a:pt x="26" y="98"/>
                </a:lnTo>
                <a:lnTo>
                  <a:pt x="23" y="100"/>
                </a:lnTo>
                <a:lnTo>
                  <a:pt x="23" y="98"/>
                </a:lnTo>
                <a:lnTo>
                  <a:pt x="17" y="98"/>
                </a:lnTo>
                <a:lnTo>
                  <a:pt x="14" y="98"/>
                </a:lnTo>
                <a:lnTo>
                  <a:pt x="14" y="100"/>
                </a:lnTo>
                <a:lnTo>
                  <a:pt x="14" y="98"/>
                </a:lnTo>
                <a:lnTo>
                  <a:pt x="14" y="95"/>
                </a:lnTo>
                <a:lnTo>
                  <a:pt x="11" y="95"/>
                </a:lnTo>
                <a:lnTo>
                  <a:pt x="11" y="92"/>
                </a:lnTo>
                <a:lnTo>
                  <a:pt x="9" y="92"/>
                </a:lnTo>
                <a:lnTo>
                  <a:pt x="11" y="89"/>
                </a:lnTo>
                <a:lnTo>
                  <a:pt x="9" y="89"/>
                </a:lnTo>
                <a:lnTo>
                  <a:pt x="11" y="86"/>
                </a:lnTo>
                <a:lnTo>
                  <a:pt x="9" y="86"/>
                </a:lnTo>
                <a:lnTo>
                  <a:pt x="9" y="89"/>
                </a:lnTo>
                <a:lnTo>
                  <a:pt x="6" y="100"/>
                </a:lnTo>
                <a:lnTo>
                  <a:pt x="6" y="103"/>
                </a:lnTo>
                <a:lnTo>
                  <a:pt x="6" y="129"/>
                </a:lnTo>
                <a:lnTo>
                  <a:pt x="3" y="138"/>
                </a:lnTo>
                <a:lnTo>
                  <a:pt x="3" y="147"/>
                </a:lnTo>
                <a:lnTo>
                  <a:pt x="6" y="138"/>
                </a:lnTo>
                <a:lnTo>
                  <a:pt x="6" y="135"/>
                </a:lnTo>
                <a:lnTo>
                  <a:pt x="6" y="138"/>
                </a:lnTo>
                <a:lnTo>
                  <a:pt x="9" y="138"/>
                </a:lnTo>
                <a:lnTo>
                  <a:pt x="11" y="141"/>
                </a:lnTo>
                <a:lnTo>
                  <a:pt x="11" y="144"/>
                </a:lnTo>
                <a:lnTo>
                  <a:pt x="11" y="147"/>
                </a:lnTo>
                <a:lnTo>
                  <a:pt x="14" y="152"/>
                </a:lnTo>
                <a:lnTo>
                  <a:pt x="14" y="155"/>
                </a:lnTo>
                <a:lnTo>
                  <a:pt x="17" y="155"/>
                </a:lnTo>
                <a:lnTo>
                  <a:pt x="9" y="161"/>
                </a:lnTo>
                <a:lnTo>
                  <a:pt x="6" y="161"/>
                </a:lnTo>
                <a:lnTo>
                  <a:pt x="9" y="158"/>
                </a:lnTo>
                <a:lnTo>
                  <a:pt x="6" y="158"/>
                </a:lnTo>
                <a:lnTo>
                  <a:pt x="6" y="155"/>
                </a:lnTo>
                <a:lnTo>
                  <a:pt x="6" y="152"/>
                </a:lnTo>
                <a:lnTo>
                  <a:pt x="3" y="147"/>
                </a:lnTo>
                <a:lnTo>
                  <a:pt x="3" y="152"/>
                </a:lnTo>
                <a:lnTo>
                  <a:pt x="6" y="167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77" name="Freeform 126"/>
          <p:cNvSpPr>
            <a:spLocks/>
          </p:cNvSpPr>
          <p:nvPr/>
        </p:nvSpPr>
        <p:spPr bwMode="auto">
          <a:xfrm>
            <a:off x="6486525" y="3005138"/>
            <a:ext cx="142875" cy="139700"/>
          </a:xfrm>
          <a:custGeom>
            <a:avLst/>
            <a:gdLst>
              <a:gd name="T0" fmla="*/ 2147483647 w 84"/>
              <a:gd name="T1" fmla="*/ 2147483647 h 101"/>
              <a:gd name="T2" fmla="*/ 2147483647 w 84"/>
              <a:gd name="T3" fmla="*/ 2147483647 h 101"/>
              <a:gd name="T4" fmla="*/ 2147483647 w 84"/>
              <a:gd name="T5" fmla="*/ 2147483647 h 101"/>
              <a:gd name="T6" fmla="*/ 2147483647 w 84"/>
              <a:gd name="T7" fmla="*/ 2147483647 h 101"/>
              <a:gd name="T8" fmla="*/ 2147483647 w 84"/>
              <a:gd name="T9" fmla="*/ 2147483647 h 101"/>
              <a:gd name="T10" fmla="*/ 2147483647 w 84"/>
              <a:gd name="T11" fmla="*/ 2147483647 h 101"/>
              <a:gd name="T12" fmla="*/ 2147483647 w 84"/>
              <a:gd name="T13" fmla="*/ 2147483647 h 101"/>
              <a:gd name="T14" fmla="*/ 2147483647 w 84"/>
              <a:gd name="T15" fmla="*/ 2147483647 h 101"/>
              <a:gd name="T16" fmla="*/ 2147483647 w 84"/>
              <a:gd name="T17" fmla="*/ 2147483647 h 101"/>
              <a:gd name="T18" fmla="*/ 2147483647 w 84"/>
              <a:gd name="T19" fmla="*/ 2147483647 h 101"/>
              <a:gd name="T20" fmla="*/ 2147483647 w 84"/>
              <a:gd name="T21" fmla="*/ 2147483647 h 101"/>
              <a:gd name="T22" fmla="*/ 2147483647 w 84"/>
              <a:gd name="T23" fmla="*/ 2147483647 h 101"/>
              <a:gd name="T24" fmla="*/ 2147483647 w 84"/>
              <a:gd name="T25" fmla="*/ 0 h 101"/>
              <a:gd name="T26" fmla="*/ 2147483647 w 84"/>
              <a:gd name="T27" fmla="*/ 2147483647 h 101"/>
              <a:gd name="T28" fmla="*/ 2147483647 w 84"/>
              <a:gd name="T29" fmla="*/ 2147483647 h 101"/>
              <a:gd name="T30" fmla="*/ 2147483647 w 84"/>
              <a:gd name="T31" fmla="*/ 2147483647 h 101"/>
              <a:gd name="T32" fmla="*/ 2147483647 w 84"/>
              <a:gd name="T33" fmla="*/ 2147483647 h 101"/>
              <a:gd name="T34" fmla="*/ 2147483647 w 84"/>
              <a:gd name="T35" fmla="*/ 2147483647 h 101"/>
              <a:gd name="T36" fmla="*/ 2147483647 w 84"/>
              <a:gd name="T37" fmla="*/ 2147483647 h 101"/>
              <a:gd name="T38" fmla="*/ 2147483647 w 84"/>
              <a:gd name="T39" fmla="*/ 2147483647 h 101"/>
              <a:gd name="T40" fmla="*/ 2147483647 w 84"/>
              <a:gd name="T41" fmla="*/ 2147483647 h 101"/>
              <a:gd name="T42" fmla="*/ 2147483647 w 84"/>
              <a:gd name="T43" fmla="*/ 2147483647 h 101"/>
              <a:gd name="T44" fmla="*/ 2147483647 w 84"/>
              <a:gd name="T45" fmla="*/ 2147483647 h 101"/>
              <a:gd name="T46" fmla="*/ 2147483647 w 84"/>
              <a:gd name="T47" fmla="*/ 2147483647 h 101"/>
              <a:gd name="T48" fmla="*/ 2147483647 w 84"/>
              <a:gd name="T49" fmla="*/ 2147483647 h 101"/>
              <a:gd name="T50" fmla="*/ 2147483647 w 84"/>
              <a:gd name="T51" fmla="*/ 2147483647 h 101"/>
              <a:gd name="T52" fmla="*/ 2147483647 w 84"/>
              <a:gd name="T53" fmla="*/ 2147483647 h 101"/>
              <a:gd name="T54" fmla="*/ 2147483647 w 84"/>
              <a:gd name="T55" fmla="*/ 2147483647 h 101"/>
              <a:gd name="T56" fmla="*/ 2147483647 w 84"/>
              <a:gd name="T57" fmla="*/ 2147483647 h 101"/>
              <a:gd name="T58" fmla="*/ 2147483647 w 84"/>
              <a:gd name="T59" fmla="*/ 2147483647 h 101"/>
              <a:gd name="T60" fmla="*/ 2147483647 w 84"/>
              <a:gd name="T61" fmla="*/ 2147483647 h 101"/>
              <a:gd name="T62" fmla="*/ 2147483647 w 84"/>
              <a:gd name="T63" fmla="*/ 2147483647 h 101"/>
              <a:gd name="T64" fmla="*/ 2147483647 w 84"/>
              <a:gd name="T65" fmla="*/ 2147483647 h 101"/>
              <a:gd name="T66" fmla="*/ 2147483647 w 84"/>
              <a:gd name="T67" fmla="*/ 2147483647 h 101"/>
              <a:gd name="T68" fmla="*/ 2147483647 w 84"/>
              <a:gd name="T69" fmla="*/ 2147483647 h 101"/>
              <a:gd name="T70" fmla="*/ 2147483647 w 84"/>
              <a:gd name="T71" fmla="*/ 2147483647 h 101"/>
              <a:gd name="T72" fmla="*/ 2147483647 w 84"/>
              <a:gd name="T73" fmla="*/ 2147483647 h 101"/>
              <a:gd name="T74" fmla="*/ 2147483647 w 84"/>
              <a:gd name="T75" fmla="*/ 2147483647 h 101"/>
              <a:gd name="T76" fmla="*/ 2147483647 w 84"/>
              <a:gd name="T77" fmla="*/ 2147483647 h 101"/>
              <a:gd name="T78" fmla="*/ 2147483647 w 84"/>
              <a:gd name="T79" fmla="*/ 2147483647 h 101"/>
              <a:gd name="T80" fmla="*/ 2147483647 w 84"/>
              <a:gd name="T81" fmla="*/ 2147483647 h 101"/>
              <a:gd name="T82" fmla="*/ 2147483647 w 84"/>
              <a:gd name="T83" fmla="*/ 2147483647 h 101"/>
              <a:gd name="T84" fmla="*/ 2147483647 w 84"/>
              <a:gd name="T85" fmla="*/ 2147483647 h 101"/>
              <a:gd name="T86" fmla="*/ 2147483647 w 84"/>
              <a:gd name="T87" fmla="*/ 2147483647 h 101"/>
              <a:gd name="T88" fmla="*/ 2147483647 w 84"/>
              <a:gd name="T89" fmla="*/ 2147483647 h 101"/>
              <a:gd name="T90" fmla="*/ 2147483647 w 84"/>
              <a:gd name="T91" fmla="*/ 2147483647 h 101"/>
              <a:gd name="T92" fmla="*/ 2147483647 w 84"/>
              <a:gd name="T93" fmla="*/ 2147483647 h 101"/>
              <a:gd name="T94" fmla="*/ 2147483647 w 84"/>
              <a:gd name="T95" fmla="*/ 2147483647 h 101"/>
              <a:gd name="T96" fmla="*/ 2147483647 w 84"/>
              <a:gd name="T97" fmla="*/ 2147483647 h 101"/>
              <a:gd name="T98" fmla="*/ 2147483647 w 84"/>
              <a:gd name="T99" fmla="*/ 2147483647 h 101"/>
              <a:gd name="T100" fmla="*/ 2147483647 w 84"/>
              <a:gd name="T101" fmla="*/ 2147483647 h 10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4"/>
              <a:gd name="T154" fmla="*/ 0 h 101"/>
              <a:gd name="T155" fmla="*/ 84 w 84"/>
              <a:gd name="T156" fmla="*/ 101 h 10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4" h="101">
                <a:moveTo>
                  <a:pt x="44" y="37"/>
                </a:moveTo>
                <a:lnTo>
                  <a:pt x="47" y="34"/>
                </a:lnTo>
                <a:lnTo>
                  <a:pt x="47" y="31"/>
                </a:lnTo>
                <a:lnTo>
                  <a:pt x="49" y="31"/>
                </a:lnTo>
                <a:lnTo>
                  <a:pt x="47" y="31"/>
                </a:lnTo>
                <a:lnTo>
                  <a:pt x="47" y="26"/>
                </a:lnTo>
                <a:lnTo>
                  <a:pt x="49" y="26"/>
                </a:lnTo>
                <a:lnTo>
                  <a:pt x="52" y="26"/>
                </a:lnTo>
                <a:lnTo>
                  <a:pt x="52" y="23"/>
                </a:lnTo>
                <a:lnTo>
                  <a:pt x="49" y="20"/>
                </a:lnTo>
                <a:lnTo>
                  <a:pt x="49" y="17"/>
                </a:lnTo>
                <a:lnTo>
                  <a:pt x="49" y="14"/>
                </a:lnTo>
                <a:lnTo>
                  <a:pt x="52" y="14"/>
                </a:lnTo>
                <a:lnTo>
                  <a:pt x="52" y="17"/>
                </a:lnTo>
                <a:lnTo>
                  <a:pt x="55" y="17"/>
                </a:lnTo>
                <a:lnTo>
                  <a:pt x="55" y="20"/>
                </a:lnTo>
                <a:lnTo>
                  <a:pt x="55" y="23"/>
                </a:lnTo>
                <a:lnTo>
                  <a:pt x="55" y="26"/>
                </a:lnTo>
                <a:lnTo>
                  <a:pt x="58" y="26"/>
                </a:lnTo>
                <a:lnTo>
                  <a:pt x="55" y="29"/>
                </a:lnTo>
                <a:lnTo>
                  <a:pt x="58" y="29"/>
                </a:lnTo>
                <a:lnTo>
                  <a:pt x="58" y="31"/>
                </a:lnTo>
                <a:lnTo>
                  <a:pt x="58" y="34"/>
                </a:lnTo>
                <a:lnTo>
                  <a:pt x="55" y="34"/>
                </a:lnTo>
                <a:lnTo>
                  <a:pt x="55" y="37"/>
                </a:lnTo>
                <a:lnTo>
                  <a:pt x="55" y="40"/>
                </a:lnTo>
                <a:lnTo>
                  <a:pt x="58" y="40"/>
                </a:lnTo>
                <a:lnTo>
                  <a:pt x="58" y="37"/>
                </a:lnTo>
                <a:lnTo>
                  <a:pt x="58" y="34"/>
                </a:lnTo>
                <a:lnTo>
                  <a:pt x="61" y="34"/>
                </a:lnTo>
                <a:lnTo>
                  <a:pt x="58" y="31"/>
                </a:lnTo>
                <a:lnTo>
                  <a:pt x="58" y="29"/>
                </a:lnTo>
                <a:lnTo>
                  <a:pt x="58" y="26"/>
                </a:lnTo>
                <a:lnTo>
                  <a:pt x="55" y="23"/>
                </a:lnTo>
                <a:lnTo>
                  <a:pt x="58" y="23"/>
                </a:lnTo>
                <a:lnTo>
                  <a:pt x="58" y="20"/>
                </a:lnTo>
                <a:lnTo>
                  <a:pt x="55" y="17"/>
                </a:lnTo>
                <a:lnTo>
                  <a:pt x="55" y="14"/>
                </a:lnTo>
                <a:lnTo>
                  <a:pt x="55" y="11"/>
                </a:lnTo>
                <a:lnTo>
                  <a:pt x="52" y="11"/>
                </a:lnTo>
                <a:lnTo>
                  <a:pt x="52" y="14"/>
                </a:lnTo>
                <a:lnTo>
                  <a:pt x="49" y="14"/>
                </a:lnTo>
                <a:lnTo>
                  <a:pt x="47" y="14"/>
                </a:lnTo>
                <a:lnTo>
                  <a:pt x="47" y="11"/>
                </a:lnTo>
                <a:lnTo>
                  <a:pt x="49" y="8"/>
                </a:lnTo>
                <a:lnTo>
                  <a:pt x="52" y="11"/>
                </a:lnTo>
                <a:lnTo>
                  <a:pt x="52" y="8"/>
                </a:lnTo>
                <a:lnTo>
                  <a:pt x="55" y="8"/>
                </a:lnTo>
                <a:lnTo>
                  <a:pt x="58" y="6"/>
                </a:lnTo>
                <a:lnTo>
                  <a:pt x="61" y="0"/>
                </a:lnTo>
                <a:lnTo>
                  <a:pt x="70" y="0"/>
                </a:lnTo>
                <a:lnTo>
                  <a:pt x="72" y="0"/>
                </a:lnTo>
                <a:lnTo>
                  <a:pt x="75" y="3"/>
                </a:lnTo>
                <a:lnTo>
                  <a:pt x="78" y="3"/>
                </a:lnTo>
                <a:lnTo>
                  <a:pt x="81" y="3"/>
                </a:lnTo>
                <a:lnTo>
                  <a:pt x="84" y="8"/>
                </a:lnTo>
                <a:lnTo>
                  <a:pt x="81" y="11"/>
                </a:lnTo>
                <a:lnTo>
                  <a:pt x="78" y="14"/>
                </a:lnTo>
                <a:lnTo>
                  <a:pt x="78" y="17"/>
                </a:lnTo>
                <a:lnTo>
                  <a:pt x="81" y="23"/>
                </a:lnTo>
                <a:lnTo>
                  <a:pt x="81" y="26"/>
                </a:lnTo>
                <a:lnTo>
                  <a:pt x="84" y="29"/>
                </a:lnTo>
                <a:lnTo>
                  <a:pt x="84" y="31"/>
                </a:lnTo>
                <a:lnTo>
                  <a:pt x="81" y="34"/>
                </a:lnTo>
                <a:lnTo>
                  <a:pt x="84" y="34"/>
                </a:lnTo>
                <a:lnTo>
                  <a:pt x="81" y="34"/>
                </a:lnTo>
                <a:lnTo>
                  <a:pt x="84" y="34"/>
                </a:lnTo>
                <a:lnTo>
                  <a:pt x="84" y="37"/>
                </a:lnTo>
                <a:lnTo>
                  <a:pt x="78" y="40"/>
                </a:lnTo>
                <a:lnTo>
                  <a:pt x="78" y="43"/>
                </a:lnTo>
                <a:lnTo>
                  <a:pt x="78" y="46"/>
                </a:lnTo>
                <a:lnTo>
                  <a:pt x="75" y="46"/>
                </a:lnTo>
                <a:lnTo>
                  <a:pt x="75" y="43"/>
                </a:lnTo>
                <a:lnTo>
                  <a:pt x="72" y="43"/>
                </a:lnTo>
                <a:lnTo>
                  <a:pt x="67" y="49"/>
                </a:lnTo>
                <a:lnTo>
                  <a:pt x="64" y="55"/>
                </a:lnTo>
                <a:lnTo>
                  <a:pt x="64" y="57"/>
                </a:lnTo>
                <a:lnTo>
                  <a:pt x="64" y="60"/>
                </a:lnTo>
                <a:lnTo>
                  <a:pt x="67" y="63"/>
                </a:lnTo>
                <a:lnTo>
                  <a:pt x="70" y="63"/>
                </a:lnTo>
                <a:lnTo>
                  <a:pt x="72" y="63"/>
                </a:lnTo>
                <a:lnTo>
                  <a:pt x="75" y="66"/>
                </a:lnTo>
                <a:lnTo>
                  <a:pt x="75" y="69"/>
                </a:lnTo>
                <a:lnTo>
                  <a:pt x="75" y="72"/>
                </a:lnTo>
                <a:lnTo>
                  <a:pt x="72" y="75"/>
                </a:lnTo>
                <a:lnTo>
                  <a:pt x="72" y="78"/>
                </a:lnTo>
                <a:lnTo>
                  <a:pt x="67" y="78"/>
                </a:lnTo>
                <a:lnTo>
                  <a:pt x="61" y="78"/>
                </a:lnTo>
                <a:lnTo>
                  <a:pt x="61" y="83"/>
                </a:lnTo>
                <a:lnTo>
                  <a:pt x="58" y="86"/>
                </a:lnTo>
                <a:lnTo>
                  <a:pt x="58" y="83"/>
                </a:lnTo>
                <a:lnTo>
                  <a:pt x="55" y="83"/>
                </a:lnTo>
                <a:lnTo>
                  <a:pt x="55" y="86"/>
                </a:lnTo>
                <a:lnTo>
                  <a:pt x="58" y="86"/>
                </a:lnTo>
                <a:lnTo>
                  <a:pt x="61" y="86"/>
                </a:lnTo>
                <a:lnTo>
                  <a:pt x="64" y="86"/>
                </a:lnTo>
                <a:lnTo>
                  <a:pt x="61" y="92"/>
                </a:lnTo>
                <a:lnTo>
                  <a:pt x="61" y="95"/>
                </a:lnTo>
                <a:lnTo>
                  <a:pt x="61" y="98"/>
                </a:lnTo>
                <a:lnTo>
                  <a:pt x="64" y="98"/>
                </a:lnTo>
                <a:lnTo>
                  <a:pt x="61" y="98"/>
                </a:lnTo>
                <a:lnTo>
                  <a:pt x="58" y="101"/>
                </a:lnTo>
                <a:lnTo>
                  <a:pt x="55" y="101"/>
                </a:lnTo>
                <a:lnTo>
                  <a:pt x="52" y="98"/>
                </a:lnTo>
                <a:lnTo>
                  <a:pt x="49" y="98"/>
                </a:lnTo>
                <a:lnTo>
                  <a:pt x="47" y="95"/>
                </a:lnTo>
                <a:lnTo>
                  <a:pt x="44" y="89"/>
                </a:lnTo>
                <a:lnTo>
                  <a:pt x="41" y="89"/>
                </a:lnTo>
                <a:lnTo>
                  <a:pt x="41" y="86"/>
                </a:lnTo>
                <a:lnTo>
                  <a:pt x="44" y="86"/>
                </a:lnTo>
                <a:lnTo>
                  <a:pt x="44" y="83"/>
                </a:lnTo>
                <a:lnTo>
                  <a:pt x="44" y="86"/>
                </a:lnTo>
                <a:lnTo>
                  <a:pt x="47" y="83"/>
                </a:lnTo>
                <a:lnTo>
                  <a:pt x="44" y="83"/>
                </a:lnTo>
                <a:lnTo>
                  <a:pt x="41" y="83"/>
                </a:lnTo>
                <a:lnTo>
                  <a:pt x="41" y="80"/>
                </a:lnTo>
                <a:lnTo>
                  <a:pt x="41" y="78"/>
                </a:lnTo>
                <a:lnTo>
                  <a:pt x="38" y="80"/>
                </a:lnTo>
                <a:lnTo>
                  <a:pt x="32" y="80"/>
                </a:lnTo>
                <a:lnTo>
                  <a:pt x="29" y="80"/>
                </a:lnTo>
                <a:lnTo>
                  <a:pt x="29" y="78"/>
                </a:lnTo>
                <a:lnTo>
                  <a:pt x="26" y="78"/>
                </a:lnTo>
                <a:lnTo>
                  <a:pt x="23" y="80"/>
                </a:lnTo>
                <a:lnTo>
                  <a:pt x="23" y="78"/>
                </a:lnTo>
                <a:lnTo>
                  <a:pt x="23" y="80"/>
                </a:lnTo>
                <a:lnTo>
                  <a:pt x="23" y="78"/>
                </a:lnTo>
                <a:lnTo>
                  <a:pt x="21" y="80"/>
                </a:lnTo>
                <a:lnTo>
                  <a:pt x="18" y="80"/>
                </a:lnTo>
                <a:lnTo>
                  <a:pt x="18" y="78"/>
                </a:lnTo>
                <a:lnTo>
                  <a:pt x="18" y="72"/>
                </a:lnTo>
                <a:lnTo>
                  <a:pt x="12" y="69"/>
                </a:lnTo>
                <a:lnTo>
                  <a:pt x="12" y="66"/>
                </a:lnTo>
                <a:lnTo>
                  <a:pt x="15" y="66"/>
                </a:lnTo>
                <a:lnTo>
                  <a:pt x="18" y="63"/>
                </a:lnTo>
                <a:lnTo>
                  <a:pt x="15" y="60"/>
                </a:lnTo>
                <a:lnTo>
                  <a:pt x="18" y="57"/>
                </a:lnTo>
                <a:lnTo>
                  <a:pt x="15" y="57"/>
                </a:lnTo>
                <a:lnTo>
                  <a:pt x="15" y="55"/>
                </a:lnTo>
                <a:lnTo>
                  <a:pt x="12" y="52"/>
                </a:lnTo>
                <a:lnTo>
                  <a:pt x="12" y="55"/>
                </a:lnTo>
                <a:lnTo>
                  <a:pt x="9" y="52"/>
                </a:lnTo>
                <a:lnTo>
                  <a:pt x="12" y="52"/>
                </a:lnTo>
                <a:lnTo>
                  <a:pt x="15" y="52"/>
                </a:lnTo>
                <a:lnTo>
                  <a:pt x="15" y="49"/>
                </a:lnTo>
                <a:lnTo>
                  <a:pt x="15" y="46"/>
                </a:lnTo>
                <a:lnTo>
                  <a:pt x="12" y="43"/>
                </a:lnTo>
                <a:lnTo>
                  <a:pt x="9" y="40"/>
                </a:lnTo>
                <a:lnTo>
                  <a:pt x="3" y="40"/>
                </a:lnTo>
                <a:lnTo>
                  <a:pt x="3" y="37"/>
                </a:lnTo>
                <a:lnTo>
                  <a:pt x="6" y="37"/>
                </a:lnTo>
                <a:lnTo>
                  <a:pt x="12" y="40"/>
                </a:lnTo>
                <a:lnTo>
                  <a:pt x="12" y="37"/>
                </a:lnTo>
                <a:lnTo>
                  <a:pt x="9" y="37"/>
                </a:lnTo>
                <a:lnTo>
                  <a:pt x="9" y="40"/>
                </a:lnTo>
                <a:lnTo>
                  <a:pt x="9" y="37"/>
                </a:lnTo>
                <a:lnTo>
                  <a:pt x="6" y="37"/>
                </a:lnTo>
                <a:lnTo>
                  <a:pt x="6" y="34"/>
                </a:lnTo>
                <a:lnTo>
                  <a:pt x="3" y="34"/>
                </a:lnTo>
                <a:lnTo>
                  <a:pt x="0" y="31"/>
                </a:lnTo>
                <a:lnTo>
                  <a:pt x="3" y="31"/>
                </a:lnTo>
                <a:lnTo>
                  <a:pt x="9" y="31"/>
                </a:lnTo>
                <a:lnTo>
                  <a:pt x="12" y="31"/>
                </a:lnTo>
                <a:lnTo>
                  <a:pt x="15" y="31"/>
                </a:lnTo>
                <a:lnTo>
                  <a:pt x="18" y="31"/>
                </a:lnTo>
                <a:lnTo>
                  <a:pt x="21" y="31"/>
                </a:lnTo>
                <a:lnTo>
                  <a:pt x="23" y="31"/>
                </a:lnTo>
                <a:lnTo>
                  <a:pt x="23" y="29"/>
                </a:lnTo>
                <a:lnTo>
                  <a:pt x="23" y="26"/>
                </a:lnTo>
                <a:lnTo>
                  <a:pt x="23" y="23"/>
                </a:lnTo>
                <a:lnTo>
                  <a:pt x="26" y="23"/>
                </a:lnTo>
                <a:lnTo>
                  <a:pt x="29" y="23"/>
                </a:lnTo>
                <a:lnTo>
                  <a:pt x="32" y="20"/>
                </a:lnTo>
                <a:lnTo>
                  <a:pt x="32" y="17"/>
                </a:lnTo>
                <a:lnTo>
                  <a:pt x="29" y="14"/>
                </a:lnTo>
                <a:lnTo>
                  <a:pt x="23" y="14"/>
                </a:lnTo>
                <a:lnTo>
                  <a:pt x="21" y="11"/>
                </a:lnTo>
                <a:lnTo>
                  <a:pt x="21" y="8"/>
                </a:lnTo>
                <a:lnTo>
                  <a:pt x="26" y="11"/>
                </a:lnTo>
                <a:lnTo>
                  <a:pt x="29" y="11"/>
                </a:lnTo>
                <a:lnTo>
                  <a:pt x="32" y="14"/>
                </a:lnTo>
                <a:lnTo>
                  <a:pt x="35" y="11"/>
                </a:lnTo>
                <a:lnTo>
                  <a:pt x="35" y="14"/>
                </a:lnTo>
                <a:lnTo>
                  <a:pt x="38" y="14"/>
                </a:lnTo>
                <a:lnTo>
                  <a:pt x="41" y="14"/>
                </a:lnTo>
                <a:lnTo>
                  <a:pt x="41" y="11"/>
                </a:lnTo>
                <a:lnTo>
                  <a:pt x="44" y="11"/>
                </a:lnTo>
                <a:lnTo>
                  <a:pt x="44" y="14"/>
                </a:lnTo>
                <a:lnTo>
                  <a:pt x="41" y="17"/>
                </a:lnTo>
                <a:lnTo>
                  <a:pt x="38" y="17"/>
                </a:lnTo>
                <a:lnTo>
                  <a:pt x="38" y="20"/>
                </a:lnTo>
                <a:lnTo>
                  <a:pt x="41" y="23"/>
                </a:lnTo>
                <a:lnTo>
                  <a:pt x="41" y="26"/>
                </a:lnTo>
                <a:lnTo>
                  <a:pt x="38" y="26"/>
                </a:lnTo>
                <a:lnTo>
                  <a:pt x="35" y="29"/>
                </a:lnTo>
                <a:lnTo>
                  <a:pt x="38" y="29"/>
                </a:lnTo>
                <a:lnTo>
                  <a:pt x="41" y="26"/>
                </a:lnTo>
                <a:lnTo>
                  <a:pt x="44" y="29"/>
                </a:lnTo>
                <a:lnTo>
                  <a:pt x="41" y="29"/>
                </a:lnTo>
                <a:lnTo>
                  <a:pt x="44" y="31"/>
                </a:lnTo>
                <a:lnTo>
                  <a:pt x="41" y="31"/>
                </a:lnTo>
                <a:lnTo>
                  <a:pt x="38" y="31"/>
                </a:lnTo>
                <a:lnTo>
                  <a:pt x="38" y="34"/>
                </a:lnTo>
                <a:lnTo>
                  <a:pt x="44" y="34"/>
                </a:lnTo>
                <a:lnTo>
                  <a:pt x="44" y="37"/>
                </a:lnTo>
                <a:close/>
              </a:path>
            </a:pathLst>
          </a:custGeom>
          <a:noFill/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78" name="Freeform 127"/>
          <p:cNvSpPr>
            <a:spLocks/>
          </p:cNvSpPr>
          <p:nvPr/>
        </p:nvSpPr>
        <p:spPr bwMode="auto">
          <a:xfrm>
            <a:off x="6388100" y="3060700"/>
            <a:ext cx="98425" cy="76200"/>
          </a:xfrm>
          <a:custGeom>
            <a:avLst/>
            <a:gdLst>
              <a:gd name="T0" fmla="*/ 0 w 57"/>
              <a:gd name="T1" fmla="*/ 2147483647 h 55"/>
              <a:gd name="T2" fmla="*/ 2147483647 w 57"/>
              <a:gd name="T3" fmla="*/ 2147483647 h 55"/>
              <a:gd name="T4" fmla="*/ 2147483647 w 57"/>
              <a:gd name="T5" fmla="*/ 2147483647 h 55"/>
              <a:gd name="T6" fmla="*/ 2147483647 w 57"/>
              <a:gd name="T7" fmla="*/ 2147483647 h 55"/>
              <a:gd name="T8" fmla="*/ 2147483647 w 57"/>
              <a:gd name="T9" fmla="*/ 2147483647 h 55"/>
              <a:gd name="T10" fmla="*/ 2147483647 w 57"/>
              <a:gd name="T11" fmla="*/ 2147483647 h 55"/>
              <a:gd name="T12" fmla="*/ 2147483647 w 57"/>
              <a:gd name="T13" fmla="*/ 2147483647 h 55"/>
              <a:gd name="T14" fmla="*/ 2147483647 w 57"/>
              <a:gd name="T15" fmla="*/ 0 h 55"/>
              <a:gd name="T16" fmla="*/ 2147483647 w 57"/>
              <a:gd name="T17" fmla="*/ 2147483647 h 55"/>
              <a:gd name="T18" fmla="*/ 2147483647 w 57"/>
              <a:gd name="T19" fmla="*/ 2147483647 h 55"/>
              <a:gd name="T20" fmla="*/ 2147483647 w 57"/>
              <a:gd name="T21" fmla="*/ 2147483647 h 55"/>
              <a:gd name="T22" fmla="*/ 2147483647 w 57"/>
              <a:gd name="T23" fmla="*/ 2147483647 h 55"/>
              <a:gd name="T24" fmla="*/ 2147483647 w 57"/>
              <a:gd name="T25" fmla="*/ 2147483647 h 55"/>
              <a:gd name="T26" fmla="*/ 2147483647 w 57"/>
              <a:gd name="T27" fmla="*/ 2147483647 h 55"/>
              <a:gd name="T28" fmla="*/ 2147483647 w 57"/>
              <a:gd name="T29" fmla="*/ 2147483647 h 55"/>
              <a:gd name="T30" fmla="*/ 2147483647 w 57"/>
              <a:gd name="T31" fmla="*/ 2147483647 h 55"/>
              <a:gd name="T32" fmla="*/ 2147483647 w 57"/>
              <a:gd name="T33" fmla="*/ 2147483647 h 55"/>
              <a:gd name="T34" fmla="*/ 2147483647 w 57"/>
              <a:gd name="T35" fmla="*/ 2147483647 h 55"/>
              <a:gd name="T36" fmla="*/ 2147483647 w 57"/>
              <a:gd name="T37" fmla="*/ 2147483647 h 55"/>
              <a:gd name="T38" fmla="*/ 2147483647 w 57"/>
              <a:gd name="T39" fmla="*/ 2147483647 h 55"/>
              <a:gd name="T40" fmla="*/ 2147483647 w 57"/>
              <a:gd name="T41" fmla="*/ 2147483647 h 55"/>
              <a:gd name="T42" fmla="*/ 2147483647 w 57"/>
              <a:gd name="T43" fmla="*/ 2147483647 h 55"/>
              <a:gd name="T44" fmla="*/ 2147483647 w 57"/>
              <a:gd name="T45" fmla="*/ 2147483647 h 55"/>
              <a:gd name="T46" fmla="*/ 2147483647 w 57"/>
              <a:gd name="T47" fmla="*/ 2147483647 h 55"/>
              <a:gd name="T48" fmla="*/ 2147483647 w 57"/>
              <a:gd name="T49" fmla="*/ 2147483647 h 55"/>
              <a:gd name="T50" fmla="*/ 2147483647 w 57"/>
              <a:gd name="T51" fmla="*/ 2147483647 h 55"/>
              <a:gd name="T52" fmla="*/ 2147483647 w 57"/>
              <a:gd name="T53" fmla="*/ 2147483647 h 55"/>
              <a:gd name="T54" fmla="*/ 2147483647 w 57"/>
              <a:gd name="T55" fmla="*/ 2147483647 h 55"/>
              <a:gd name="T56" fmla="*/ 2147483647 w 57"/>
              <a:gd name="T57" fmla="*/ 2147483647 h 55"/>
              <a:gd name="T58" fmla="*/ 2147483647 w 57"/>
              <a:gd name="T59" fmla="*/ 2147483647 h 55"/>
              <a:gd name="T60" fmla="*/ 2147483647 w 57"/>
              <a:gd name="T61" fmla="*/ 2147483647 h 55"/>
              <a:gd name="T62" fmla="*/ 2147483647 w 57"/>
              <a:gd name="T63" fmla="*/ 2147483647 h 55"/>
              <a:gd name="T64" fmla="*/ 2147483647 w 57"/>
              <a:gd name="T65" fmla="*/ 2147483647 h 55"/>
              <a:gd name="T66" fmla="*/ 2147483647 w 57"/>
              <a:gd name="T67" fmla="*/ 2147483647 h 55"/>
              <a:gd name="T68" fmla="*/ 2147483647 w 57"/>
              <a:gd name="T69" fmla="*/ 2147483647 h 55"/>
              <a:gd name="T70" fmla="*/ 2147483647 w 57"/>
              <a:gd name="T71" fmla="*/ 2147483647 h 55"/>
              <a:gd name="T72" fmla="*/ 2147483647 w 57"/>
              <a:gd name="T73" fmla="*/ 2147483647 h 55"/>
              <a:gd name="T74" fmla="*/ 2147483647 w 57"/>
              <a:gd name="T75" fmla="*/ 2147483647 h 55"/>
              <a:gd name="T76" fmla="*/ 2147483647 w 57"/>
              <a:gd name="T77" fmla="*/ 2147483647 h 55"/>
              <a:gd name="T78" fmla="*/ 2147483647 w 57"/>
              <a:gd name="T79" fmla="*/ 2147483647 h 55"/>
              <a:gd name="T80" fmla="*/ 2147483647 w 57"/>
              <a:gd name="T81" fmla="*/ 2147483647 h 55"/>
              <a:gd name="T82" fmla="*/ 2147483647 w 57"/>
              <a:gd name="T83" fmla="*/ 2147483647 h 55"/>
              <a:gd name="T84" fmla="*/ 2147483647 w 57"/>
              <a:gd name="T85" fmla="*/ 2147483647 h 55"/>
              <a:gd name="T86" fmla="*/ 2147483647 w 57"/>
              <a:gd name="T87" fmla="*/ 2147483647 h 55"/>
              <a:gd name="T88" fmla="*/ 2147483647 w 57"/>
              <a:gd name="T89" fmla="*/ 2147483647 h 55"/>
              <a:gd name="T90" fmla="*/ 2147483647 w 57"/>
              <a:gd name="T91" fmla="*/ 2147483647 h 55"/>
              <a:gd name="T92" fmla="*/ 2147483647 w 57"/>
              <a:gd name="T93" fmla="*/ 2147483647 h 55"/>
              <a:gd name="T94" fmla="*/ 2147483647 w 57"/>
              <a:gd name="T95" fmla="*/ 2147483647 h 55"/>
              <a:gd name="T96" fmla="*/ 2147483647 w 57"/>
              <a:gd name="T97" fmla="*/ 2147483647 h 55"/>
              <a:gd name="T98" fmla="*/ 2147483647 w 57"/>
              <a:gd name="T99" fmla="*/ 2147483647 h 5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57"/>
              <a:gd name="T151" fmla="*/ 0 h 55"/>
              <a:gd name="T152" fmla="*/ 57 w 57"/>
              <a:gd name="T153" fmla="*/ 55 h 5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57" h="55">
                <a:moveTo>
                  <a:pt x="0" y="12"/>
                </a:moveTo>
                <a:lnTo>
                  <a:pt x="0" y="9"/>
                </a:lnTo>
                <a:lnTo>
                  <a:pt x="3" y="12"/>
                </a:lnTo>
                <a:lnTo>
                  <a:pt x="6" y="9"/>
                </a:lnTo>
                <a:lnTo>
                  <a:pt x="6" y="6"/>
                </a:lnTo>
                <a:lnTo>
                  <a:pt x="8" y="6"/>
                </a:lnTo>
                <a:lnTo>
                  <a:pt x="8" y="9"/>
                </a:lnTo>
                <a:lnTo>
                  <a:pt x="11" y="12"/>
                </a:lnTo>
                <a:lnTo>
                  <a:pt x="14" y="12"/>
                </a:lnTo>
                <a:lnTo>
                  <a:pt x="17" y="6"/>
                </a:lnTo>
                <a:lnTo>
                  <a:pt x="20" y="6"/>
                </a:lnTo>
                <a:lnTo>
                  <a:pt x="26" y="3"/>
                </a:lnTo>
                <a:lnTo>
                  <a:pt x="29" y="3"/>
                </a:lnTo>
                <a:lnTo>
                  <a:pt x="29" y="6"/>
                </a:lnTo>
                <a:lnTo>
                  <a:pt x="32" y="3"/>
                </a:lnTo>
                <a:lnTo>
                  <a:pt x="32" y="0"/>
                </a:lnTo>
                <a:lnTo>
                  <a:pt x="37" y="3"/>
                </a:lnTo>
                <a:lnTo>
                  <a:pt x="37" y="6"/>
                </a:lnTo>
                <a:lnTo>
                  <a:pt x="40" y="9"/>
                </a:lnTo>
                <a:lnTo>
                  <a:pt x="40" y="12"/>
                </a:lnTo>
                <a:lnTo>
                  <a:pt x="40" y="15"/>
                </a:lnTo>
                <a:lnTo>
                  <a:pt x="37" y="15"/>
                </a:lnTo>
                <a:lnTo>
                  <a:pt x="37" y="17"/>
                </a:lnTo>
                <a:lnTo>
                  <a:pt x="40" y="17"/>
                </a:lnTo>
                <a:lnTo>
                  <a:pt x="40" y="15"/>
                </a:lnTo>
                <a:lnTo>
                  <a:pt x="43" y="15"/>
                </a:lnTo>
                <a:lnTo>
                  <a:pt x="46" y="15"/>
                </a:lnTo>
                <a:lnTo>
                  <a:pt x="46" y="12"/>
                </a:lnTo>
                <a:lnTo>
                  <a:pt x="43" y="12"/>
                </a:lnTo>
                <a:lnTo>
                  <a:pt x="43" y="9"/>
                </a:lnTo>
                <a:lnTo>
                  <a:pt x="46" y="9"/>
                </a:lnTo>
                <a:lnTo>
                  <a:pt x="46" y="12"/>
                </a:lnTo>
                <a:lnTo>
                  <a:pt x="46" y="6"/>
                </a:lnTo>
                <a:lnTo>
                  <a:pt x="46" y="9"/>
                </a:lnTo>
                <a:lnTo>
                  <a:pt x="46" y="6"/>
                </a:lnTo>
                <a:lnTo>
                  <a:pt x="46" y="3"/>
                </a:lnTo>
                <a:lnTo>
                  <a:pt x="49" y="9"/>
                </a:lnTo>
                <a:lnTo>
                  <a:pt x="49" y="12"/>
                </a:lnTo>
                <a:lnTo>
                  <a:pt x="52" y="15"/>
                </a:lnTo>
                <a:lnTo>
                  <a:pt x="49" y="15"/>
                </a:lnTo>
                <a:lnTo>
                  <a:pt x="49" y="17"/>
                </a:lnTo>
                <a:lnTo>
                  <a:pt x="52" y="20"/>
                </a:lnTo>
                <a:lnTo>
                  <a:pt x="55" y="26"/>
                </a:lnTo>
                <a:lnTo>
                  <a:pt x="55" y="29"/>
                </a:lnTo>
                <a:lnTo>
                  <a:pt x="57" y="32"/>
                </a:lnTo>
                <a:lnTo>
                  <a:pt x="55" y="32"/>
                </a:lnTo>
                <a:lnTo>
                  <a:pt x="55" y="29"/>
                </a:lnTo>
                <a:lnTo>
                  <a:pt x="52" y="32"/>
                </a:lnTo>
                <a:lnTo>
                  <a:pt x="55" y="32"/>
                </a:lnTo>
                <a:lnTo>
                  <a:pt x="55" y="38"/>
                </a:lnTo>
                <a:lnTo>
                  <a:pt x="55" y="40"/>
                </a:lnTo>
                <a:lnTo>
                  <a:pt x="52" y="43"/>
                </a:lnTo>
                <a:lnTo>
                  <a:pt x="52" y="49"/>
                </a:lnTo>
                <a:lnTo>
                  <a:pt x="49" y="52"/>
                </a:lnTo>
                <a:lnTo>
                  <a:pt x="46" y="52"/>
                </a:lnTo>
                <a:lnTo>
                  <a:pt x="43" y="52"/>
                </a:lnTo>
                <a:lnTo>
                  <a:pt x="40" y="55"/>
                </a:lnTo>
                <a:lnTo>
                  <a:pt x="37" y="52"/>
                </a:lnTo>
                <a:lnTo>
                  <a:pt x="34" y="52"/>
                </a:lnTo>
                <a:lnTo>
                  <a:pt x="32" y="52"/>
                </a:lnTo>
                <a:lnTo>
                  <a:pt x="29" y="49"/>
                </a:lnTo>
                <a:lnTo>
                  <a:pt x="26" y="46"/>
                </a:lnTo>
                <a:lnTo>
                  <a:pt x="26" y="49"/>
                </a:lnTo>
                <a:lnTo>
                  <a:pt x="26" y="52"/>
                </a:lnTo>
                <a:lnTo>
                  <a:pt x="23" y="49"/>
                </a:lnTo>
                <a:lnTo>
                  <a:pt x="20" y="49"/>
                </a:lnTo>
                <a:lnTo>
                  <a:pt x="17" y="49"/>
                </a:lnTo>
                <a:lnTo>
                  <a:pt x="20" y="46"/>
                </a:lnTo>
                <a:lnTo>
                  <a:pt x="23" y="46"/>
                </a:lnTo>
                <a:lnTo>
                  <a:pt x="23" y="43"/>
                </a:lnTo>
                <a:lnTo>
                  <a:pt x="20" y="40"/>
                </a:lnTo>
                <a:lnTo>
                  <a:pt x="17" y="40"/>
                </a:lnTo>
                <a:lnTo>
                  <a:pt x="14" y="40"/>
                </a:lnTo>
                <a:lnTo>
                  <a:pt x="17" y="43"/>
                </a:lnTo>
                <a:lnTo>
                  <a:pt x="17" y="46"/>
                </a:lnTo>
                <a:lnTo>
                  <a:pt x="14" y="46"/>
                </a:lnTo>
                <a:lnTo>
                  <a:pt x="14" y="38"/>
                </a:lnTo>
                <a:lnTo>
                  <a:pt x="11" y="38"/>
                </a:lnTo>
                <a:lnTo>
                  <a:pt x="11" y="35"/>
                </a:lnTo>
                <a:lnTo>
                  <a:pt x="11" y="29"/>
                </a:lnTo>
                <a:lnTo>
                  <a:pt x="11" y="26"/>
                </a:lnTo>
                <a:lnTo>
                  <a:pt x="8" y="26"/>
                </a:lnTo>
                <a:lnTo>
                  <a:pt x="11" y="23"/>
                </a:lnTo>
                <a:lnTo>
                  <a:pt x="8" y="26"/>
                </a:lnTo>
                <a:lnTo>
                  <a:pt x="6" y="23"/>
                </a:lnTo>
                <a:lnTo>
                  <a:pt x="8" y="23"/>
                </a:lnTo>
                <a:lnTo>
                  <a:pt x="8" y="20"/>
                </a:lnTo>
                <a:lnTo>
                  <a:pt x="6" y="20"/>
                </a:lnTo>
                <a:lnTo>
                  <a:pt x="8" y="20"/>
                </a:lnTo>
                <a:lnTo>
                  <a:pt x="8" y="17"/>
                </a:lnTo>
                <a:lnTo>
                  <a:pt x="6" y="17"/>
                </a:lnTo>
                <a:lnTo>
                  <a:pt x="3" y="17"/>
                </a:lnTo>
                <a:lnTo>
                  <a:pt x="3" y="15"/>
                </a:lnTo>
                <a:lnTo>
                  <a:pt x="6" y="17"/>
                </a:lnTo>
                <a:lnTo>
                  <a:pt x="8" y="17"/>
                </a:lnTo>
                <a:lnTo>
                  <a:pt x="6" y="17"/>
                </a:lnTo>
                <a:lnTo>
                  <a:pt x="8" y="15"/>
                </a:lnTo>
                <a:lnTo>
                  <a:pt x="6" y="15"/>
                </a:lnTo>
                <a:lnTo>
                  <a:pt x="3" y="15"/>
                </a:lnTo>
                <a:lnTo>
                  <a:pt x="3" y="12"/>
                </a:lnTo>
                <a:lnTo>
                  <a:pt x="0" y="12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79" name="Freeform 128"/>
          <p:cNvSpPr>
            <a:spLocks/>
          </p:cNvSpPr>
          <p:nvPr/>
        </p:nvSpPr>
        <p:spPr bwMode="auto">
          <a:xfrm>
            <a:off x="6491288" y="3144838"/>
            <a:ext cx="74612" cy="42862"/>
          </a:xfrm>
          <a:custGeom>
            <a:avLst/>
            <a:gdLst>
              <a:gd name="T0" fmla="*/ 0 w 44"/>
              <a:gd name="T1" fmla="*/ 2147483647 h 31"/>
              <a:gd name="T2" fmla="*/ 2147483647 w 44"/>
              <a:gd name="T3" fmla="*/ 2147483647 h 31"/>
              <a:gd name="T4" fmla="*/ 2147483647 w 44"/>
              <a:gd name="T5" fmla="*/ 2147483647 h 31"/>
              <a:gd name="T6" fmla="*/ 2147483647 w 44"/>
              <a:gd name="T7" fmla="*/ 2147483647 h 31"/>
              <a:gd name="T8" fmla="*/ 2147483647 w 44"/>
              <a:gd name="T9" fmla="*/ 2147483647 h 31"/>
              <a:gd name="T10" fmla="*/ 2147483647 w 44"/>
              <a:gd name="T11" fmla="*/ 2147483647 h 31"/>
              <a:gd name="T12" fmla="*/ 2147483647 w 44"/>
              <a:gd name="T13" fmla="*/ 2147483647 h 31"/>
              <a:gd name="T14" fmla="*/ 2147483647 w 44"/>
              <a:gd name="T15" fmla="*/ 2147483647 h 31"/>
              <a:gd name="T16" fmla="*/ 2147483647 w 44"/>
              <a:gd name="T17" fmla="*/ 2147483647 h 31"/>
              <a:gd name="T18" fmla="*/ 2147483647 w 44"/>
              <a:gd name="T19" fmla="*/ 2147483647 h 31"/>
              <a:gd name="T20" fmla="*/ 2147483647 w 44"/>
              <a:gd name="T21" fmla="*/ 2147483647 h 31"/>
              <a:gd name="T22" fmla="*/ 2147483647 w 44"/>
              <a:gd name="T23" fmla="*/ 2147483647 h 31"/>
              <a:gd name="T24" fmla="*/ 2147483647 w 44"/>
              <a:gd name="T25" fmla="*/ 2147483647 h 31"/>
              <a:gd name="T26" fmla="*/ 2147483647 w 44"/>
              <a:gd name="T27" fmla="*/ 2147483647 h 31"/>
              <a:gd name="T28" fmla="*/ 2147483647 w 44"/>
              <a:gd name="T29" fmla="*/ 2147483647 h 31"/>
              <a:gd name="T30" fmla="*/ 2147483647 w 44"/>
              <a:gd name="T31" fmla="*/ 2147483647 h 31"/>
              <a:gd name="T32" fmla="*/ 2147483647 w 44"/>
              <a:gd name="T33" fmla="*/ 0 h 31"/>
              <a:gd name="T34" fmla="*/ 2147483647 w 44"/>
              <a:gd name="T35" fmla="*/ 0 h 31"/>
              <a:gd name="T36" fmla="*/ 2147483647 w 44"/>
              <a:gd name="T37" fmla="*/ 0 h 31"/>
              <a:gd name="T38" fmla="*/ 2147483647 w 44"/>
              <a:gd name="T39" fmla="*/ 2147483647 h 31"/>
              <a:gd name="T40" fmla="*/ 2147483647 w 44"/>
              <a:gd name="T41" fmla="*/ 2147483647 h 31"/>
              <a:gd name="T42" fmla="*/ 2147483647 w 44"/>
              <a:gd name="T43" fmla="*/ 2147483647 h 31"/>
              <a:gd name="T44" fmla="*/ 2147483647 w 44"/>
              <a:gd name="T45" fmla="*/ 2147483647 h 31"/>
              <a:gd name="T46" fmla="*/ 2147483647 w 44"/>
              <a:gd name="T47" fmla="*/ 2147483647 h 31"/>
              <a:gd name="T48" fmla="*/ 2147483647 w 44"/>
              <a:gd name="T49" fmla="*/ 2147483647 h 31"/>
              <a:gd name="T50" fmla="*/ 2147483647 w 44"/>
              <a:gd name="T51" fmla="*/ 2147483647 h 31"/>
              <a:gd name="T52" fmla="*/ 2147483647 w 44"/>
              <a:gd name="T53" fmla="*/ 2147483647 h 31"/>
              <a:gd name="T54" fmla="*/ 2147483647 w 44"/>
              <a:gd name="T55" fmla="*/ 2147483647 h 31"/>
              <a:gd name="T56" fmla="*/ 2147483647 w 44"/>
              <a:gd name="T57" fmla="*/ 2147483647 h 31"/>
              <a:gd name="T58" fmla="*/ 2147483647 w 44"/>
              <a:gd name="T59" fmla="*/ 2147483647 h 31"/>
              <a:gd name="T60" fmla="*/ 2147483647 w 44"/>
              <a:gd name="T61" fmla="*/ 2147483647 h 31"/>
              <a:gd name="T62" fmla="*/ 2147483647 w 44"/>
              <a:gd name="T63" fmla="*/ 2147483647 h 31"/>
              <a:gd name="T64" fmla="*/ 2147483647 w 44"/>
              <a:gd name="T65" fmla="*/ 2147483647 h 31"/>
              <a:gd name="T66" fmla="*/ 2147483647 w 44"/>
              <a:gd name="T67" fmla="*/ 2147483647 h 31"/>
              <a:gd name="T68" fmla="*/ 2147483647 w 44"/>
              <a:gd name="T69" fmla="*/ 2147483647 h 31"/>
              <a:gd name="T70" fmla="*/ 2147483647 w 44"/>
              <a:gd name="T71" fmla="*/ 2147483647 h 31"/>
              <a:gd name="T72" fmla="*/ 2147483647 w 44"/>
              <a:gd name="T73" fmla="*/ 2147483647 h 31"/>
              <a:gd name="T74" fmla="*/ 2147483647 w 44"/>
              <a:gd name="T75" fmla="*/ 2147483647 h 31"/>
              <a:gd name="T76" fmla="*/ 2147483647 w 44"/>
              <a:gd name="T77" fmla="*/ 2147483647 h 31"/>
              <a:gd name="T78" fmla="*/ 2147483647 w 44"/>
              <a:gd name="T79" fmla="*/ 2147483647 h 31"/>
              <a:gd name="T80" fmla="*/ 2147483647 w 44"/>
              <a:gd name="T81" fmla="*/ 2147483647 h 31"/>
              <a:gd name="T82" fmla="*/ 2147483647 w 44"/>
              <a:gd name="T83" fmla="*/ 2147483647 h 31"/>
              <a:gd name="T84" fmla="*/ 2147483647 w 44"/>
              <a:gd name="T85" fmla="*/ 2147483647 h 31"/>
              <a:gd name="T86" fmla="*/ 2147483647 w 44"/>
              <a:gd name="T87" fmla="*/ 2147483647 h 31"/>
              <a:gd name="T88" fmla="*/ 2147483647 w 44"/>
              <a:gd name="T89" fmla="*/ 2147483647 h 31"/>
              <a:gd name="T90" fmla="*/ 2147483647 w 44"/>
              <a:gd name="T91" fmla="*/ 2147483647 h 31"/>
              <a:gd name="T92" fmla="*/ 2147483647 w 44"/>
              <a:gd name="T93" fmla="*/ 2147483647 h 31"/>
              <a:gd name="T94" fmla="*/ 2147483647 w 44"/>
              <a:gd name="T95" fmla="*/ 2147483647 h 31"/>
              <a:gd name="T96" fmla="*/ 2147483647 w 44"/>
              <a:gd name="T97" fmla="*/ 2147483647 h 31"/>
              <a:gd name="T98" fmla="*/ 2147483647 w 44"/>
              <a:gd name="T99" fmla="*/ 2147483647 h 31"/>
              <a:gd name="T100" fmla="*/ 2147483647 w 44"/>
              <a:gd name="T101" fmla="*/ 2147483647 h 31"/>
              <a:gd name="T102" fmla="*/ 2147483647 w 44"/>
              <a:gd name="T103" fmla="*/ 2147483647 h 31"/>
              <a:gd name="T104" fmla="*/ 2147483647 w 44"/>
              <a:gd name="T105" fmla="*/ 2147483647 h 31"/>
              <a:gd name="T106" fmla="*/ 2147483647 w 44"/>
              <a:gd name="T107" fmla="*/ 2147483647 h 31"/>
              <a:gd name="T108" fmla="*/ 0 w 44"/>
              <a:gd name="T109" fmla="*/ 2147483647 h 3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4"/>
              <a:gd name="T166" fmla="*/ 0 h 31"/>
              <a:gd name="T167" fmla="*/ 44 w 44"/>
              <a:gd name="T168" fmla="*/ 31 h 3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4" h="31">
                <a:moveTo>
                  <a:pt x="0" y="11"/>
                </a:moveTo>
                <a:lnTo>
                  <a:pt x="3" y="14"/>
                </a:lnTo>
                <a:lnTo>
                  <a:pt x="3" y="11"/>
                </a:lnTo>
                <a:lnTo>
                  <a:pt x="6" y="14"/>
                </a:lnTo>
                <a:lnTo>
                  <a:pt x="6" y="11"/>
                </a:lnTo>
                <a:lnTo>
                  <a:pt x="9" y="14"/>
                </a:lnTo>
                <a:lnTo>
                  <a:pt x="9" y="11"/>
                </a:lnTo>
                <a:lnTo>
                  <a:pt x="6" y="11"/>
                </a:lnTo>
                <a:lnTo>
                  <a:pt x="6" y="8"/>
                </a:lnTo>
                <a:lnTo>
                  <a:pt x="6" y="5"/>
                </a:lnTo>
                <a:lnTo>
                  <a:pt x="3" y="5"/>
                </a:lnTo>
                <a:lnTo>
                  <a:pt x="3" y="2"/>
                </a:lnTo>
                <a:lnTo>
                  <a:pt x="6" y="2"/>
                </a:lnTo>
                <a:lnTo>
                  <a:pt x="9" y="2"/>
                </a:lnTo>
                <a:lnTo>
                  <a:pt x="6" y="2"/>
                </a:lnTo>
                <a:lnTo>
                  <a:pt x="9" y="2"/>
                </a:lnTo>
                <a:lnTo>
                  <a:pt x="9" y="0"/>
                </a:lnTo>
                <a:lnTo>
                  <a:pt x="12" y="0"/>
                </a:lnTo>
                <a:lnTo>
                  <a:pt x="15" y="0"/>
                </a:lnTo>
                <a:lnTo>
                  <a:pt x="18" y="2"/>
                </a:lnTo>
                <a:lnTo>
                  <a:pt x="20" y="2"/>
                </a:lnTo>
                <a:lnTo>
                  <a:pt x="20" y="5"/>
                </a:lnTo>
                <a:lnTo>
                  <a:pt x="20" y="8"/>
                </a:lnTo>
                <a:lnTo>
                  <a:pt x="23" y="8"/>
                </a:lnTo>
                <a:lnTo>
                  <a:pt x="26" y="8"/>
                </a:lnTo>
                <a:lnTo>
                  <a:pt x="26" y="11"/>
                </a:lnTo>
                <a:lnTo>
                  <a:pt x="32" y="11"/>
                </a:lnTo>
                <a:lnTo>
                  <a:pt x="32" y="8"/>
                </a:lnTo>
                <a:lnTo>
                  <a:pt x="32" y="11"/>
                </a:lnTo>
                <a:lnTo>
                  <a:pt x="35" y="8"/>
                </a:lnTo>
                <a:lnTo>
                  <a:pt x="35" y="5"/>
                </a:lnTo>
                <a:lnTo>
                  <a:pt x="38" y="8"/>
                </a:lnTo>
                <a:lnTo>
                  <a:pt x="38" y="11"/>
                </a:lnTo>
                <a:lnTo>
                  <a:pt x="41" y="11"/>
                </a:lnTo>
                <a:lnTo>
                  <a:pt x="41" y="14"/>
                </a:lnTo>
                <a:lnTo>
                  <a:pt x="44" y="17"/>
                </a:lnTo>
                <a:lnTo>
                  <a:pt x="44" y="20"/>
                </a:lnTo>
                <a:lnTo>
                  <a:pt x="41" y="20"/>
                </a:lnTo>
                <a:lnTo>
                  <a:pt x="44" y="20"/>
                </a:lnTo>
                <a:lnTo>
                  <a:pt x="41" y="20"/>
                </a:lnTo>
                <a:lnTo>
                  <a:pt x="41" y="23"/>
                </a:lnTo>
                <a:lnTo>
                  <a:pt x="44" y="23"/>
                </a:lnTo>
                <a:lnTo>
                  <a:pt x="44" y="26"/>
                </a:lnTo>
                <a:lnTo>
                  <a:pt x="41" y="28"/>
                </a:lnTo>
                <a:lnTo>
                  <a:pt x="38" y="26"/>
                </a:lnTo>
                <a:lnTo>
                  <a:pt x="35" y="26"/>
                </a:lnTo>
                <a:lnTo>
                  <a:pt x="32" y="26"/>
                </a:lnTo>
                <a:lnTo>
                  <a:pt x="29" y="26"/>
                </a:lnTo>
                <a:lnTo>
                  <a:pt x="26" y="28"/>
                </a:lnTo>
                <a:lnTo>
                  <a:pt x="26" y="31"/>
                </a:lnTo>
                <a:lnTo>
                  <a:pt x="18" y="28"/>
                </a:lnTo>
                <a:lnTo>
                  <a:pt x="12" y="23"/>
                </a:lnTo>
                <a:lnTo>
                  <a:pt x="6" y="20"/>
                </a:lnTo>
                <a:lnTo>
                  <a:pt x="3" y="17"/>
                </a:lnTo>
                <a:lnTo>
                  <a:pt x="0" y="11"/>
                </a:lnTo>
                <a:close/>
              </a:path>
            </a:pathLst>
          </a:custGeom>
          <a:noFill/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80" name="Freeform 129"/>
          <p:cNvSpPr>
            <a:spLocks/>
          </p:cNvSpPr>
          <p:nvPr/>
        </p:nvSpPr>
        <p:spPr bwMode="auto">
          <a:xfrm>
            <a:off x="6797675" y="3098800"/>
            <a:ext cx="41275" cy="38100"/>
          </a:xfrm>
          <a:custGeom>
            <a:avLst/>
            <a:gdLst>
              <a:gd name="T0" fmla="*/ 0 w 23"/>
              <a:gd name="T1" fmla="*/ 2147483647 h 26"/>
              <a:gd name="T2" fmla="*/ 2147483647 w 23"/>
              <a:gd name="T3" fmla="*/ 2147483647 h 26"/>
              <a:gd name="T4" fmla="*/ 2147483647 w 23"/>
              <a:gd name="T5" fmla="*/ 2147483647 h 26"/>
              <a:gd name="T6" fmla="*/ 2147483647 w 23"/>
              <a:gd name="T7" fmla="*/ 2147483647 h 26"/>
              <a:gd name="T8" fmla="*/ 2147483647 w 23"/>
              <a:gd name="T9" fmla="*/ 2147483647 h 26"/>
              <a:gd name="T10" fmla="*/ 2147483647 w 23"/>
              <a:gd name="T11" fmla="*/ 2147483647 h 26"/>
              <a:gd name="T12" fmla="*/ 2147483647 w 23"/>
              <a:gd name="T13" fmla="*/ 2147483647 h 26"/>
              <a:gd name="T14" fmla="*/ 2147483647 w 23"/>
              <a:gd name="T15" fmla="*/ 2147483647 h 26"/>
              <a:gd name="T16" fmla="*/ 2147483647 w 23"/>
              <a:gd name="T17" fmla="*/ 2147483647 h 26"/>
              <a:gd name="T18" fmla="*/ 2147483647 w 23"/>
              <a:gd name="T19" fmla="*/ 2147483647 h 26"/>
              <a:gd name="T20" fmla="*/ 2147483647 w 23"/>
              <a:gd name="T21" fmla="*/ 2147483647 h 26"/>
              <a:gd name="T22" fmla="*/ 2147483647 w 23"/>
              <a:gd name="T23" fmla="*/ 2147483647 h 26"/>
              <a:gd name="T24" fmla="*/ 2147483647 w 23"/>
              <a:gd name="T25" fmla="*/ 2147483647 h 26"/>
              <a:gd name="T26" fmla="*/ 2147483647 w 23"/>
              <a:gd name="T27" fmla="*/ 2147483647 h 26"/>
              <a:gd name="T28" fmla="*/ 2147483647 w 23"/>
              <a:gd name="T29" fmla="*/ 2147483647 h 26"/>
              <a:gd name="T30" fmla="*/ 2147483647 w 23"/>
              <a:gd name="T31" fmla="*/ 0 h 26"/>
              <a:gd name="T32" fmla="*/ 2147483647 w 23"/>
              <a:gd name="T33" fmla="*/ 2147483647 h 26"/>
              <a:gd name="T34" fmla="*/ 2147483647 w 23"/>
              <a:gd name="T35" fmla="*/ 2147483647 h 26"/>
              <a:gd name="T36" fmla="*/ 2147483647 w 23"/>
              <a:gd name="T37" fmla="*/ 2147483647 h 26"/>
              <a:gd name="T38" fmla="*/ 0 w 23"/>
              <a:gd name="T39" fmla="*/ 2147483647 h 2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3"/>
              <a:gd name="T61" fmla="*/ 0 h 26"/>
              <a:gd name="T62" fmla="*/ 23 w 23"/>
              <a:gd name="T63" fmla="*/ 26 h 2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3" h="26">
                <a:moveTo>
                  <a:pt x="0" y="20"/>
                </a:moveTo>
                <a:lnTo>
                  <a:pt x="3" y="17"/>
                </a:lnTo>
                <a:lnTo>
                  <a:pt x="3" y="20"/>
                </a:lnTo>
                <a:lnTo>
                  <a:pt x="6" y="23"/>
                </a:lnTo>
                <a:lnTo>
                  <a:pt x="9" y="23"/>
                </a:lnTo>
                <a:lnTo>
                  <a:pt x="14" y="26"/>
                </a:lnTo>
                <a:lnTo>
                  <a:pt x="20" y="26"/>
                </a:lnTo>
                <a:lnTo>
                  <a:pt x="23" y="26"/>
                </a:lnTo>
                <a:lnTo>
                  <a:pt x="23" y="14"/>
                </a:lnTo>
                <a:lnTo>
                  <a:pt x="20" y="11"/>
                </a:lnTo>
                <a:lnTo>
                  <a:pt x="14" y="9"/>
                </a:lnTo>
                <a:lnTo>
                  <a:pt x="11" y="9"/>
                </a:lnTo>
                <a:lnTo>
                  <a:pt x="11" y="6"/>
                </a:lnTo>
                <a:lnTo>
                  <a:pt x="9" y="6"/>
                </a:lnTo>
                <a:lnTo>
                  <a:pt x="6" y="3"/>
                </a:lnTo>
                <a:lnTo>
                  <a:pt x="6" y="0"/>
                </a:lnTo>
                <a:lnTo>
                  <a:pt x="3" y="3"/>
                </a:lnTo>
                <a:lnTo>
                  <a:pt x="3" y="9"/>
                </a:lnTo>
                <a:lnTo>
                  <a:pt x="3" y="17"/>
                </a:lnTo>
                <a:lnTo>
                  <a:pt x="0" y="20"/>
                </a:lnTo>
                <a:close/>
              </a:path>
            </a:pathLst>
          </a:custGeom>
          <a:solidFill>
            <a:srgbClr val="FFFFCC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81" name="Freeform 130"/>
          <p:cNvSpPr>
            <a:spLocks/>
          </p:cNvSpPr>
          <p:nvPr/>
        </p:nvSpPr>
        <p:spPr bwMode="auto">
          <a:xfrm>
            <a:off x="6557963" y="3144838"/>
            <a:ext cx="38100" cy="47625"/>
          </a:xfrm>
          <a:custGeom>
            <a:avLst/>
            <a:gdLst>
              <a:gd name="T0" fmla="*/ 0 w 23"/>
              <a:gd name="T1" fmla="*/ 2147483647 h 34"/>
              <a:gd name="T2" fmla="*/ 0 w 23"/>
              <a:gd name="T3" fmla="*/ 0 h 34"/>
              <a:gd name="T4" fmla="*/ 0 w 23"/>
              <a:gd name="T5" fmla="*/ 2147483647 h 34"/>
              <a:gd name="T6" fmla="*/ 0 w 23"/>
              <a:gd name="T7" fmla="*/ 0 h 34"/>
              <a:gd name="T8" fmla="*/ 2147483647 w 23"/>
              <a:gd name="T9" fmla="*/ 0 h 34"/>
              <a:gd name="T10" fmla="*/ 2147483647 w 23"/>
              <a:gd name="T11" fmla="*/ 2147483647 h 34"/>
              <a:gd name="T12" fmla="*/ 2147483647 w 23"/>
              <a:gd name="T13" fmla="*/ 0 h 34"/>
              <a:gd name="T14" fmla="*/ 2147483647 w 23"/>
              <a:gd name="T15" fmla="*/ 2147483647 h 34"/>
              <a:gd name="T16" fmla="*/ 2147483647 w 23"/>
              <a:gd name="T17" fmla="*/ 2147483647 h 34"/>
              <a:gd name="T18" fmla="*/ 2147483647 w 23"/>
              <a:gd name="T19" fmla="*/ 2147483647 h 34"/>
              <a:gd name="T20" fmla="*/ 2147483647 w 23"/>
              <a:gd name="T21" fmla="*/ 2147483647 h 34"/>
              <a:gd name="T22" fmla="*/ 2147483647 w 23"/>
              <a:gd name="T23" fmla="*/ 2147483647 h 34"/>
              <a:gd name="T24" fmla="*/ 2147483647 w 23"/>
              <a:gd name="T25" fmla="*/ 2147483647 h 34"/>
              <a:gd name="T26" fmla="*/ 2147483647 w 23"/>
              <a:gd name="T27" fmla="*/ 2147483647 h 34"/>
              <a:gd name="T28" fmla="*/ 2147483647 w 23"/>
              <a:gd name="T29" fmla="*/ 2147483647 h 34"/>
              <a:gd name="T30" fmla="*/ 2147483647 w 23"/>
              <a:gd name="T31" fmla="*/ 2147483647 h 34"/>
              <a:gd name="T32" fmla="*/ 2147483647 w 23"/>
              <a:gd name="T33" fmla="*/ 2147483647 h 34"/>
              <a:gd name="T34" fmla="*/ 2147483647 w 23"/>
              <a:gd name="T35" fmla="*/ 2147483647 h 34"/>
              <a:gd name="T36" fmla="*/ 2147483647 w 23"/>
              <a:gd name="T37" fmla="*/ 2147483647 h 34"/>
              <a:gd name="T38" fmla="*/ 2147483647 w 23"/>
              <a:gd name="T39" fmla="*/ 2147483647 h 34"/>
              <a:gd name="T40" fmla="*/ 2147483647 w 23"/>
              <a:gd name="T41" fmla="*/ 2147483647 h 34"/>
              <a:gd name="T42" fmla="*/ 2147483647 w 23"/>
              <a:gd name="T43" fmla="*/ 2147483647 h 34"/>
              <a:gd name="T44" fmla="*/ 2147483647 w 23"/>
              <a:gd name="T45" fmla="*/ 2147483647 h 34"/>
              <a:gd name="T46" fmla="*/ 2147483647 w 23"/>
              <a:gd name="T47" fmla="*/ 2147483647 h 34"/>
              <a:gd name="T48" fmla="*/ 2147483647 w 23"/>
              <a:gd name="T49" fmla="*/ 2147483647 h 34"/>
              <a:gd name="T50" fmla="*/ 2147483647 w 23"/>
              <a:gd name="T51" fmla="*/ 2147483647 h 34"/>
              <a:gd name="T52" fmla="*/ 2147483647 w 23"/>
              <a:gd name="T53" fmla="*/ 2147483647 h 34"/>
              <a:gd name="T54" fmla="*/ 2147483647 w 23"/>
              <a:gd name="T55" fmla="*/ 2147483647 h 34"/>
              <a:gd name="T56" fmla="*/ 2147483647 w 23"/>
              <a:gd name="T57" fmla="*/ 2147483647 h 34"/>
              <a:gd name="T58" fmla="*/ 0 w 23"/>
              <a:gd name="T59" fmla="*/ 2147483647 h 34"/>
              <a:gd name="T60" fmla="*/ 2147483647 w 23"/>
              <a:gd name="T61" fmla="*/ 2147483647 h 34"/>
              <a:gd name="T62" fmla="*/ 2147483647 w 23"/>
              <a:gd name="T63" fmla="*/ 2147483647 h 34"/>
              <a:gd name="T64" fmla="*/ 0 w 23"/>
              <a:gd name="T65" fmla="*/ 2147483647 h 3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3"/>
              <a:gd name="T100" fmla="*/ 0 h 34"/>
              <a:gd name="T101" fmla="*/ 23 w 23"/>
              <a:gd name="T102" fmla="*/ 34 h 3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3" h="34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3" y="0"/>
                </a:lnTo>
                <a:lnTo>
                  <a:pt x="6" y="2"/>
                </a:lnTo>
                <a:lnTo>
                  <a:pt x="6" y="0"/>
                </a:lnTo>
                <a:lnTo>
                  <a:pt x="8" y="2"/>
                </a:lnTo>
                <a:lnTo>
                  <a:pt x="11" y="2"/>
                </a:lnTo>
                <a:lnTo>
                  <a:pt x="14" y="5"/>
                </a:lnTo>
                <a:lnTo>
                  <a:pt x="20" y="5"/>
                </a:lnTo>
                <a:lnTo>
                  <a:pt x="20" y="8"/>
                </a:lnTo>
                <a:lnTo>
                  <a:pt x="23" y="11"/>
                </a:lnTo>
                <a:lnTo>
                  <a:pt x="20" y="11"/>
                </a:lnTo>
                <a:lnTo>
                  <a:pt x="20" y="14"/>
                </a:lnTo>
                <a:lnTo>
                  <a:pt x="17" y="17"/>
                </a:lnTo>
                <a:lnTo>
                  <a:pt x="14" y="20"/>
                </a:lnTo>
                <a:lnTo>
                  <a:pt x="11" y="23"/>
                </a:lnTo>
                <a:lnTo>
                  <a:pt x="11" y="28"/>
                </a:lnTo>
                <a:lnTo>
                  <a:pt x="11" y="34"/>
                </a:lnTo>
                <a:lnTo>
                  <a:pt x="8" y="34"/>
                </a:lnTo>
                <a:lnTo>
                  <a:pt x="8" y="31"/>
                </a:lnTo>
                <a:lnTo>
                  <a:pt x="6" y="26"/>
                </a:lnTo>
                <a:lnTo>
                  <a:pt x="8" y="23"/>
                </a:lnTo>
                <a:lnTo>
                  <a:pt x="6" y="20"/>
                </a:lnTo>
                <a:lnTo>
                  <a:pt x="6" y="17"/>
                </a:lnTo>
                <a:lnTo>
                  <a:pt x="3" y="14"/>
                </a:lnTo>
                <a:lnTo>
                  <a:pt x="6" y="11"/>
                </a:lnTo>
                <a:lnTo>
                  <a:pt x="3" y="11"/>
                </a:lnTo>
                <a:lnTo>
                  <a:pt x="0" y="8"/>
                </a:lnTo>
                <a:lnTo>
                  <a:pt x="3" y="8"/>
                </a:lnTo>
                <a:lnTo>
                  <a:pt x="3" y="5"/>
                </a:lnTo>
                <a:lnTo>
                  <a:pt x="0" y="2"/>
                </a:lnTo>
                <a:close/>
              </a:path>
            </a:pathLst>
          </a:custGeom>
          <a:solidFill>
            <a:srgbClr val="FFFFCC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82" name="Freeform 131"/>
          <p:cNvSpPr>
            <a:spLocks/>
          </p:cNvSpPr>
          <p:nvPr/>
        </p:nvSpPr>
        <p:spPr bwMode="auto">
          <a:xfrm>
            <a:off x="6297613" y="2901950"/>
            <a:ext cx="34925" cy="30163"/>
          </a:xfrm>
          <a:custGeom>
            <a:avLst/>
            <a:gdLst>
              <a:gd name="T0" fmla="*/ 0 w 20"/>
              <a:gd name="T1" fmla="*/ 2147483647 h 23"/>
              <a:gd name="T2" fmla="*/ 0 w 20"/>
              <a:gd name="T3" fmla="*/ 2147483647 h 23"/>
              <a:gd name="T4" fmla="*/ 2147483647 w 20"/>
              <a:gd name="T5" fmla="*/ 2147483647 h 23"/>
              <a:gd name="T6" fmla="*/ 2147483647 w 20"/>
              <a:gd name="T7" fmla="*/ 2147483647 h 23"/>
              <a:gd name="T8" fmla="*/ 2147483647 w 20"/>
              <a:gd name="T9" fmla="*/ 2147483647 h 23"/>
              <a:gd name="T10" fmla="*/ 2147483647 w 20"/>
              <a:gd name="T11" fmla="*/ 2147483647 h 23"/>
              <a:gd name="T12" fmla="*/ 2147483647 w 20"/>
              <a:gd name="T13" fmla="*/ 2147483647 h 23"/>
              <a:gd name="T14" fmla="*/ 2147483647 w 20"/>
              <a:gd name="T15" fmla="*/ 2147483647 h 23"/>
              <a:gd name="T16" fmla="*/ 2147483647 w 20"/>
              <a:gd name="T17" fmla="*/ 2147483647 h 23"/>
              <a:gd name="T18" fmla="*/ 2147483647 w 20"/>
              <a:gd name="T19" fmla="*/ 2147483647 h 23"/>
              <a:gd name="T20" fmla="*/ 2147483647 w 20"/>
              <a:gd name="T21" fmla="*/ 2147483647 h 23"/>
              <a:gd name="T22" fmla="*/ 2147483647 w 20"/>
              <a:gd name="T23" fmla="*/ 2147483647 h 23"/>
              <a:gd name="T24" fmla="*/ 2147483647 w 20"/>
              <a:gd name="T25" fmla="*/ 2147483647 h 23"/>
              <a:gd name="T26" fmla="*/ 2147483647 w 20"/>
              <a:gd name="T27" fmla="*/ 2147483647 h 23"/>
              <a:gd name="T28" fmla="*/ 2147483647 w 20"/>
              <a:gd name="T29" fmla="*/ 2147483647 h 23"/>
              <a:gd name="T30" fmla="*/ 2147483647 w 20"/>
              <a:gd name="T31" fmla="*/ 2147483647 h 23"/>
              <a:gd name="T32" fmla="*/ 2147483647 w 20"/>
              <a:gd name="T33" fmla="*/ 2147483647 h 23"/>
              <a:gd name="T34" fmla="*/ 2147483647 w 20"/>
              <a:gd name="T35" fmla="*/ 0 h 23"/>
              <a:gd name="T36" fmla="*/ 2147483647 w 20"/>
              <a:gd name="T37" fmla="*/ 0 h 23"/>
              <a:gd name="T38" fmla="*/ 2147483647 w 20"/>
              <a:gd name="T39" fmla="*/ 2147483647 h 23"/>
              <a:gd name="T40" fmla="*/ 2147483647 w 20"/>
              <a:gd name="T41" fmla="*/ 2147483647 h 23"/>
              <a:gd name="T42" fmla="*/ 2147483647 w 20"/>
              <a:gd name="T43" fmla="*/ 2147483647 h 23"/>
              <a:gd name="T44" fmla="*/ 2147483647 w 20"/>
              <a:gd name="T45" fmla="*/ 2147483647 h 23"/>
              <a:gd name="T46" fmla="*/ 2147483647 w 20"/>
              <a:gd name="T47" fmla="*/ 2147483647 h 23"/>
              <a:gd name="T48" fmla="*/ 2147483647 w 20"/>
              <a:gd name="T49" fmla="*/ 2147483647 h 23"/>
              <a:gd name="T50" fmla="*/ 2147483647 w 20"/>
              <a:gd name="T51" fmla="*/ 2147483647 h 23"/>
              <a:gd name="T52" fmla="*/ 2147483647 w 20"/>
              <a:gd name="T53" fmla="*/ 2147483647 h 23"/>
              <a:gd name="T54" fmla="*/ 0 w 20"/>
              <a:gd name="T55" fmla="*/ 2147483647 h 2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0"/>
              <a:gd name="T85" fmla="*/ 0 h 23"/>
              <a:gd name="T86" fmla="*/ 20 w 20"/>
              <a:gd name="T87" fmla="*/ 23 h 2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0" h="23">
                <a:moveTo>
                  <a:pt x="0" y="17"/>
                </a:moveTo>
                <a:lnTo>
                  <a:pt x="0" y="20"/>
                </a:lnTo>
                <a:lnTo>
                  <a:pt x="3" y="17"/>
                </a:lnTo>
                <a:lnTo>
                  <a:pt x="3" y="20"/>
                </a:lnTo>
                <a:lnTo>
                  <a:pt x="6" y="17"/>
                </a:lnTo>
                <a:lnTo>
                  <a:pt x="6" y="20"/>
                </a:lnTo>
                <a:lnTo>
                  <a:pt x="9" y="20"/>
                </a:lnTo>
                <a:lnTo>
                  <a:pt x="6" y="20"/>
                </a:lnTo>
                <a:lnTo>
                  <a:pt x="6" y="23"/>
                </a:lnTo>
                <a:lnTo>
                  <a:pt x="12" y="23"/>
                </a:lnTo>
                <a:lnTo>
                  <a:pt x="12" y="20"/>
                </a:lnTo>
                <a:lnTo>
                  <a:pt x="14" y="17"/>
                </a:lnTo>
                <a:lnTo>
                  <a:pt x="17" y="14"/>
                </a:lnTo>
                <a:lnTo>
                  <a:pt x="17" y="9"/>
                </a:lnTo>
                <a:lnTo>
                  <a:pt x="17" y="6"/>
                </a:lnTo>
                <a:lnTo>
                  <a:pt x="17" y="9"/>
                </a:lnTo>
                <a:lnTo>
                  <a:pt x="20" y="3"/>
                </a:lnTo>
                <a:lnTo>
                  <a:pt x="20" y="0"/>
                </a:lnTo>
                <a:lnTo>
                  <a:pt x="17" y="0"/>
                </a:lnTo>
                <a:lnTo>
                  <a:pt x="14" y="3"/>
                </a:lnTo>
                <a:lnTo>
                  <a:pt x="12" y="6"/>
                </a:lnTo>
                <a:lnTo>
                  <a:pt x="9" y="6"/>
                </a:lnTo>
                <a:lnTo>
                  <a:pt x="9" y="9"/>
                </a:lnTo>
                <a:lnTo>
                  <a:pt x="6" y="11"/>
                </a:lnTo>
                <a:lnTo>
                  <a:pt x="9" y="11"/>
                </a:lnTo>
                <a:lnTo>
                  <a:pt x="3" y="14"/>
                </a:lnTo>
                <a:lnTo>
                  <a:pt x="3" y="17"/>
                </a:lnTo>
                <a:lnTo>
                  <a:pt x="0" y="17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83" name="Freeform 132"/>
          <p:cNvSpPr>
            <a:spLocks/>
          </p:cNvSpPr>
          <p:nvPr/>
        </p:nvSpPr>
        <p:spPr bwMode="auto">
          <a:xfrm>
            <a:off x="6383338" y="3127375"/>
            <a:ext cx="33337" cy="28575"/>
          </a:xfrm>
          <a:custGeom>
            <a:avLst/>
            <a:gdLst>
              <a:gd name="T0" fmla="*/ 0 w 20"/>
              <a:gd name="T1" fmla="*/ 2147483647 h 20"/>
              <a:gd name="T2" fmla="*/ 2147483647 w 20"/>
              <a:gd name="T3" fmla="*/ 0 h 20"/>
              <a:gd name="T4" fmla="*/ 2147483647 w 20"/>
              <a:gd name="T5" fmla="*/ 0 h 20"/>
              <a:gd name="T6" fmla="*/ 2147483647 w 20"/>
              <a:gd name="T7" fmla="*/ 0 h 20"/>
              <a:gd name="T8" fmla="*/ 2147483647 w 20"/>
              <a:gd name="T9" fmla="*/ 2147483647 h 20"/>
              <a:gd name="T10" fmla="*/ 2147483647 w 20"/>
              <a:gd name="T11" fmla="*/ 2147483647 h 20"/>
              <a:gd name="T12" fmla="*/ 2147483647 w 20"/>
              <a:gd name="T13" fmla="*/ 2147483647 h 20"/>
              <a:gd name="T14" fmla="*/ 2147483647 w 20"/>
              <a:gd name="T15" fmla="*/ 2147483647 h 20"/>
              <a:gd name="T16" fmla="*/ 2147483647 w 20"/>
              <a:gd name="T17" fmla="*/ 2147483647 h 20"/>
              <a:gd name="T18" fmla="*/ 2147483647 w 20"/>
              <a:gd name="T19" fmla="*/ 2147483647 h 20"/>
              <a:gd name="T20" fmla="*/ 2147483647 w 20"/>
              <a:gd name="T21" fmla="*/ 2147483647 h 20"/>
              <a:gd name="T22" fmla="*/ 2147483647 w 20"/>
              <a:gd name="T23" fmla="*/ 2147483647 h 20"/>
              <a:gd name="T24" fmla="*/ 2147483647 w 20"/>
              <a:gd name="T25" fmla="*/ 2147483647 h 20"/>
              <a:gd name="T26" fmla="*/ 2147483647 w 20"/>
              <a:gd name="T27" fmla="*/ 2147483647 h 20"/>
              <a:gd name="T28" fmla="*/ 2147483647 w 20"/>
              <a:gd name="T29" fmla="*/ 2147483647 h 20"/>
              <a:gd name="T30" fmla="*/ 2147483647 w 20"/>
              <a:gd name="T31" fmla="*/ 2147483647 h 20"/>
              <a:gd name="T32" fmla="*/ 2147483647 w 20"/>
              <a:gd name="T33" fmla="*/ 2147483647 h 20"/>
              <a:gd name="T34" fmla="*/ 2147483647 w 20"/>
              <a:gd name="T35" fmla="*/ 2147483647 h 20"/>
              <a:gd name="T36" fmla="*/ 2147483647 w 20"/>
              <a:gd name="T37" fmla="*/ 2147483647 h 20"/>
              <a:gd name="T38" fmla="*/ 2147483647 w 20"/>
              <a:gd name="T39" fmla="*/ 2147483647 h 20"/>
              <a:gd name="T40" fmla="*/ 2147483647 w 20"/>
              <a:gd name="T41" fmla="*/ 2147483647 h 20"/>
              <a:gd name="T42" fmla="*/ 2147483647 w 20"/>
              <a:gd name="T43" fmla="*/ 2147483647 h 20"/>
              <a:gd name="T44" fmla="*/ 2147483647 w 20"/>
              <a:gd name="T45" fmla="*/ 2147483647 h 20"/>
              <a:gd name="T46" fmla="*/ 2147483647 w 20"/>
              <a:gd name="T47" fmla="*/ 2147483647 h 20"/>
              <a:gd name="T48" fmla="*/ 0 w 20"/>
              <a:gd name="T49" fmla="*/ 2147483647 h 2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0"/>
              <a:gd name="T76" fmla="*/ 0 h 20"/>
              <a:gd name="T77" fmla="*/ 20 w 20"/>
              <a:gd name="T78" fmla="*/ 20 h 2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0" h="20">
                <a:moveTo>
                  <a:pt x="0" y="3"/>
                </a:moveTo>
                <a:lnTo>
                  <a:pt x="3" y="0"/>
                </a:lnTo>
                <a:lnTo>
                  <a:pt x="6" y="0"/>
                </a:lnTo>
                <a:lnTo>
                  <a:pt x="9" y="0"/>
                </a:lnTo>
                <a:lnTo>
                  <a:pt x="11" y="6"/>
                </a:lnTo>
                <a:lnTo>
                  <a:pt x="14" y="6"/>
                </a:lnTo>
                <a:lnTo>
                  <a:pt x="17" y="6"/>
                </a:lnTo>
                <a:lnTo>
                  <a:pt x="20" y="12"/>
                </a:lnTo>
                <a:lnTo>
                  <a:pt x="20" y="17"/>
                </a:lnTo>
                <a:lnTo>
                  <a:pt x="17" y="17"/>
                </a:lnTo>
                <a:lnTo>
                  <a:pt x="14" y="20"/>
                </a:lnTo>
                <a:lnTo>
                  <a:pt x="11" y="20"/>
                </a:lnTo>
                <a:lnTo>
                  <a:pt x="11" y="17"/>
                </a:lnTo>
                <a:lnTo>
                  <a:pt x="14" y="20"/>
                </a:lnTo>
                <a:lnTo>
                  <a:pt x="14" y="17"/>
                </a:lnTo>
                <a:lnTo>
                  <a:pt x="11" y="14"/>
                </a:lnTo>
                <a:lnTo>
                  <a:pt x="9" y="14"/>
                </a:lnTo>
                <a:lnTo>
                  <a:pt x="6" y="9"/>
                </a:lnTo>
                <a:lnTo>
                  <a:pt x="9" y="9"/>
                </a:lnTo>
                <a:lnTo>
                  <a:pt x="11" y="12"/>
                </a:lnTo>
                <a:lnTo>
                  <a:pt x="9" y="12"/>
                </a:lnTo>
                <a:lnTo>
                  <a:pt x="9" y="9"/>
                </a:lnTo>
                <a:lnTo>
                  <a:pt x="9" y="6"/>
                </a:lnTo>
                <a:lnTo>
                  <a:pt x="3" y="6"/>
                </a:lnTo>
                <a:lnTo>
                  <a:pt x="0" y="3"/>
                </a:lnTo>
                <a:close/>
              </a:path>
            </a:pathLst>
          </a:custGeom>
          <a:solidFill>
            <a:srgbClr val="FFFFCC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84" name="Freeform 133"/>
          <p:cNvSpPr>
            <a:spLocks/>
          </p:cNvSpPr>
          <p:nvPr/>
        </p:nvSpPr>
        <p:spPr bwMode="auto">
          <a:xfrm>
            <a:off x="6462713" y="3119438"/>
            <a:ext cx="28575" cy="52387"/>
          </a:xfrm>
          <a:custGeom>
            <a:avLst/>
            <a:gdLst>
              <a:gd name="T0" fmla="*/ 0 w 17"/>
              <a:gd name="T1" fmla="*/ 2147483647 h 38"/>
              <a:gd name="T2" fmla="*/ 2147483647 w 17"/>
              <a:gd name="T3" fmla="*/ 2147483647 h 38"/>
              <a:gd name="T4" fmla="*/ 2147483647 w 17"/>
              <a:gd name="T5" fmla="*/ 2147483647 h 38"/>
              <a:gd name="T6" fmla="*/ 2147483647 w 17"/>
              <a:gd name="T7" fmla="*/ 2147483647 h 38"/>
              <a:gd name="T8" fmla="*/ 2147483647 w 17"/>
              <a:gd name="T9" fmla="*/ 2147483647 h 38"/>
              <a:gd name="T10" fmla="*/ 2147483647 w 17"/>
              <a:gd name="T11" fmla="*/ 2147483647 h 38"/>
              <a:gd name="T12" fmla="*/ 2147483647 w 17"/>
              <a:gd name="T13" fmla="*/ 2147483647 h 38"/>
              <a:gd name="T14" fmla="*/ 2147483647 w 17"/>
              <a:gd name="T15" fmla="*/ 0 h 38"/>
              <a:gd name="T16" fmla="*/ 2147483647 w 17"/>
              <a:gd name="T17" fmla="*/ 0 h 38"/>
              <a:gd name="T18" fmla="*/ 2147483647 w 17"/>
              <a:gd name="T19" fmla="*/ 2147483647 h 38"/>
              <a:gd name="T20" fmla="*/ 2147483647 w 17"/>
              <a:gd name="T21" fmla="*/ 2147483647 h 38"/>
              <a:gd name="T22" fmla="*/ 2147483647 w 17"/>
              <a:gd name="T23" fmla="*/ 2147483647 h 38"/>
              <a:gd name="T24" fmla="*/ 2147483647 w 17"/>
              <a:gd name="T25" fmla="*/ 2147483647 h 38"/>
              <a:gd name="T26" fmla="*/ 2147483647 w 17"/>
              <a:gd name="T27" fmla="*/ 2147483647 h 38"/>
              <a:gd name="T28" fmla="*/ 2147483647 w 17"/>
              <a:gd name="T29" fmla="*/ 2147483647 h 38"/>
              <a:gd name="T30" fmla="*/ 2147483647 w 17"/>
              <a:gd name="T31" fmla="*/ 2147483647 h 38"/>
              <a:gd name="T32" fmla="*/ 2147483647 w 17"/>
              <a:gd name="T33" fmla="*/ 2147483647 h 38"/>
              <a:gd name="T34" fmla="*/ 2147483647 w 17"/>
              <a:gd name="T35" fmla="*/ 2147483647 h 38"/>
              <a:gd name="T36" fmla="*/ 0 w 17"/>
              <a:gd name="T37" fmla="*/ 2147483647 h 3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7"/>
              <a:gd name="T58" fmla="*/ 0 h 38"/>
              <a:gd name="T59" fmla="*/ 17 w 17"/>
              <a:gd name="T60" fmla="*/ 38 h 3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7" h="38">
                <a:moveTo>
                  <a:pt x="0" y="26"/>
                </a:moveTo>
                <a:lnTo>
                  <a:pt x="3" y="29"/>
                </a:lnTo>
                <a:lnTo>
                  <a:pt x="3" y="35"/>
                </a:lnTo>
                <a:lnTo>
                  <a:pt x="6" y="38"/>
                </a:lnTo>
                <a:lnTo>
                  <a:pt x="14" y="18"/>
                </a:lnTo>
                <a:lnTo>
                  <a:pt x="14" y="15"/>
                </a:lnTo>
                <a:lnTo>
                  <a:pt x="17" y="6"/>
                </a:lnTo>
                <a:lnTo>
                  <a:pt x="17" y="0"/>
                </a:lnTo>
                <a:lnTo>
                  <a:pt x="14" y="0"/>
                </a:lnTo>
                <a:lnTo>
                  <a:pt x="12" y="12"/>
                </a:lnTo>
                <a:lnTo>
                  <a:pt x="9" y="15"/>
                </a:lnTo>
                <a:lnTo>
                  <a:pt x="6" y="18"/>
                </a:lnTo>
                <a:lnTo>
                  <a:pt x="6" y="20"/>
                </a:lnTo>
                <a:lnTo>
                  <a:pt x="3" y="23"/>
                </a:lnTo>
                <a:lnTo>
                  <a:pt x="6" y="23"/>
                </a:lnTo>
                <a:lnTo>
                  <a:pt x="3" y="23"/>
                </a:lnTo>
                <a:lnTo>
                  <a:pt x="3" y="26"/>
                </a:lnTo>
                <a:lnTo>
                  <a:pt x="3" y="29"/>
                </a:lnTo>
                <a:lnTo>
                  <a:pt x="0" y="26"/>
                </a:lnTo>
                <a:close/>
              </a:path>
            </a:pathLst>
          </a:custGeom>
          <a:solidFill>
            <a:srgbClr val="FFFFCC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85" name="Freeform 134"/>
          <p:cNvSpPr>
            <a:spLocks/>
          </p:cNvSpPr>
          <p:nvPr/>
        </p:nvSpPr>
        <p:spPr bwMode="auto">
          <a:xfrm>
            <a:off x="6591300" y="3132138"/>
            <a:ext cx="34925" cy="23812"/>
          </a:xfrm>
          <a:custGeom>
            <a:avLst/>
            <a:gdLst>
              <a:gd name="T0" fmla="*/ 0 w 20"/>
              <a:gd name="T1" fmla="*/ 2147483647 h 17"/>
              <a:gd name="T2" fmla="*/ 0 w 20"/>
              <a:gd name="T3" fmla="*/ 2147483647 h 17"/>
              <a:gd name="T4" fmla="*/ 2147483647 w 20"/>
              <a:gd name="T5" fmla="*/ 2147483647 h 17"/>
              <a:gd name="T6" fmla="*/ 2147483647 w 20"/>
              <a:gd name="T7" fmla="*/ 2147483647 h 17"/>
              <a:gd name="T8" fmla="*/ 2147483647 w 20"/>
              <a:gd name="T9" fmla="*/ 2147483647 h 17"/>
              <a:gd name="T10" fmla="*/ 2147483647 w 20"/>
              <a:gd name="T11" fmla="*/ 2147483647 h 17"/>
              <a:gd name="T12" fmla="*/ 2147483647 w 20"/>
              <a:gd name="T13" fmla="*/ 2147483647 h 17"/>
              <a:gd name="T14" fmla="*/ 2147483647 w 20"/>
              <a:gd name="T15" fmla="*/ 2147483647 h 17"/>
              <a:gd name="T16" fmla="*/ 2147483647 w 20"/>
              <a:gd name="T17" fmla="*/ 2147483647 h 17"/>
              <a:gd name="T18" fmla="*/ 2147483647 w 20"/>
              <a:gd name="T19" fmla="*/ 0 h 17"/>
              <a:gd name="T20" fmla="*/ 2147483647 w 20"/>
              <a:gd name="T21" fmla="*/ 2147483647 h 17"/>
              <a:gd name="T22" fmla="*/ 2147483647 w 20"/>
              <a:gd name="T23" fmla="*/ 2147483647 h 17"/>
              <a:gd name="T24" fmla="*/ 2147483647 w 20"/>
              <a:gd name="T25" fmla="*/ 2147483647 h 17"/>
              <a:gd name="T26" fmla="*/ 2147483647 w 20"/>
              <a:gd name="T27" fmla="*/ 2147483647 h 17"/>
              <a:gd name="T28" fmla="*/ 2147483647 w 20"/>
              <a:gd name="T29" fmla="*/ 2147483647 h 17"/>
              <a:gd name="T30" fmla="*/ 2147483647 w 20"/>
              <a:gd name="T31" fmla="*/ 2147483647 h 17"/>
              <a:gd name="T32" fmla="*/ 2147483647 w 20"/>
              <a:gd name="T33" fmla="*/ 2147483647 h 17"/>
              <a:gd name="T34" fmla="*/ 2147483647 w 20"/>
              <a:gd name="T35" fmla="*/ 2147483647 h 17"/>
              <a:gd name="T36" fmla="*/ 2147483647 w 20"/>
              <a:gd name="T37" fmla="*/ 2147483647 h 17"/>
              <a:gd name="T38" fmla="*/ 2147483647 w 20"/>
              <a:gd name="T39" fmla="*/ 2147483647 h 17"/>
              <a:gd name="T40" fmla="*/ 2147483647 w 20"/>
              <a:gd name="T41" fmla="*/ 2147483647 h 17"/>
              <a:gd name="T42" fmla="*/ 0 w 20"/>
              <a:gd name="T43" fmla="*/ 2147483647 h 17"/>
              <a:gd name="T44" fmla="*/ 0 w 20"/>
              <a:gd name="T45" fmla="*/ 2147483647 h 1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0"/>
              <a:gd name="T70" fmla="*/ 0 h 17"/>
              <a:gd name="T71" fmla="*/ 20 w 20"/>
              <a:gd name="T72" fmla="*/ 17 h 1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0" h="17">
                <a:moveTo>
                  <a:pt x="0" y="11"/>
                </a:moveTo>
                <a:lnTo>
                  <a:pt x="0" y="9"/>
                </a:lnTo>
                <a:lnTo>
                  <a:pt x="3" y="9"/>
                </a:lnTo>
                <a:lnTo>
                  <a:pt x="3" y="6"/>
                </a:lnTo>
                <a:lnTo>
                  <a:pt x="3" y="9"/>
                </a:lnTo>
                <a:lnTo>
                  <a:pt x="9" y="6"/>
                </a:lnTo>
                <a:lnTo>
                  <a:pt x="6" y="6"/>
                </a:lnTo>
                <a:lnTo>
                  <a:pt x="9" y="3"/>
                </a:lnTo>
                <a:lnTo>
                  <a:pt x="6" y="3"/>
                </a:lnTo>
                <a:lnTo>
                  <a:pt x="6" y="0"/>
                </a:lnTo>
                <a:lnTo>
                  <a:pt x="6" y="3"/>
                </a:lnTo>
                <a:lnTo>
                  <a:pt x="9" y="3"/>
                </a:lnTo>
                <a:lnTo>
                  <a:pt x="14" y="3"/>
                </a:lnTo>
                <a:lnTo>
                  <a:pt x="17" y="6"/>
                </a:lnTo>
                <a:lnTo>
                  <a:pt x="20" y="6"/>
                </a:lnTo>
                <a:lnTo>
                  <a:pt x="20" y="9"/>
                </a:lnTo>
                <a:lnTo>
                  <a:pt x="17" y="9"/>
                </a:lnTo>
                <a:lnTo>
                  <a:pt x="14" y="9"/>
                </a:lnTo>
                <a:lnTo>
                  <a:pt x="11" y="9"/>
                </a:lnTo>
                <a:lnTo>
                  <a:pt x="9" y="11"/>
                </a:lnTo>
                <a:lnTo>
                  <a:pt x="3" y="17"/>
                </a:lnTo>
                <a:lnTo>
                  <a:pt x="0" y="17"/>
                </a:lnTo>
                <a:lnTo>
                  <a:pt x="0" y="11"/>
                </a:lnTo>
                <a:close/>
              </a:path>
            </a:pathLst>
          </a:custGeom>
          <a:solidFill>
            <a:srgbClr val="FFFFCC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86" name="Freeform 135"/>
          <p:cNvSpPr>
            <a:spLocks/>
          </p:cNvSpPr>
          <p:nvPr/>
        </p:nvSpPr>
        <p:spPr bwMode="auto">
          <a:xfrm>
            <a:off x="6457950" y="3014663"/>
            <a:ext cx="14288" cy="30162"/>
          </a:xfrm>
          <a:custGeom>
            <a:avLst/>
            <a:gdLst>
              <a:gd name="T0" fmla="*/ 0 w 9"/>
              <a:gd name="T1" fmla="*/ 2147483647 h 21"/>
              <a:gd name="T2" fmla="*/ 2147483647 w 9"/>
              <a:gd name="T3" fmla="*/ 0 h 21"/>
              <a:gd name="T4" fmla="*/ 2147483647 w 9"/>
              <a:gd name="T5" fmla="*/ 2147483647 h 21"/>
              <a:gd name="T6" fmla="*/ 2147483647 w 9"/>
              <a:gd name="T7" fmla="*/ 2147483647 h 21"/>
              <a:gd name="T8" fmla="*/ 2147483647 w 9"/>
              <a:gd name="T9" fmla="*/ 2147483647 h 21"/>
              <a:gd name="T10" fmla="*/ 2147483647 w 9"/>
              <a:gd name="T11" fmla="*/ 2147483647 h 21"/>
              <a:gd name="T12" fmla="*/ 2147483647 w 9"/>
              <a:gd name="T13" fmla="*/ 2147483647 h 21"/>
              <a:gd name="T14" fmla="*/ 2147483647 w 9"/>
              <a:gd name="T15" fmla="*/ 2147483647 h 21"/>
              <a:gd name="T16" fmla="*/ 2147483647 w 9"/>
              <a:gd name="T17" fmla="*/ 2147483647 h 21"/>
              <a:gd name="T18" fmla="*/ 2147483647 w 9"/>
              <a:gd name="T19" fmla="*/ 2147483647 h 21"/>
              <a:gd name="T20" fmla="*/ 2147483647 w 9"/>
              <a:gd name="T21" fmla="*/ 2147483647 h 21"/>
              <a:gd name="T22" fmla="*/ 2147483647 w 9"/>
              <a:gd name="T23" fmla="*/ 2147483647 h 21"/>
              <a:gd name="T24" fmla="*/ 0 w 9"/>
              <a:gd name="T25" fmla="*/ 2147483647 h 21"/>
              <a:gd name="T26" fmla="*/ 2147483647 w 9"/>
              <a:gd name="T27" fmla="*/ 2147483647 h 21"/>
              <a:gd name="T28" fmla="*/ 2147483647 w 9"/>
              <a:gd name="T29" fmla="*/ 2147483647 h 21"/>
              <a:gd name="T30" fmla="*/ 2147483647 w 9"/>
              <a:gd name="T31" fmla="*/ 2147483647 h 21"/>
              <a:gd name="T32" fmla="*/ 2147483647 w 9"/>
              <a:gd name="T33" fmla="*/ 2147483647 h 21"/>
              <a:gd name="T34" fmla="*/ 0 w 9"/>
              <a:gd name="T35" fmla="*/ 2147483647 h 2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9"/>
              <a:gd name="T55" fmla="*/ 0 h 21"/>
              <a:gd name="T56" fmla="*/ 9 w 9"/>
              <a:gd name="T57" fmla="*/ 21 h 2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9" h="21">
                <a:moveTo>
                  <a:pt x="0" y="3"/>
                </a:moveTo>
                <a:lnTo>
                  <a:pt x="3" y="0"/>
                </a:lnTo>
                <a:lnTo>
                  <a:pt x="6" y="6"/>
                </a:lnTo>
                <a:lnTo>
                  <a:pt x="6" y="9"/>
                </a:lnTo>
                <a:lnTo>
                  <a:pt x="6" y="12"/>
                </a:lnTo>
                <a:lnTo>
                  <a:pt x="9" y="12"/>
                </a:lnTo>
                <a:lnTo>
                  <a:pt x="9" y="9"/>
                </a:lnTo>
                <a:lnTo>
                  <a:pt x="9" y="12"/>
                </a:lnTo>
                <a:lnTo>
                  <a:pt x="6" y="15"/>
                </a:lnTo>
                <a:lnTo>
                  <a:pt x="6" y="18"/>
                </a:lnTo>
                <a:lnTo>
                  <a:pt x="6" y="21"/>
                </a:lnTo>
                <a:lnTo>
                  <a:pt x="3" y="21"/>
                </a:lnTo>
                <a:lnTo>
                  <a:pt x="0" y="18"/>
                </a:lnTo>
                <a:lnTo>
                  <a:pt x="3" y="15"/>
                </a:lnTo>
                <a:lnTo>
                  <a:pt x="3" y="12"/>
                </a:lnTo>
                <a:lnTo>
                  <a:pt x="6" y="9"/>
                </a:lnTo>
                <a:lnTo>
                  <a:pt x="3" y="6"/>
                </a:lnTo>
                <a:lnTo>
                  <a:pt x="0" y="3"/>
                </a:lnTo>
                <a:close/>
              </a:path>
            </a:pathLst>
          </a:custGeom>
          <a:solidFill>
            <a:srgbClr val="FFFFCC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87" name="Freeform 136"/>
          <p:cNvSpPr>
            <a:spLocks/>
          </p:cNvSpPr>
          <p:nvPr/>
        </p:nvSpPr>
        <p:spPr bwMode="auto">
          <a:xfrm>
            <a:off x="6491288" y="2855913"/>
            <a:ext cx="25400" cy="17462"/>
          </a:xfrm>
          <a:custGeom>
            <a:avLst/>
            <a:gdLst>
              <a:gd name="T0" fmla="*/ 0 w 15"/>
              <a:gd name="T1" fmla="*/ 2147483647 h 12"/>
              <a:gd name="T2" fmla="*/ 2147483647 w 15"/>
              <a:gd name="T3" fmla="*/ 2147483647 h 12"/>
              <a:gd name="T4" fmla="*/ 2147483647 w 15"/>
              <a:gd name="T5" fmla="*/ 2147483647 h 12"/>
              <a:gd name="T6" fmla="*/ 2147483647 w 15"/>
              <a:gd name="T7" fmla="*/ 2147483647 h 12"/>
              <a:gd name="T8" fmla="*/ 2147483647 w 15"/>
              <a:gd name="T9" fmla="*/ 2147483647 h 12"/>
              <a:gd name="T10" fmla="*/ 2147483647 w 15"/>
              <a:gd name="T11" fmla="*/ 2147483647 h 12"/>
              <a:gd name="T12" fmla="*/ 2147483647 w 15"/>
              <a:gd name="T13" fmla="*/ 2147483647 h 12"/>
              <a:gd name="T14" fmla="*/ 2147483647 w 15"/>
              <a:gd name="T15" fmla="*/ 2147483647 h 12"/>
              <a:gd name="T16" fmla="*/ 2147483647 w 15"/>
              <a:gd name="T17" fmla="*/ 0 h 12"/>
              <a:gd name="T18" fmla="*/ 2147483647 w 15"/>
              <a:gd name="T19" fmla="*/ 2147483647 h 12"/>
              <a:gd name="T20" fmla="*/ 2147483647 w 15"/>
              <a:gd name="T21" fmla="*/ 2147483647 h 12"/>
              <a:gd name="T22" fmla="*/ 2147483647 w 15"/>
              <a:gd name="T23" fmla="*/ 2147483647 h 12"/>
              <a:gd name="T24" fmla="*/ 0 w 15"/>
              <a:gd name="T25" fmla="*/ 2147483647 h 12"/>
              <a:gd name="T26" fmla="*/ 0 w 15"/>
              <a:gd name="T27" fmla="*/ 2147483647 h 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5"/>
              <a:gd name="T43" fmla="*/ 0 h 12"/>
              <a:gd name="T44" fmla="*/ 15 w 15"/>
              <a:gd name="T45" fmla="*/ 12 h 1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5" h="12">
                <a:moveTo>
                  <a:pt x="0" y="9"/>
                </a:moveTo>
                <a:lnTo>
                  <a:pt x="3" y="9"/>
                </a:lnTo>
                <a:lnTo>
                  <a:pt x="3" y="12"/>
                </a:lnTo>
                <a:lnTo>
                  <a:pt x="6" y="9"/>
                </a:lnTo>
                <a:lnTo>
                  <a:pt x="9" y="9"/>
                </a:lnTo>
                <a:lnTo>
                  <a:pt x="9" y="6"/>
                </a:lnTo>
                <a:lnTo>
                  <a:pt x="12" y="3"/>
                </a:lnTo>
                <a:lnTo>
                  <a:pt x="15" y="3"/>
                </a:lnTo>
                <a:lnTo>
                  <a:pt x="12" y="0"/>
                </a:lnTo>
                <a:lnTo>
                  <a:pt x="12" y="3"/>
                </a:lnTo>
                <a:lnTo>
                  <a:pt x="6" y="3"/>
                </a:lnTo>
                <a:lnTo>
                  <a:pt x="3" y="3"/>
                </a:lnTo>
                <a:lnTo>
                  <a:pt x="0" y="6"/>
                </a:lnTo>
                <a:lnTo>
                  <a:pt x="0" y="9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88" name="Freeform 137"/>
          <p:cNvSpPr>
            <a:spLocks/>
          </p:cNvSpPr>
          <p:nvPr/>
        </p:nvSpPr>
        <p:spPr bwMode="auto">
          <a:xfrm>
            <a:off x="6432550" y="3140075"/>
            <a:ext cx="25400" cy="19050"/>
          </a:xfrm>
          <a:custGeom>
            <a:avLst/>
            <a:gdLst>
              <a:gd name="T0" fmla="*/ 0 w 14"/>
              <a:gd name="T1" fmla="*/ 0 h 14"/>
              <a:gd name="T2" fmla="*/ 0 w 14"/>
              <a:gd name="T3" fmla="*/ 2147483647 h 14"/>
              <a:gd name="T4" fmla="*/ 0 w 14"/>
              <a:gd name="T5" fmla="*/ 2147483647 h 14"/>
              <a:gd name="T6" fmla="*/ 2147483647 w 14"/>
              <a:gd name="T7" fmla="*/ 2147483647 h 14"/>
              <a:gd name="T8" fmla="*/ 2147483647 w 14"/>
              <a:gd name="T9" fmla="*/ 2147483647 h 14"/>
              <a:gd name="T10" fmla="*/ 2147483647 w 14"/>
              <a:gd name="T11" fmla="*/ 2147483647 h 14"/>
              <a:gd name="T12" fmla="*/ 2147483647 w 14"/>
              <a:gd name="T13" fmla="*/ 2147483647 h 14"/>
              <a:gd name="T14" fmla="*/ 2147483647 w 14"/>
              <a:gd name="T15" fmla="*/ 2147483647 h 14"/>
              <a:gd name="T16" fmla="*/ 2147483647 w 14"/>
              <a:gd name="T17" fmla="*/ 2147483647 h 14"/>
              <a:gd name="T18" fmla="*/ 2147483647 w 14"/>
              <a:gd name="T19" fmla="*/ 2147483647 h 14"/>
              <a:gd name="T20" fmla="*/ 2147483647 w 14"/>
              <a:gd name="T21" fmla="*/ 2147483647 h 14"/>
              <a:gd name="T22" fmla="*/ 2147483647 w 14"/>
              <a:gd name="T23" fmla="*/ 2147483647 h 14"/>
              <a:gd name="T24" fmla="*/ 2147483647 w 14"/>
              <a:gd name="T25" fmla="*/ 2147483647 h 14"/>
              <a:gd name="T26" fmla="*/ 2147483647 w 14"/>
              <a:gd name="T27" fmla="*/ 2147483647 h 14"/>
              <a:gd name="T28" fmla="*/ 2147483647 w 14"/>
              <a:gd name="T29" fmla="*/ 2147483647 h 14"/>
              <a:gd name="T30" fmla="*/ 0 w 14"/>
              <a:gd name="T31" fmla="*/ 2147483647 h 14"/>
              <a:gd name="T32" fmla="*/ 0 w 14"/>
              <a:gd name="T33" fmla="*/ 0 h 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"/>
              <a:gd name="T52" fmla="*/ 0 h 14"/>
              <a:gd name="T53" fmla="*/ 14 w 14"/>
              <a:gd name="T54" fmla="*/ 14 h 1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" h="14">
                <a:moveTo>
                  <a:pt x="0" y="0"/>
                </a:moveTo>
                <a:lnTo>
                  <a:pt x="0" y="3"/>
                </a:lnTo>
                <a:lnTo>
                  <a:pt x="0" y="5"/>
                </a:lnTo>
                <a:lnTo>
                  <a:pt x="3" y="8"/>
                </a:lnTo>
                <a:lnTo>
                  <a:pt x="6" y="11"/>
                </a:lnTo>
                <a:lnTo>
                  <a:pt x="6" y="14"/>
                </a:lnTo>
                <a:lnTo>
                  <a:pt x="8" y="14"/>
                </a:lnTo>
                <a:lnTo>
                  <a:pt x="14" y="11"/>
                </a:lnTo>
                <a:lnTo>
                  <a:pt x="11" y="8"/>
                </a:lnTo>
                <a:lnTo>
                  <a:pt x="11" y="11"/>
                </a:lnTo>
                <a:lnTo>
                  <a:pt x="11" y="8"/>
                </a:lnTo>
                <a:lnTo>
                  <a:pt x="8" y="11"/>
                </a:lnTo>
                <a:lnTo>
                  <a:pt x="8" y="8"/>
                </a:lnTo>
                <a:lnTo>
                  <a:pt x="6" y="8"/>
                </a:lnTo>
                <a:lnTo>
                  <a:pt x="3" y="5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89" name="Freeform 138"/>
          <p:cNvSpPr>
            <a:spLocks/>
          </p:cNvSpPr>
          <p:nvPr/>
        </p:nvSpPr>
        <p:spPr bwMode="auto">
          <a:xfrm>
            <a:off x="6619875" y="3055938"/>
            <a:ext cx="15875" cy="15875"/>
          </a:xfrm>
          <a:custGeom>
            <a:avLst/>
            <a:gdLst>
              <a:gd name="T0" fmla="*/ 0 w 9"/>
              <a:gd name="T1" fmla="*/ 2147483647 h 12"/>
              <a:gd name="T2" fmla="*/ 2147483647 w 9"/>
              <a:gd name="T3" fmla="*/ 2147483647 h 12"/>
              <a:gd name="T4" fmla="*/ 2147483647 w 9"/>
              <a:gd name="T5" fmla="*/ 2147483647 h 12"/>
              <a:gd name="T6" fmla="*/ 2147483647 w 9"/>
              <a:gd name="T7" fmla="*/ 0 h 12"/>
              <a:gd name="T8" fmla="*/ 2147483647 w 9"/>
              <a:gd name="T9" fmla="*/ 2147483647 h 12"/>
              <a:gd name="T10" fmla="*/ 2147483647 w 9"/>
              <a:gd name="T11" fmla="*/ 2147483647 h 12"/>
              <a:gd name="T12" fmla="*/ 2147483647 w 9"/>
              <a:gd name="T13" fmla="*/ 2147483647 h 12"/>
              <a:gd name="T14" fmla="*/ 2147483647 w 9"/>
              <a:gd name="T15" fmla="*/ 2147483647 h 12"/>
              <a:gd name="T16" fmla="*/ 0 w 9"/>
              <a:gd name="T17" fmla="*/ 2147483647 h 12"/>
              <a:gd name="T18" fmla="*/ 0 w 9"/>
              <a:gd name="T19" fmla="*/ 2147483647 h 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"/>
              <a:gd name="T31" fmla="*/ 0 h 12"/>
              <a:gd name="T32" fmla="*/ 9 w 9"/>
              <a:gd name="T33" fmla="*/ 12 h 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" h="12">
                <a:moveTo>
                  <a:pt x="0" y="6"/>
                </a:moveTo>
                <a:lnTo>
                  <a:pt x="3" y="6"/>
                </a:lnTo>
                <a:lnTo>
                  <a:pt x="3" y="3"/>
                </a:lnTo>
                <a:lnTo>
                  <a:pt x="6" y="0"/>
                </a:lnTo>
                <a:lnTo>
                  <a:pt x="6" y="3"/>
                </a:lnTo>
                <a:lnTo>
                  <a:pt x="9" y="6"/>
                </a:lnTo>
                <a:lnTo>
                  <a:pt x="9" y="9"/>
                </a:lnTo>
                <a:lnTo>
                  <a:pt x="3" y="12"/>
                </a:lnTo>
                <a:lnTo>
                  <a:pt x="0" y="9"/>
                </a:lnTo>
                <a:lnTo>
                  <a:pt x="0" y="6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90" name="Freeform 139"/>
          <p:cNvSpPr>
            <a:spLocks/>
          </p:cNvSpPr>
          <p:nvPr/>
        </p:nvSpPr>
        <p:spPr bwMode="auto">
          <a:xfrm>
            <a:off x="6288088" y="3108325"/>
            <a:ext cx="9525" cy="19050"/>
          </a:xfrm>
          <a:custGeom>
            <a:avLst/>
            <a:gdLst>
              <a:gd name="T0" fmla="*/ 0 w 6"/>
              <a:gd name="T1" fmla="*/ 0 h 14"/>
              <a:gd name="T2" fmla="*/ 2147483647 w 6"/>
              <a:gd name="T3" fmla="*/ 0 h 14"/>
              <a:gd name="T4" fmla="*/ 0 w 6"/>
              <a:gd name="T5" fmla="*/ 0 h 14"/>
              <a:gd name="T6" fmla="*/ 2147483647 w 6"/>
              <a:gd name="T7" fmla="*/ 0 h 14"/>
              <a:gd name="T8" fmla="*/ 2147483647 w 6"/>
              <a:gd name="T9" fmla="*/ 2147483647 h 14"/>
              <a:gd name="T10" fmla="*/ 2147483647 w 6"/>
              <a:gd name="T11" fmla="*/ 2147483647 h 14"/>
              <a:gd name="T12" fmla="*/ 2147483647 w 6"/>
              <a:gd name="T13" fmla="*/ 2147483647 h 14"/>
              <a:gd name="T14" fmla="*/ 0 w 6"/>
              <a:gd name="T15" fmla="*/ 2147483647 h 14"/>
              <a:gd name="T16" fmla="*/ 0 w 6"/>
              <a:gd name="T17" fmla="*/ 0 h 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"/>
              <a:gd name="T28" fmla="*/ 0 h 14"/>
              <a:gd name="T29" fmla="*/ 6 w 6"/>
              <a:gd name="T30" fmla="*/ 14 h 1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" h="14">
                <a:moveTo>
                  <a:pt x="0" y="0"/>
                </a:moveTo>
                <a:lnTo>
                  <a:pt x="3" y="0"/>
                </a:lnTo>
                <a:lnTo>
                  <a:pt x="0" y="0"/>
                </a:lnTo>
                <a:lnTo>
                  <a:pt x="3" y="0"/>
                </a:lnTo>
                <a:lnTo>
                  <a:pt x="6" y="3"/>
                </a:lnTo>
                <a:lnTo>
                  <a:pt x="3" y="5"/>
                </a:lnTo>
                <a:lnTo>
                  <a:pt x="3" y="14"/>
                </a:lnTo>
                <a:lnTo>
                  <a:pt x="0" y="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91" name="Freeform 140"/>
          <p:cNvSpPr>
            <a:spLocks/>
          </p:cNvSpPr>
          <p:nvPr/>
        </p:nvSpPr>
        <p:spPr bwMode="auto">
          <a:xfrm>
            <a:off x="6457950" y="3132138"/>
            <a:ext cx="14288" cy="12700"/>
          </a:xfrm>
          <a:custGeom>
            <a:avLst/>
            <a:gdLst>
              <a:gd name="T0" fmla="*/ 0 w 9"/>
              <a:gd name="T1" fmla="*/ 2147483647 h 9"/>
              <a:gd name="T2" fmla="*/ 0 w 9"/>
              <a:gd name="T3" fmla="*/ 2147483647 h 9"/>
              <a:gd name="T4" fmla="*/ 0 w 9"/>
              <a:gd name="T5" fmla="*/ 2147483647 h 9"/>
              <a:gd name="T6" fmla="*/ 2147483647 w 9"/>
              <a:gd name="T7" fmla="*/ 2147483647 h 9"/>
              <a:gd name="T8" fmla="*/ 0 w 9"/>
              <a:gd name="T9" fmla="*/ 2147483647 h 9"/>
              <a:gd name="T10" fmla="*/ 2147483647 w 9"/>
              <a:gd name="T11" fmla="*/ 2147483647 h 9"/>
              <a:gd name="T12" fmla="*/ 2147483647 w 9"/>
              <a:gd name="T13" fmla="*/ 2147483647 h 9"/>
              <a:gd name="T14" fmla="*/ 2147483647 w 9"/>
              <a:gd name="T15" fmla="*/ 2147483647 h 9"/>
              <a:gd name="T16" fmla="*/ 2147483647 w 9"/>
              <a:gd name="T17" fmla="*/ 2147483647 h 9"/>
              <a:gd name="T18" fmla="*/ 2147483647 w 9"/>
              <a:gd name="T19" fmla="*/ 2147483647 h 9"/>
              <a:gd name="T20" fmla="*/ 2147483647 w 9"/>
              <a:gd name="T21" fmla="*/ 2147483647 h 9"/>
              <a:gd name="T22" fmla="*/ 2147483647 w 9"/>
              <a:gd name="T23" fmla="*/ 0 h 9"/>
              <a:gd name="T24" fmla="*/ 2147483647 w 9"/>
              <a:gd name="T25" fmla="*/ 0 h 9"/>
              <a:gd name="T26" fmla="*/ 0 w 9"/>
              <a:gd name="T27" fmla="*/ 2147483647 h 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9"/>
              <a:gd name="T43" fmla="*/ 0 h 9"/>
              <a:gd name="T44" fmla="*/ 9 w 9"/>
              <a:gd name="T45" fmla="*/ 9 h 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9" h="9">
                <a:moveTo>
                  <a:pt x="0" y="3"/>
                </a:moveTo>
                <a:lnTo>
                  <a:pt x="0" y="6"/>
                </a:lnTo>
                <a:lnTo>
                  <a:pt x="0" y="9"/>
                </a:lnTo>
                <a:lnTo>
                  <a:pt x="3" y="9"/>
                </a:lnTo>
                <a:lnTo>
                  <a:pt x="0" y="9"/>
                </a:lnTo>
                <a:lnTo>
                  <a:pt x="3" y="9"/>
                </a:lnTo>
                <a:lnTo>
                  <a:pt x="6" y="9"/>
                </a:lnTo>
                <a:lnTo>
                  <a:pt x="6" y="6"/>
                </a:lnTo>
                <a:lnTo>
                  <a:pt x="9" y="9"/>
                </a:lnTo>
                <a:lnTo>
                  <a:pt x="9" y="6"/>
                </a:lnTo>
                <a:lnTo>
                  <a:pt x="6" y="6"/>
                </a:lnTo>
                <a:lnTo>
                  <a:pt x="6" y="0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CC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92" name="Freeform 141"/>
          <p:cNvSpPr>
            <a:spLocks/>
          </p:cNvSpPr>
          <p:nvPr/>
        </p:nvSpPr>
        <p:spPr bwMode="auto">
          <a:xfrm>
            <a:off x="6276975" y="3076575"/>
            <a:ext cx="11113" cy="14288"/>
          </a:xfrm>
          <a:custGeom>
            <a:avLst/>
            <a:gdLst>
              <a:gd name="T0" fmla="*/ 0 w 6"/>
              <a:gd name="T1" fmla="*/ 0 h 11"/>
              <a:gd name="T2" fmla="*/ 0 w 6"/>
              <a:gd name="T3" fmla="*/ 2147483647 h 11"/>
              <a:gd name="T4" fmla="*/ 2147483647 w 6"/>
              <a:gd name="T5" fmla="*/ 2147483647 h 11"/>
              <a:gd name="T6" fmla="*/ 2147483647 w 6"/>
              <a:gd name="T7" fmla="*/ 2147483647 h 11"/>
              <a:gd name="T8" fmla="*/ 2147483647 w 6"/>
              <a:gd name="T9" fmla="*/ 2147483647 h 11"/>
              <a:gd name="T10" fmla="*/ 2147483647 w 6"/>
              <a:gd name="T11" fmla="*/ 2147483647 h 11"/>
              <a:gd name="T12" fmla="*/ 2147483647 w 6"/>
              <a:gd name="T13" fmla="*/ 2147483647 h 11"/>
              <a:gd name="T14" fmla="*/ 2147483647 w 6"/>
              <a:gd name="T15" fmla="*/ 2147483647 h 11"/>
              <a:gd name="T16" fmla="*/ 2147483647 w 6"/>
              <a:gd name="T17" fmla="*/ 2147483647 h 11"/>
              <a:gd name="T18" fmla="*/ 2147483647 w 6"/>
              <a:gd name="T19" fmla="*/ 0 h 11"/>
              <a:gd name="T20" fmla="*/ 0 w 6"/>
              <a:gd name="T21" fmla="*/ 0 h 1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"/>
              <a:gd name="T34" fmla="*/ 0 h 11"/>
              <a:gd name="T35" fmla="*/ 6 w 6"/>
              <a:gd name="T36" fmla="*/ 11 h 1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" h="11">
                <a:moveTo>
                  <a:pt x="0" y="0"/>
                </a:moveTo>
                <a:lnTo>
                  <a:pt x="0" y="3"/>
                </a:lnTo>
                <a:lnTo>
                  <a:pt x="3" y="5"/>
                </a:lnTo>
                <a:lnTo>
                  <a:pt x="3" y="11"/>
                </a:lnTo>
                <a:lnTo>
                  <a:pt x="6" y="11"/>
                </a:lnTo>
                <a:lnTo>
                  <a:pt x="6" y="8"/>
                </a:lnTo>
                <a:lnTo>
                  <a:pt x="6" y="5"/>
                </a:lnTo>
                <a:lnTo>
                  <a:pt x="6" y="3"/>
                </a:lnTo>
                <a:lnTo>
                  <a:pt x="3" y="3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93" name="Freeform 142"/>
          <p:cNvSpPr>
            <a:spLocks/>
          </p:cNvSpPr>
          <p:nvPr/>
        </p:nvSpPr>
        <p:spPr bwMode="auto">
          <a:xfrm>
            <a:off x="6540500" y="2928938"/>
            <a:ext cx="11113" cy="7937"/>
          </a:xfrm>
          <a:custGeom>
            <a:avLst/>
            <a:gdLst>
              <a:gd name="T0" fmla="*/ 0 w 6"/>
              <a:gd name="T1" fmla="*/ 2147483647 h 6"/>
              <a:gd name="T2" fmla="*/ 0 w 6"/>
              <a:gd name="T3" fmla="*/ 2147483647 h 6"/>
              <a:gd name="T4" fmla="*/ 2147483647 w 6"/>
              <a:gd name="T5" fmla="*/ 2147483647 h 6"/>
              <a:gd name="T6" fmla="*/ 2147483647 w 6"/>
              <a:gd name="T7" fmla="*/ 2147483647 h 6"/>
              <a:gd name="T8" fmla="*/ 2147483647 w 6"/>
              <a:gd name="T9" fmla="*/ 0 h 6"/>
              <a:gd name="T10" fmla="*/ 0 w 6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6"/>
              <a:gd name="T20" fmla="*/ 6 w 6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6">
                <a:moveTo>
                  <a:pt x="0" y="3"/>
                </a:moveTo>
                <a:lnTo>
                  <a:pt x="0" y="6"/>
                </a:lnTo>
                <a:lnTo>
                  <a:pt x="3" y="6"/>
                </a:lnTo>
                <a:lnTo>
                  <a:pt x="3" y="3"/>
                </a:lnTo>
                <a:lnTo>
                  <a:pt x="6" y="0"/>
                </a:lnTo>
                <a:lnTo>
                  <a:pt x="0" y="3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94" name="Freeform 143"/>
          <p:cNvSpPr>
            <a:spLocks/>
          </p:cNvSpPr>
          <p:nvPr/>
        </p:nvSpPr>
        <p:spPr bwMode="auto">
          <a:xfrm>
            <a:off x="6640513" y="3055938"/>
            <a:ext cx="6350" cy="7937"/>
          </a:xfrm>
          <a:custGeom>
            <a:avLst/>
            <a:gdLst>
              <a:gd name="T0" fmla="*/ 0 w 3"/>
              <a:gd name="T1" fmla="*/ 2147483647 h 6"/>
              <a:gd name="T2" fmla="*/ 2147483647 w 3"/>
              <a:gd name="T3" fmla="*/ 2147483647 h 6"/>
              <a:gd name="T4" fmla="*/ 2147483647 w 3"/>
              <a:gd name="T5" fmla="*/ 2147483647 h 6"/>
              <a:gd name="T6" fmla="*/ 0 w 3"/>
              <a:gd name="T7" fmla="*/ 0 h 6"/>
              <a:gd name="T8" fmla="*/ 0 w 3"/>
              <a:gd name="T9" fmla="*/ 2147483647 h 6"/>
              <a:gd name="T10" fmla="*/ 0 w 3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6"/>
              <a:gd name="T20" fmla="*/ 3 w 3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6">
                <a:moveTo>
                  <a:pt x="0" y="6"/>
                </a:moveTo>
                <a:lnTo>
                  <a:pt x="3" y="6"/>
                </a:lnTo>
                <a:lnTo>
                  <a:pt x="3" y="3"/>
                </a:lnTo>
                <a:lnTo>
                  <a:pt x="0" y="0"/>
                </a:lnTo>
                <a:lnTo>
                  <a:pt x="0" y="3"/>
                </a:lnTo>
                <a:lnTo>
                  <a:pt x="0" y="6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95" name="Freeform 144"/>
          <p:cNvSpPr>
            <a:spLocks/>
          </p:cNvSpPr>
          <p:nvPr/>
        </p:nvSpPr>
        <p:spPr bwMode="auto">
          <a:xfrm>
            <a:off x="6338888" y="2913063"/>
            <a:ext cx="4762" cy="7937"/>
          </a:xfrm>
          <a:custGeom>
            <a:avLst/>
            <a:gdLst>
              <a:gd name="T0" fmla="*/ 0 w 3"/>
              <a:gd name="T1" fmla="*/ 0 h 5"/>
              <a:gd name="T2" fmla="*/ 2147483647 w 3"/>
              <a:gd name="T3" fmla="*/ 0 h 5"/>
              <a:gd name="T4" fmla="*/ 2147483647 w 3"/>
              <a:gd name="T5" fmla="*/ 2147483647 h 5"/>
              <a:gd name="T6" fmla="*/ 0 w 3"/>
              <a:gd name="T7" fmla="*/ 2147483647 h 5"/>
              <a:gd name="T8" fmla="*/ 0 w 3"/>
              <a:gd name="T9" fmla="*/ 0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0" y="0"/>
                </a:moveTo>
                <a:lnTo>
                  <a:pt x="3" y="0"/>
                </a:lnTo>
                <a:lnTo>
                  <a:pt x="3" y="2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96" name="Freeform 145"/>
          <p:cNvSpPr>
            <a:spLocks/>
          </p:cNvSpPr>
          <p:nvPr/>
        </p:nvSpPr>
        <p:spPr bwMode="auto">
          <a:xfrm>
            <a:off x="6502400" y="3027363"/>
            <a:ext cx="14288" cy="9525"/>
          </a:xfrm>
          <a:custGeom>
            <a:avLst/>
            <a:gdLst>
              <a:gd name="T0" fmla="*/ 0 w 9"/>
              <a:gd name="T1" fmla="*/ 0 h 6"/>
              <a:gd name="T2" fmla="*/ 2147483647 w 9"/>
              <a:gd name="T3" fmla="*/ 0 h 6"/>
              <a:gd name="T4" fmla="*/ 2147483647 w 9"/>
              <a:gd name="T5" fmla="*/ 2147483647 h 6"/>
              <a:gd name="T6" fmla="*/ 2147483647 w 9"/>
              <a:gd name="T7" fmla="*/ 2147483647 h 6"/>
              <a:gd name="T8" fmla="*/ 2147483647 w 9"/>
              <a:gd name="T9" fmla="*/ 2147483647 h 6"/>
              <a:gd name="T10" fmla="*/ 2147483647 w 9"/>
              <a:gd name="T11" fmla="*/ 0 h 6"/>
              <a:gd name="T12" fmla="*/ 0 w 9"/>
              <a:gd name="T13" fmla="*/ 0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6"/>
              <a:gd name="T23" fmla="*/ 9 w 9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6">
                <a:moveTo>
                  <a:pt x="0" y="0"/>
                </a:moveTo>
                <a:lnTo>
                  <a:pt x="3" y="0"/>
                </a:lnTo>
                <a:lnTo>
                  <a:pt x="6" y="3"/>
                </a:lnTo>
                <a:lnTo>
                  <a:pt x="9" y="6"/>
                </a:lnTo>
                <a:lnTo>
                  <a:pt x="6" y="3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97" name="Freeform 146"/>
          <p:cNvSpPr>
            <a:spLocks/>
          </p:cNvSpPr>
          <p:nvPr/>
        </p:nvSpPr>
        <p:spPr bwMode="auto">
          <a:xfrm>
            <a:off x="6432550" y="3044825"/>
            <a:ext cx="9525" cy="3175"/>
          </a:xfrm>
          <a:custGeom>
            <a:avLst/>
            <a:gdLst>
              <a:gd name="T0" fmla="*/ 0 w 6"/>
              <a:gd name="T1" fmla="*/ 2147483647 h 2"/>
              <a:gd name="T2" fmla="*/ 2147483647 w 6"/>
              <a:gd name="T3" fmla="*/ 0 h 2"/>
              <a:gd name="T4" fmla="*/ 2147483647 w 6"/>
              <a:gd name="T5" fmla="*/ 0 h 2"/>
              <a:gd name="T6" fmla="*/ 2147483647 w 6"/>
              <a:gd name="T7" fmla="*/ 2147483647 h 2"/>
              <a:gd name="T8" fmla="*/ 2147483647 w 6"/>
              <a:gd name="T9" fmla="*/ 2147483647 h 2"/>
              <a:gd name="T10" fmla="*/ 0 w 6"/>
              <a:gd name="T11" fmla="*/ 2147483647 h 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2"/>
              <a:gd name="T20" fmla="*/ 6 w 6"/>
              <a:gd name="T21" fmla="*/ 2 h 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2">
                <a:moveTo>
                  <a:pt x="0" y="2"/>
                </a:moveTo>
                <a:lnTo>
                  <a:pt x="3" y="0"/>
                </a:lnTo>
                <a:lnTo>
                  <a:pt x="6" y="0"/>
                </a:lnTo>
                <a:lnTo>
                  <a:pt x="6" y="2"/>
                </a:lnTo>
                <a:lnTo>
                  <a:pt x="3" y="2"/>
                </a:lnTo>
                <a:lnTo>
                  <a:pt x="0" y="2"/>
                </a:lnTo>
                <a:close/>
              </a:path>
            </a:pathLst>
          </a:custGeom>
          <a:solidFill>
            <a:srgbClr val="FFFFCC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98" name="Freeform 147"/>
          <p:cNvSpPr>
            <a:spLocks/>
          </p:cNvSpPr>
          <p:nvPr/>
        </p:nvSpPr>
        <p:spPr bwMode="auto">
          <a:xfrm>
            <a:off x="6581775" y="3144838"/>
            <a:ext cx="3175" cy="6350"/>
          </a:xfrm>
          <a:custGeom>
            <a:avLst/>
            <a:gdLst>
              <a:gd name="T0" fmla="*/ 0 w 3"/>
              <a:gd name="T1" fmla="*/ 0 h 5"/>
              <a:gd name="T2" fmla="*/ 0 w 3"/>
              <a:gd name="T3" fmla="*/ 2147483647 h 5"/>
              <a:gd name="T4" fmla="*/ 2147483647 w 3"/>
              <a:gd name="T5" fmla="*/ 2147483647 h 5"/>
              <a:gd name="T6" fmla="*/ 2147483647 w 3"/>
              <a:gd name="T7" fmla="*/ 2147483647 h 5"/>
              <a:gd name="T8" fmla="*/ 0 w 3"/>
              <a:gd name="T9" fmla="*/ 2147483647 h 5"/>
              <a:gd name="T10" fmla="*/ 0 w 3"/>
              <a:gd name="T11" fmla="*/ 0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5"/>
              <a:gd name="T20" fmla="*/ 3 w 3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5">
                <a:moveTo>
                  <a:pt x="0" y="0"/>
                </a:moveTo>
                <a:lnTo>
                  <a:pt x="0" y="2"/>
                </a:lnTo>
                <a:lnTo>
                  <a:pt x="3" y="5"/>
                </a:lnTo>
                <a:lnTo>
                  <a:pt x="3" y="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99" name="Freeform 148"/>
          <p:cNvSpPr>
            <a:spLocks/>
          </p:cNvSpPr>
          <p:nvPr/>
        </p:nvSpPr>
        <p:spPr bwMode="auto">
          <a:xfrm>
            <a:off x="6432550" y="3132138"/>
            <a:ext cx="6350" cy="4762"/>
          </a:xfrm>
          <a:custGeom>
            <a:avLst/>
            <a:gdLst>
              <a:gd name="T0" fmla="*/ 0 w 3"/>
              <a:gd name="T1" fmla="*/ 0 h 3"/>
              <a:gd name="T2" fmla="*/ 2147483647 w 3"/>
              <a:gd name="T3" fmla="*/ 2147483647 h 3"/>
              <a:gd name="T4" fmla="*/ 0 w 3"/>
              <a:gd name="T5" fmla="*/ 0 h 3"/>
              <a:gd name="T6" fmla="*/ 0 60000 65536"/>
              <a:gd name="T7" fmla="*/ 0 60000 65536"/>
              <a:gd name="T8" fmla="*/ 0 60000 65536"/>
              <a:gd name="T9" fmla="*/ 0 w 3"/>
              <a:gd name="T10" fmla="*/ 0 h 3"/>
              <a:gd name="T11" fmla="*/ 3 w 3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3">
                <a:moveTo>
                  <a:pt x="0" y="0"/>
                </a:moveTo>
                <a:lnTo>
                  <a:pt x="3" y="3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00" name="Freeform 149"/>
          <p:cNvSpPr>
            <a:spLocks/>
          </p:cNvSpPr>
          <p:nvPr/>
        </p:nvSpPr>
        <p:spPr bwMode="auto">
          <a:xfrm>
            <a:off x="4295775" y="1425575"/>
            <a:ext cx="652463" cy="411163"/>
          </a:xfrm>
          <a:custGeom>
            <a:avLst/>
            <a:gdLst>
              <a:gd name="T0" fmla="*/ 2147483647 w 380"/>
              <a:gd name="T1" fmla="*/ 2147483647 h 297"/>
              <a:gd name="T2" fmla="*/ 2147483647 w 380"/>
              <a:gd name="T3" fmla="*/ 2147483647 h 297"/>
              <a:gd name="T4" fmla="*/ 2147483647 w 380"/>
              <a:gd name="T5" fmla="*/ 2147483647 h 297"/>
              <a:gd name="T6" fmla="*/ 2147483647 w 380"/>
              <a:gd name="T7" fmla="*/ 2147483647 h 297"/>
              <a:gd name="T8" fmla="*/ 2147483647 w 380"/>
              <a:gd name="T9" fmla="*/ 2147483647 h 297"/>
              <a:gd name="T10" fmla="*/ 2147483647 w 380"/>
              <a:gd name="T11" fmla="*/ 2147483647 h 297"/>
              <a:gd name="T12" fmla="*/ 2147483647 w 380"/>
              <a:gd name="T13" fmla="*/ 2147483647 h 297"/>
              <a:gd name="T14" fmla="*/ 2147483647 w 380"/>
              <a:gd name="T15" fmla="*/ 2147483647 h 297"/>
              <a:gd name="T16" fmla="*/ 2147483647 w 380"/>
              <a:gd name="T17" fmla="*/ 2147483647 h 297"/>
              <a:gd name="T18" fmla="*/ 2147483647 w 380"/>
              <a:gd name="T19" fmla="*/ 2147483647 h 297"/>
              <a:gd name="T20" fmla="*/ 2147483647 w 380"/>
              <a:gd name="T21" fmla="*/ 2147483647 h 297"/>
              <a:gd name="T22" fmla="*/ 2147483647 w 380"/>
              <a:gd name="T23" fmla="*/ 2147483647 h 297"/>
              <a:gd name="T24" fmla="*/ 2147483647 w 380"/>
              <a:gd name="T25" fmla="*/ 2147483647 h 297"/>
              <a:gd name="T26" fmla="*/ 2147483647 w 380"/>
              <a:gd name="T27" fmla="*/ 0 h 297"/>
              <a:gd name="T28" fmla="*/ 2147483647 w 380"/>
              <a:gd name="T29" fmla="*/ 2147483647 h 297"/>
              <a:gd name="T30" fmla="*/ 2147483647 w 380"/>
              <a:gd name="T31" fmla="*/ 2147483647 h 297"/>
              <a:gd name="T32" fmla="*/ 2147483647 w 380"/>
              <a:gd name="T33" fmla="*/ 2147483647 h 297"/>
              <a:gd name="T34" fmla="*/ 2147483647 w 380"/>
              <a:gd name="T35" fmla="*/ 2147483647 h 297"/>
              <a:gd name="T36" fmla="*/ 2147483647 w 380"/>
              <a:gd name="T37" fmla="*/ 2147483647 h 297"/>
              <a:gd name="T38" fmla="*/ 2147483647 w 380"/>
              <a:gd name="T39" fmla="*/ 2147483647 h 297"/>
              <a:gd name="T40" fmla="*/ 2147483647 w 380"/>
              <a:gd name="T41" fmla="*/ 2147483647 h 297"/>
              <a:gd name="T42" fmla="*/ 2147483647 w 380"/>
              <a:gd name="T43" fmla="*/ 2147483647 h 297"/>
              <a:gd name="T44" fmla="*/ 2147483647 w 380"/>
              <a:gd name="T45" fmla="*/ 2147483647 h 297"/>
              <a:gd name="T46" fmla="*/ 2147483647 w 380"/>
              <a:gd name="T47" fmla="*/ 2147483647 h 297"/>
              <a:gd name="T48" fmla="*/ 2147483647 w 380"/>
              <a:gd name="T49" fmla="*/ 2147483647 h 297"/>
              <a:gd name="T50" fmla="*/ 2147483647 w 380"/>
              <a:gd name="T51" fmla="*/ 2147483647 h 297"/>
              <a:gd name="T52" fmla="*/ 2147483647 w 380"/>
              <a:gd name="T53" fmla="*/ 2147483647 h 297"/>
              <a:gd name="T54" fmla="*/ 0 w 380"/>
              <a:gd name="T55" fmla="*/ 2147483647 h 297"/>
              <a:gd name="T56" fmla="*/ 2147483647 w 380"/>
              <a:gd name="T57" fmla="*/ 2147483647 h 297"/>
              <a:gd name="T58" fmla="*/ 2147483647 w 380"/>
              <a:gd name="T59" fmla="*/ 2147483647 h 297"/>
              <a:gd name="T60" fmla="*/ 2147483647 w 380"/>
              <a:gd name="T61" fmla="*/ 2147483647 h 297"/>
              <a:gd name="T62" fmla="*/ 2147483647 w 380"/>
              <a:gd name="T63" fmla="*/ 2147483647 h 297"/>
              <a:gd name="T64" fmla="*/ 2147483647 w 380"/>
              <a:gd name="T65" fmla="*/ 2147483647 h 297"/>
              <a:gd name="T66" fmla="*/ 2147483647 w 380"/>
              <a:gd name="T67" fmla="*/ 2147483647 h 297"/>
              <a:gd name="T68" fmla="*/ 2147483647 w 380"/>
              <a:gd name="T69" fmla="*/ 2147483647 h 297"/>
              <a:gd name="T70" fmla="*/ 2147483647 w 380"/>
              <a:gd name="T71" fmla="*/ 2147483647 h 297"/>
              <a:gd name="T72" fmla="*/ 2147483647 w 380"/>
              <a:gd name="T73" fmla="*/ 2147483647 h 297"/>
              <a:gd name="T74" fmla="*/ 2147483647 w 380"/>
              <a:gd name="T75" fmla="*/ 2147483647 h 297"/>
              <a:gd name="T76" fmla="*/ 2147483647 w 380"/>
              <a:gd name="T77" fmla="*/ 2147483647 h 297"/>
              <a:gd name="T78" fmla="*/ 2147483647 w 380"/>
              <a:gd name="T79" fmla="*/ 2147483647 h 297"/>
              <a:gd name="T80" fmla="*/ 2147483647 w 380"/>
              <a:gd name="T81" fmla="*/ 2147483647 h 297"/>
              <a:gd name="T82" fmla="*/ 2147483647 w 380"/>
              <a:gd name="T83" fmla="*/ 2147483647 h 297"/>
              <a:gd name="T84" fmla="*/ 2147483647 w 380"/>
              <a:gd name="T85" fmla="*/ 2147483647 h 297"/>
              <a:gd name="T86" fmla="*/ 2147483647 w 380"/>
              <a:gd name="T87" fmla="*/ 2147483647 h 297"/>
              <a:gd name="T88" fmla="*/ 2147483647 w 380"/>
              <a:gd name="T89" fmla="*/ 2147483647 h 297"/>
              <a:gd name="T90" fmla="*/ 2147483647 w 380"/>
              <a:gd name="T91" fmla="*/ 2147483647 h 297"/>
              <a:gd name="T92" fmla="*/ 2147483647 w 380"/>
              <a:gd name="T93" fmla="*/ 2147483647 h 297"/>
              <a:gd name="T94" fmla="*/ 2147483647 w 380"/>
              <a:gd name="T95" fmla="*/ 2147483647 h 297"/>
              <a:gd name="T96" fmla="*/ 2147483647 w 380"/>
              <a:gd name="T97" fmla="*/ 2147483647 h 297"/>
              <a:gd name="T98" fmla="*/ 2147483647 w 380"/>
              <a:gd name="T99" fmla="*/ 2147483647 h 297"/>
              <a:gd name="T100" fmla="*/ 2147483647 w 380"/>
              <a:gd name="T101" fmla="*/ 2147483647 h 297"/>
              <a:gd name="T102" fmla="*/ 2147483647 w 380"/>
              <a:gd name="T103" fmla="*/ 2147483647 h 29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80"/>
              <a:gd name="T157" fmla="*/ 0 h 297"/>
              <a:gd name="T158" fmla="*/ 380 w 380"/>
              <a:gd name="T159" fmla="*/ 297 h 29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80" h="297">
                <a:moveTo>
                  <a:pt x="314" y="87"/>
                </a:moveTo>
                <a:lnTo>
                  <a:pt x="302" y="101"/>
                </a:lnTo>
                <a:lnTo>
                  <a:pt x="265" y="107"/>
                </a:lnTo>
                <a:lnTo>
                  <a:pt x="242" y="90"/>
                </a:lnTo>
                <a:lnTo>
                  <a:pt x="230" y="121"/>
                </a:lnTo>
                <a:lnTo>
                  <a:pt x="230" y="110"/>
                </a:lnTo>
                <a:lnTo>
                  <a:pt x="204" y="81"/>
                </a:lnTo>
                <a:lnTo>
                  <a:pt x="187" y="98"/>
                </a:lnTo>
                <a:lnTo>
                  <a:pt x="172" y="67"/>
                </a:lnTo>
                <a:lnTo>
                  <a:pt x="138" y="104"/>
                </a:lnTo>
                <a:lnTo>
                  <a:pt x="115" y="110"/>
                </a:lnTo>
                <a:lnTo>
                  <a:pt x="106" y="81"/>
                </a:lnTo>
                <a:lnTo>
                  <a:pt x="121" y="70"/>
                </a:lnTo>
                <a:lnTo>
                  <a:pt x="89" y="0"/>
                </a:lnTo>
                <a:lnTo>
                  <a:pt x="92" y="23"/>
                </a:lnTo>
                <a:lnTo>
                  <a:pt x="89" y="49"/>
                </a:lnTo>
                <a:lnTo>
                  <a:pt x="69" y="18"/>
                </a:lnTo>
                <a:lnTo>
                  <a:pt x="54" y="23"/>
                </a:lnTo>
                <a:lnTo>
                  <a:pt x="49" y="35"/>
                </a:lnTo>
                <a:lnTo>
                  <a:pt x="54" y="47"/>
                </a:lnTo>
                <a:lnTo>
                  <a:pt x="51" y="47"/>
                </a:lnTo>
                <a:lnTo>
                  <a:pt x="26" y="32"/>
                </a:lnTo>
                <a:lnTo>
                  <a:pt x="28" y="49"/>
                </a:lnTo>
                <a:lnTo>
                  <a:pt x="8" y="44"/>
                </a:lnTo>
                <a:lnTo>
                  <a:pt x="83" y="84"/>
                </a:lnTo>
                <a:lnTo>
                  <a:pt x="66" y="98"/>
                </a:lnTo>
                <a:lnTo>
                  <a:pt x="72" y="113"/>
                </a:lnTo>
                <a:lnTo>
                  <a:pt x="0" y="98"/>
                </a:lnTo>
                <a:lnTo>
                  <a:pt x="49" y="144"/>
                </a:lnTo>
                <a:lnTo>
                  <a:pt x="63" y="159"/>
                </a:lnTo>
                <a:lnTo>
                  <a:pt x="51" y="167"/>
                </a:lnTo>
                <a:lnTo>
                  <a:pt x="60" y="173"/>
                </a:lnTo>
                <a:lnTo>
                  <a:pt x="49" y="182"/>
                </a:lnTo>
                <a:lnTo>
                  <a:pt x="11" y="188"/>
                </a:lnTo>
                <a:lnTo>
                  <a:pt x="34" y="211"/>
                </a:lnTo>
                <a:lnTo>
                  <a:pt x="83" y="239"/>
                </a:lnTo>
                <a:lnTo>
                  <a:pt x="158" y="297"/>
                </a:lnTo>
                <a:lnTo>
                  <a:pt x="224" y="286"/>
                </a:lnTo>
                <a:lnTo>
                  <a:pt x="293" y="271"/>
                </a:lnTo>
                <a:lnTo>
                  <a:pt x="337" y="248"/>
                </a:lnTo>
                <a:lnTo>
                  <a:pt x="360" y="234"/>
                </a:lnTo>
                <a:lnTo>
                  <a:pt x="371" y="234"/>
                </a:lnTo>
                <a:lnTo>
                  <a:pt x="360" y="214"/>
                </a:lnTo>
                <a:lnTo>
                  <a:pt x="377" y="211"/>
                </a:lnTo>
                <a:lnTo>
                  <a:pt x="380" y="196"/>
                </a:lnTo>
                <a:lnTo>
                  <a:pt x="348" y="185"/>
                </a:lnTo>
                <a:lnTo>
                  <a:pt x="360" y="173"/>
                </a:lnTo>
                <a:lnTo>
                  <a:pt x="345" y="165"/>
                </a:lnTo>
                <a:lnTo>
                  <a:pt x="348" y="136"/>
                </a:lnTo>
                <a:lnTo>
                  <a:pt x="371" y="116"/>
                </a:lnTo>
                <a:lnTo>
                  <a:pt x="339" y="116"/>
                </a:lnTo>
                <a:lnTo>
                  <a:pt x="314" y="87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01" name="Freeform 150"/>
          <p:cNvSpPr>
            <a:spLocks/>
          </p:cNvSpPr>
          <p:nvPr/>
        </p:nvSpPr>
        <p:spPr bwMode="auto">
          <a:xfrm>
            <a:off x="5815013" y="3314700"/>
            <a:ext cx="349250" cy="328613"/>
          </a:xfrm>
          <a:custGeom>
            <a:avLst/>
            <a:gdLst>
              <a:gd name="T0" fmla="*/ 2147483647 w 204"/>
              <a:gd name="T1" fmla="*/ 2147483647 h 237"/>
              <a:gd name="T2" fmla="*/ 2147483647 w 204"/>
              <a:gd name="T3" fmla="*/ 2147483647 h 237"/>
              <a:gd name="T4" fmla="*/ 2147483647 w 204"/>
              <a:gd name="T5" fmla="*/ 2147483647 h 237"/>
              <a:gd name="T6" fmla="*/ 2147483647 w 204"/>
              <a:gd name="T7" fmla="*/ 2147483647 h 237"/>
              <a:gd name="T8" fmla="*/ 2147483647 w 204"/>
              <a:gd name="T9" fmla="*/ 2147483647 h 237"/>
              <a:gd name="T10" fmla="*/ 2147483647 w 204"/>
              <a:gd name="T11" fmla="*/ 2147483647 h 237"/>
              <a:gd name="T12" fmla="*/ 2147483647 w 204"/>
              <a:gd name="T13" fmla="*/ 2147483647 h 237"/>
              <a:gd name="T14" fmla="*/ 2147483647 w 204"/>
              <a:gd name="T15" fmla="*/ 2147483647 h 237"/>
              <a:gd name="T16" fmla="*/ 2147483647 w 204"/>
              <a:gd name="T17" fmla="*/ 2147483647 h 237"/>
              <a:gd name="T18" fmla="*/ 2147483647 w 204"/>
              <a:gd name="T19" fmla="*/ 2147483647 h 237"/>
              <a:gd name="T20" fmla="*/ 2147483647 w 204"/>
              <a:gd name="T21" fmla="*/ 2147483647 h 237"/>
              <a:gd name="T22" fmla="*/ 2147483647 w 204"/>
              <a:gd name="T23" fmla="*/ 2147483647 h 237"/>
              <a:gd name="T24" fmla="*/ 2147483647 w 204"/>
              <a:gd name="T25" fmla="*/ 2147483647 h 237"/>
              <a:gd name="T26" fmla="*/ 2147483647 w 204"/>
              <a:gd name="T27" fmla="*/ 2147483647 h 237"/>
              <a:gd name="T28" fmla="*/ 2147483647 w 204"/>
              <a:gd name="T29" fmla="*/ 2147483647 h 237"/>
              <a:gd name="T30" fmla="*/ 2147483647 w 204"/>
              <a:gd name="T31" fmla="*/ 2147483647 h 237"/>
              <a:gd name="T32" fmla="*/ 2147483647 w 204"/>
              <a:gd name="T33" fmla="*/ 2147483647 h 237"/>
              <a:gd name="T34" fmla="*/ 2147483647 w 204"/>
              <a:gd name="T35" fmla="*/ 2147483647 h 237"/>
              <a:gd name="T36" fmla="*/ 2147483647 w 204"/>
              <a:gd name="T37" fmla="*/ 2147483647 h 237"/>
              <a:gd name="T38" fmla="*/ 2147483647 w 204"/>
              <a:gd name="T39" fmla="*/ 2147483647 h 237"/>
              <a:gd name="T40" fmla="*/ 2147483647 w 204"/>
              <a:gd name="T41" fmla="*/ 2147483647 h 237"/>
              <a:gd name="T42" fmla="*/ 2147483647 w 204"/>
              <a:gd name="T43" fmla="*/ 2147483647 h 237"/>
              <a:gd name="T44" fmla="*/ 2147483647 w 204"/>
              <a:gd name="T45" fmla="*/ 2147483647 h 237"/>
              <a:gd name="T46" fmla="*/ 2147483647 w 204"/>
              <a:gd name="T47" fmla="*/ 2147483647 h 237"/>
              <a:gd name="T48" fmla="*/ 2147483647 w 204"/>
              <a:gd name="T49" fmla="*/ 2147483647 h 237"/>
              <a:gd name="T50" fmla="*/ 2147483647 w 204"/>
              <a:gd name="T51" fmla="*/ 2147483647 h 237"/>
              <a:gd name="T52" fmla="*/ 2147483647 w 204"/>
              <a:gd name="T53" fmla="*/ 2147483647 h 237"/>
              <a:gd name="T54" fmla="*/ 2147483647 w 204"/>
              <a:gd name="T55" fmla="*/ 2147483647 h 237"/>
              <a:gd name="T56" fmla="*/ 2147483647 w 204"/>
              <a:gd name="T57" fmla="*/ 2147483647 h 237"/>
              <a:gd name="T58" fmla="*/ 2147483647 w 204"/>
              <a:gd name="T59" fmla="*/ 2147483647 h 237"/>
              <a:gd name="T60" fmla="*/ 2147483647 w 204"/>
              <a:gd name="T61" fmla="*/ 2147483647 h 237"/>
              <a:gd name="T62" fmla="*/ 2147483647 w 204"/>
              <a:gd name="T63" fmla="*/ 2147483647 h 237"/>
              <a:gd name="T64" fmla="*/ 2147483647 w 204"/>
              <a:gd name="T65" fmla="*/ 2147483647 h 237"/>
              <a:gd name="T66" fmla="*/ 2147483647 w 204"/>
              <a:gd name="T67" fmla="*/ 2147483647 h 237"/>
              <a:gd name="T68" fmla="*/ 2147483647 w 204"/>
              <a:gd name="T69" fmla="*/ 2147483647 h 237"/>
              <a:gd name="T70" fmla="*/ 2147483647 w 204"/>
              <a:gd name="T71" fmla="*/ 2147483647 h 237"/>
              <a:gd name="T72" fmla="*/ 2147483647 w 204"/>
              <a:gd name="T73" fmla="*/ 2147483647 h 237"/>
              <a:gd name="T74" fmla="*/ 2147483647 w 204"/>
              <a:gd name="T75" fmla="*/ 2147483647 h 237"/>
              <a:gd name="T76" fmla="*/ 2147483647 w 204"/>
              <a:gd name="T77" fmla="*/ 2147483647 h 237"/>
              <a:gd name="T78" fmla="*/ 2147483647 w 204"/>
              <a:gd name="T79" fmla="*/ 2147483647 h 237"/>
              <a:gd name="T80" fmla="*/ 2147483647 w 204"/>
              <a:gd name="T81" fmla="*/ 2147483647 h 237"/>
              <a:gd name="T82" fmla="*/ 2147483647 w 204"/>
              <a:gd name="T83" fmla="*/ 2147483647 h 237"/>
              <a:gd name="T84" fmla="*/ 2147483647 w 204"/>
              <a:gd name="T85" fmla="*/ 2147483647 h 237"/>
              <a:gd name="T86" fmla="*/ 2147483647 w 204"/>
              <a:gd name="T87" fmla="*/ 2147483647 h 237"/>
              <a:gd name="T88" fmla="*/ 2147483647 w 204"/>
              <a:gd name="T89" fmla="*/ 2147483647 h 237"/>
              <a:gd name="T90" fmla="*/ 2147483647 w 204"/>
              <a:gd name="T91" fmla="*/ 2147483647 h 237"/>
              <a:gd name="T92" fmla="*/ 2147483647 w 204"/>
              <a:gd name="T93" fmla="*/ 2147483647 h 237"/>
              <a:gd name="T94" fmla="*/ 2147483647 w 204"/>
              <a:gd name="T95" fmla="*/ 2147483647 h 237"/>
              <a:gd name="T96" fmla="*/ 2147483647 w 204"/>
              <a:gd name="T97" fmla="*/ 2147483647 h 237"/>
              <a:gd name="T98" fmla="*/ 2147483647 w 204"/>
              <a:gd name="T99" fmla="*/ 2147483647 h 237"/>
              <a:gd name="T100" fmla="*/ 2147483647 w 204"/>
              <a:gd name="T101" fmla="*/ 2147483647 h 237"/>
              <a:gd name="T102" fmla="*/ 2147483647 w 204"/>
              <a:gd name="T103" fmla="*/ 2147483647 h 237"/>
              <a:gd name="T104" fmla="*/ 2147483647 w 204"/>
              <a:gd name="T105" fmla="*/ 2147483647 h 237"/>
              <a:gd name="T106" fmla="*/ 2147483647 w 204"/>
              <a:gd name="T107" fmla="*/ 2147483647 h 237"/>
              <a:gd name="T108" fmla="*/ 2147483647 w 204"/>
              <a:gd name="T109" fmla="*/ 2147483647 h 237"/>
              <a:gd name="T110" fmla="*/ 2147483647 w 204"/>
              <a:gd name="T111" fmla="*/ 2147483647 h 237"/>
              <a:gd name="T112" fmla="*/ 2147483647 w 204"/>
              <a:gd name="T113" fmla="*/ 2147483647 h 237"/>
              <a:gd name="T114" fmla="*/ 2147483647 w 204"/>
              <a:gd name="T115" fmla="*/ 2147483647 h 237"/>
              <a:gd name="T116" fmla="*/ 2147483647 w 204"/>
              <a:gd name="T117" fmla="*/ 2147483647 h 237"/>
              <a:gd name="T118" fmla="*/ 2147483647 w 204"/>
              <a:gd name="T119" fmla="*/ 2147483647 h 237"/>
              <a:gd name="T120" fmla="*/ 2147483647 w 204"/>
              <a:gd name="T121" fmla="*/ 2147483647 h 237"/>
              <a:gd name="T122" fmla="*/ 2147483647 w 204"/>
              <a:gd name="T123" fmla="*/ 2147483647 h 237"/>
              <a:gd name="T124" fmla="*/ 2147483647 w 204"/>
              <a:gd name="T125" fmla="*/ 2147483647 h 2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04"/>
              <a:gd name="T190" fmla="*/ 0 h 237"/>
              <a:gd name="T191" fmla="*/ 204 w 204"/>
              <a:gd name="T192" fmla="*/ 237 h 23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04" h="237">
                <a:moveTo>
                  <a:pt x="109" y="104"/>
                </a:moveTo>
                <a:lnTo>
                  <a:pt x="112" y="104"/>
                </a:lnTo>
                <a:lnTo>
                  <a:pt x="115" y="101"/>
                </a:lnTo>
                <a:lnTo>
                  <a:pt x="109" y="104"/>
                </a:lnTo>
                <a:lnTo>
                  <a:pt x="109" y="101"/>
                </a:lnTo>
                <a:lnTo>
                  <a:pt x="103" y="95"/>
                </a:lnTo>
                <a:lnTo>
                  <a:pt x="98" y="95"/>
                </a:lnTo>
                <a:lnTo>
                  <a:pt x="95" y="95"/>
                </a:lnTo>
                <a:lnTo>
                  <a:pt x="95" y="93"/>
                </a:lnTo>
                <a:lnTo>
                  <a:pt x="98" y="90"/>
                </a:lnTo>
                <a:lnTo>
                  <a:pt x="101" y="87"/>
                </a:lnTo>
                <a:lnTo>
                  <a:pt x="112" y="81"/>
                </a:lnTo>
                <a:lnTo>
                  <a:pt x="112" y="78"/>
                </a:lnTo>
                <a:lnTo>
                  <a:pt x="112" y="75"/>
                </a:lnTo>
                <a:lnTo>
                  <a:pt x="109" y="70"/>
                </a:lnTo>
                <a:lnTo>
                  <a:pt x="112" y="75"/>
                </a:lnTo>
                <a:lnTo>
                  <a:pt x="112" y="78"/>
                </a:lnTo>
                <a:lnTo>
                  <a:pt x="112" y="75"/>
                </a:lnTo>
                <a:lnTo>
                  <a:pt x="115" y="75"/>
                </a:lnTo>
                <a:lnTo>
                  <a:pt x="118" y="72"/>
                </a:lnTo>
                <a:lnTo>
                  <a:pt x="124" y="72"/>
                </a:lnTo>
                <a:lnTo>
                  <a:pt x="129" y="75"/>
                </a:lnTo>
                <a:lnTo>
                  <a:pt x="132" y="78"/>
                </a:lnTo>
                <a:lnTo>
                  <a:pt x="132" y="81"/>
                </a:lnTo>
                <a:lnTo>
                  <a:pt x="132" y="84"/>
                </a:lnTo>
                <a:lnTo>
                  <a:pt x="129" y="87"/>
                </a:lnTo>
                <a:lnTo>
                  <a:pt x="126" y="90"/>
                </a:lnTo>
                <a:lnTo>
                  <a:pt x="124" y="93"/>
                </a:lnTo>
                <a:lnTo>
                  <a:pt x="118" y="93"/>
                </a:lnTo>
                <a:lnTo>
                  <a:pt x="115" y="95"/>
                </a:lnTo>
                <a:lnTo>
                  <a:pt x="118" y="95"/>
                </a:lnTo>
                <a:lnTo>
                  <a:pt x="115" y="101"/>
                </a:lnTo>
                <a:lnTo>
                  <a:pt x="118" y="98"/>
                </a:lnTo>
                <a:lnTo>
                  <a:pt x="118" y="95"/>
                </a:lnTo>
                <a:lnTo>
                  <a:pt x="121" y="95"/>
                </a:lnTo>
                <a:lnTo>
                  <a:pt x="124" y="93"/>
                </a:lnTo>
                <a:lnTo>
                  <a:pt x="129" y="90"/>
                </a:lnTo>
                <a:lnTo>
                  <a:pt x="132" y="84"/>
                </a:lnTo>
                <a:lnTo>
                  <a:pt x="135" y="81"/>
                </a:lnTo>
                <a:lnTo>
                  <a:pt x="132" y="75"/>
                </a:lnTo>
                <a:lnTo>
                  <a:pt x="132" y="72"/>
                </a:lnTo>
                <a:lnTo>
                  <a:pt x="124" y="72"/>
                </a:lnTo>
                <a:lnTo>
                  <a:pt x="121" y="70"/>
                </a:lnTo>
                <a:lnTo>
                  <a:pt x="121" y="67"/>
                </a:lnTo>
                <a:lnTo>
                  <a:pt x="121" y="58"/>
                </a:lnTo>
                <a:lnTo>
                  <a:pt x="124" y="52"/>
                </a:lnTo>
                <a:lnTo>
                  <a:pt x="126" y="52"/>
                </a:lnTo>
                <a:lnTo>
                  <a:pt x="124" y="52"/>
                </a:lnTo>
                <a:lnTo>
                  <a:pt x="124" y="49"/>
                </a:lnTo>
                <a:lnTo>
                  <a:pt x="124" y="52"/>
                </a:lnTo>
                <a:lnTo>
                  <a:pt x="121" y="52"/>
                </a:lnTo>
                <a:lnTo>
                  <a:pt x="115" y="49"/>
                </a:lnTo>
                <a:lnTo>
                  <a:pt x="112" y="49"/>
                </a:lnTo>
                <a:lnTo>
                  <a:pt x="109" y="47"/>
                </a:lnTo>
                <a:lnTo>
                  <a:pt x="112" y="47"/>
                </a:lnTo>
                <a:lnTo>
                  <a:pt x="112" y="44"/>
                </a:lnTo>
                <a:lnTo>
                  <a:pt x="112" y="41"/>
                </a:lnTo>
                <a:lnTo>
                  <a:pt x="115" y="38"/>
                </a:lnTo>
                <a:lnTo>
                  <a:pt x="112" y="38"/>
                </a:lnTo>
                <a:lnTo>
                  <a:pt x="115" y="35"/>
                </a:lnTo>
                <a:lnTo>
                  <a:pt x="112" y="35"/>
                </a:lnTo>
                <a:lnTo>
                  <a:pt x="112" y="32"/>
                </a:lnTo>
                <a:lnTo>
                  <a:pt x="112" y="29"/>
                </a:lnTo>
                <a:lnTo>
                  <a:pt x="103" y="35"/>
                </a:lnTo>
                <a:lnTo>
                  <a:pt x="109" y="29"/>
                </a:lnTo>
                <a:lnTo>
                  <a:pt x="112" y="29"/>
                </a:lnTo>
                <a:lnTo>
                  <a:pt x="112" y="26"/>
                </a:lnTo>
                <a:lnTo>
                  <a:pt x="115" y="26"/>
                </a:lnTo>
                <a:lnTo>
                  <a:pt x="115" y="23"/>
                </a:lnTo>
                <a:lnTo>
                  <a:pt x="115" y="21"/>
                </a:lnTo>
                <a:lnTo>
                  <a:pt x="118" y="18"/>
                </a:lnTo>
                <a:lnTo>
                  <a:pt x="121" y="15"/>
                </a:lnTo>
                <a:lnTo>
                  <a:pt x="126" y="12"/>
                </a:lnTo>
                <a:lnTo>
                  <a:pt x="129" y="9"/>
                </a:lnTo>
                <a:lnTo>
                  <a:pt x="132" y="6"/>
                </a:lnTo>
                <a:lnTo>
                  <a:pt x="141" y="3"/>
                </a:lnTo>
                <a:lnTo>
                  <a:pt x="147" y="3"/>
                </a:lnTo>
                <a:lnTo>
                  <a:pt x="152" y="3"/>
                </a:lnTo>
                <a:lnTo>
                  <a:pt x="152" y="9"/>
                </a:lnTo>
                <a:lnTo>
                  <a:pt x="155" y="9"/>
                </a:lnTo>
                <a:lnTo>
                  <a:pt x="155" y="6"/>
                </a:lnTo>
                <a:lnTo>
                  <a:pt x="155" y="3"/>
                </a:lnTo>
                <a:lnTo>
                  <a:pt x="158" y="3"/>
                </a:lnTo>
                <a:lnTo>
                  <a:pt x="161" y="6"/>
                </a:lnTo>
                <a:lnTo>
                  <a:pt x="167" y="3"/>
                </a:lnTo>
                <a:lnTo>
                  <a:pt x="173" y="3"/>
                </a:lnTo>
                <a:lnTo>
                  <a:pt x="178" y="0"/>
                </a:lnTo>
                <a:lnTo>
                  <a:pt x="181" y="0"/>
                </a:lnTo>
                <a:lnTo>
                  <a:pt x="184" y="3"/>
                </a:lnTo>
                <a:lnTo>
                  <a:pt x="187" y="0"/>
                </a:lnTo>
                <a:lnTo>
                  <a:pt x="187" y="3"/>
                </a:lnTo>
                <a:lnTo>
                  <a:pt x="190" y="3"/>
                </a:lnTo>
                <a:lnTo>
                  <a:pt x="187" y="6"/>
                </a:lnTo>
                <a:lnTo>
                  <a:pt x="190" y="12"/>
                </a:lnTo>
                <a:lnTo>
                  <a:pt x="190" y="15"/>
                </a:lnTo>
                <a:lnTo>
                  <a:pt x="198" y="15"/>
                </a:lnTo>
                <a:lnTo>
                  <a:pt x="198" y="18"/>
                </a:lnTo>
                <a:lnTo>
                  <a:pt x="201" y="21"/>
                </a:lnTo>
                <a:lnTo>
                  <a:pt x="204" y="21"/>
                </a:lnTo>
                <a:lnTo>
                  <a:pt x="204" y="23"/>
                </a:lnTo>
                <a:lnTo>
                  <a:pt x="204" y="26"/>
                </a:lnTo>
                <a:lnTo>
                  <a:pt x="204" y="29"/>
                </a:lnTo>
                <a:lnTo>
                  <a:pt x="204" y="26"/>
                </a:lnTo>
                <a:lnTo>
                  <a:pt x="201" y="29"/>
                </a:lnTo>
                <a:lnTo>
                  <a:pt x="201" y="32"/>
                </a:lnTo>
                <a:lnTo>
                  <a:pt x="204" y="32"/>
                </a:lnTo>
                <a:lnTo>
                  <a:pt x="201" y="35"/>
                </a:lnTo>
                <a:lnTo>
                  <a:pt x="204" y="44"/>
                </a:lnTo>
                <a:lnTo>
                  <a:pt x="201" y="47"/>
                </a:lnTo>
                <a:lnTo>
                  <a:pt x="196" y="55"/>
                </a:lnTo>
                <a:lnTo>
                  <a:pt x="196" y="58"/>
                </a:lnTo>
                <a:lnTo>
                  <a:pt x="193" y="72"/>
                </a:lnTo>
                <a:lnTo>
                  <a:pt x="193" y="75"/>
                </a:lnTo>
                <a:lnTo>
                  <a:pt x="190" y="72"/>
                </a:lnTo>
                <a:lnTo>
                  <a:pt x="187" y="72"/>
                </a:lnTo>
                <a:lnTo>
                  <a:pt x="178" y="72"/>
                </a:lnTo>
                <a:lnTo>
                  <a:pt x="175" y="75"/>
                </a:lnTo>
                <a:lnTo>
                  <a:pt x="175" y="78"/>
                </a:lnTo>
                <a:lnTo>
                  <a:pt x="178" y="78"/>
                </a:lnTo>
                <a:lnTo>
                  <a:pt x="178" y="81"/>
                </a:lnTo>
                <a:lnTo>
                  <a:pt x="178" y="78"/>
                </a:lnTo>
                <a:lnTo>
                  <a:pt x="175" y="81"/>
                </a:lnTo>
                <a:lnTo>
                  <a:pt x="175" y="84"/>
                </a:lnTo>
                <a:lnTo>
                  <a:pt x="175" y="87"/>
                </a:lnTo>
                <a:lnTo>
                  <a:pt x="178" y="90"/>
                </a:lnTo>
                <a:lnTo>
                  <a:pt x="181" y="90"/>
                </a:lnTo>
                <a:lnTo>
                  <a:pt x="187" y="90"/>
                </a:lnTo>
                <a:lnTo>
                  <a:pt x="190" y="87"/>
                </a:lnTo>
                <a:lnTo>
                  <a:pt x="190" y="90"/>
                </a:lnTo>
                <a:lnTo>
                  <a:pt x="190" y="93"/>
                </a:lnTo>
                <a:lnTo>
                  <a:pt x="193" y="95"/>
                </a:lnTo>
                <a:lnTo>
                  <a:pt x="193" y="98"/>
                </a:lnTo>
                <a:lnTo>
                  <a:pt x="190" y="104"/>
                </a:lnTo>
                <a:lnTo>
                  <a:pt x="190" y="107"/>
                </a:lnTo>
                <a:lnTo>
                  <a:pt x="193" y="110"/>
                </a:lnTo>
                <a:lnTo>
                  <a:pt x="190" y="110"/>
                </a:lnTo>
                <a:lnTo>
                  <a:pt x="187" y="116"/>
                </a:lnTo>
                <a:lnTo>
                  <a:pt x="184" y="116"/>
                </a:lnTo>
                <a:lnTo>
                  <a:pt x="181" y="118"/>
                </a:lnTo>
                <a:lnTo>
                  <a:pt x="175" y="118"/>
                </a:lnTo>
                <a:lnTo>
                  <a:pt x="175" y="121"/>
                </a:lnTo>
                <a:lnTo>
                  <a:pt x="175" y="124"/>
                </a:lnTo>
                <a:lnTo>
                  <a:pt x="173" y="124"/>
                </a:lnTo>
                <a:lnTo>
                  <a:pt x="173" y="127"/>
                </a:lnTo>
                <a:lnTo>
                  <a:pt x="175" y="127"/>
                </a:lnTo>
                <a:lnTo>
                  <a:pt x="178" y="130"/>
                </a:lnTo>
                <a:lnTo>
                  <a:pt x="178" y="133"/>
                </a:lnTo>
                <a:lnTo>
                  <a:pt x="178" y="136"/>
                </a:lnTo>
                <a:lnTo>
                  <a:pt x="175" y="139"/>
                </a:lnTo>
                <a:lnTo>
                  <a:pt x="173" y="139"/>
                </a:lnTo>
                <a:lnTo>
                  <a:pt x="173" y="136"/>
                </a:lnTo>
                <a:lnTo>
                  <a:pt x="170" y="139"/>
                </a:lnTo>
                <a:lnTo>
                  <a:pt x="167" y="139"/>
                </a:lnTo>
                <a:lnTo>
                  <a:pt x="164" y="139"/>
                </a:lnTo>
                <a:lnTo>
                  <a:pt x="161" y="142"/>
                </a:lnTo>
                <a:lnTo>
                  <a:pt x="158" y="142"/>
                </a:lnTo>
                <a:lnTo>
                  <a:pt x="155" y="139"/>
                </a:lnTo>
                <a:lnTo>
                  <a:pt x="158" y="144"/>
                </a:lnTo>
                <a:lnTo>
                  <a:pt x="155" y="142"/>
                </a:lnTo>
                <a:lnTo>
                  <a:pt x="152" y="142"/>
                </a:lnTo>
                <a:lnTo>
                  <a:pt x="152" y="139"/>
                </a:lnTo>
                <a:lnTo>
                  <a:pt x="150" y="139"/>
                </a:lnTo>
                <a:lnTo>
                  <a:pt x="147" y="139"/>
                </a:lnTo>
                <a:lnTo>
                  <a:pt x="144" y="136"/>
                </a:lnTo>
                <a:lnTo>
                  <a:pt x="144" y="139"/>
                </a:lnTo>
                <a:lnTo>
                  <a:pt x="144" y="142"/>
                </a:lnTo>
                <a:lnTo>
                  <a:pt x="141" y="142"/>
                </a:lnTo>
                <a:lnTo>
                  <a:pt x="138" y="139"/>
                </a:lnTo>
                <a:lnTo>
                  <a:pt x="138" y="142"/>
                </a:lnTo>
                <a:lnTo>
                  <a:pt x="135" y="142"/>
                </a:lnTo>
                <a:lnTo>
                  <a:pt x="132" y="144"/>
                </a:lnTo>
                <a:lnTo>
                  <a:pt x="135" y="144"/>
                </a:lnTo>
                <a:lnTo>
                  <a:pt x="135" y="147"/>
                </a:lnTo>
                <a:lnTo>
                  <a:pt x="132" y="150"/>
                </a:lnTo>
                <a:lnTo>
                  <a:pt x="135" y="150"/>
                </a:lnTo>
                <a:lnTo>
                  <a:pt x="138" y="153"/>
                </a:lnTo>
                <a:lnTo>
                  <a:pt x="138" y="156"/>
                </a:lnTo>
                <a:lnTo>
                  <a:pt x="141" y="159"/>
                </a:lnTo>
                <a:lnTo>
                  <a:pt x="141" y="162"/>
                </a:lnTo>
                <a:lnTo>
                  <a:pt x="144" y="167"/>
                </a:lnTo>
                <a:lnTo>
                  <a:pt x="144" y="170"/>
                </a:lnTo>
                <a:lnTo>
                  <a:pt x="147" y="176"/>
                </a:lnTo>
                <a:lnTo>
                  <a:pt x="144" y="179"/>
                </a:lnTo>
                <a:lnTo>
                  <a:pt x="144" y="182"/>
                </a:lnTo>
                <a:lnTo>
                  <a:pt x="144" y="185"/>
                </a:lnTo>
                <a:lnTo>
                  <a:pt x="141" y="188"/>
                </a:lnTo>
                <a:lnTo>
                  <a:pt x="138" y="190"/>
                </a:lnTo>
                <a:lnTo>
                  <a:pt x="135" y="193"/>
                </a:lnTo>
                <a:lnTo>
                  <a:pt x="138" y="196"/>
                </a:lnTo>
                <a:lnTo>
                  <a:pt x="135" y="196"/>
                </a:lnTo>
                <a:lnTo>
                  <a:pt x="135" y="199"/>
                </a:lnTo>
                <a:lnTo>
                  <a:pt x="138" y="202"/>
                </a:lnTo>
                <a:lnTo>
                  <a:pt x="141" y="199"/>
                </a:lnTo>
                <a:lnTo>
                  <a:pt x="141" y="202"/>
                </a:lnTo>
                <a:lnTo>
                  <a:pt x="138" y="205"/>
                </a:lnTo>
                <a:lnTo>
                  <a:pt x="135" y="205"/>
                </a:lnTo>
                <a:lnTo>
                  <a:pt x="132" y="208"/>
                </a:lnTo>
                <a:lnTo>
                  <a:pt x="129" y="211"/>
                </a:lnTo>
                <a:lnTo>
                  <a:pt x="126" y="208"/>
                </a:lnTo>
                <a:lnTo>
                  <a:pt x="126" y="211"/>
                </a:lnTo>
                <a:lnTo>
                  <a:pt x="124" y="211"/>
                </a:lnTo>
                <a:lnTo>
                  <a:pt x="126" y="214"/>
                </a:lnTo>
                <a:lnTo>
                  <a:pt x="126" y="216"/>
                </a:lnTo>
                <a:lnTo>
                  <a:pt x="132" y="216"/>
                </a:lnTo>
                <a:lnTo>
                  <a:pt x="132" y="219"/>
                </a:lnTo>
                <a:lnTo>
                  <a:pt x="132" y="222"/>
                </a:lnTo>
                <a:lnTo>
                  <a:pt x="135" y="222"/>
                </a:lnTo>
                <a:lnTo>
                  <a:pt x="135" y="225"/>
                </a:lnTo>
                <a:lnTo>
                  <a:pt x="135" y="228"/>
                </a:lnTo>
                <a:lnTo>
                  <a:pt x="132" y="228"/>
                </a:lnTo>
                <a:lnTo>
                  <a:pt x="132" y="231"/>
                </a:lnTo>
                <a:lnTo>
                  <a:pt x="129" y="234"/>
                </a:lnTo>
                <a:lnTo>
                  <a:pt x="129" y="231"/>
                </a:lnTo>
                <a:lnTo>
                  <a:pt x="129" y="234"/>
                </a:lnTo>
                <a:lnTo>
                  <a:pt x="132" y="237"/>
                </a:lnTo>
                <a:lnTo>
                  <a:pt x="129" y="237"/>
                </a:lnTo>
                <a:lnTo>
                  <a:pt x="126" y="237"/>
                </a:lnTo>
                <a:lnTo>
                  <a:pt x="124" y="237"/>
                </a:lnTo>
                <a:lnTo>
                  <a:pt x="121" y="237"/>
                </a:lnTo>
                <a:lnTo>
                  <a:pt x="118" y="237"/>
                </a:lnTo>
                <a:lnTo>
                  <a:pt x="118" y="234"/>
                </a:lnTo>
                <a:lnTo>
                  <a:pt x="115" y="237"/>
                </a:lnTo>
                <a:lnTo>
                  <a:pt x="112" y="237"/>
                </a:lnTo>
                <a:lnTo>
                  <a:pt x="115" y="234"/>
                </a:lnTo>
                <a:lnTo>
                  <a:pt x="112" y="231"/>
                </a:lnTo>
                <a:lnTo>
                  <a:pt x="112" y="228"/>
                </a:lnTo>
                <a:lnTo>
                  <a:pt x="112" y="225"/>
                </a:lnTo>
                <a:lnTo>
                  <a:pt x="115" y="222"/>
                </a:lnTo>
                <a:lnTo>
                  <a:pt x="118" y="222"/>
                </a:lnTo>
                <a:lnTo>
                  <a:pt x="118" y="219"/>
                </a:lnTo>
                <a:lnTo>
                  <a:pt x="115" y="216"/>
                </a:lnTo>
                <a:lnTo>
                  <a:pt x="118" y="216"/>
                </a:lnTo>
                <a:lnTo>
                  <a:pt x="121" y="214"/>
                </a:lnTo>
                <a:lnTo>
                  <a:pt x="118" y="211"/>
                </a:lnTo>
                <a:lnTo>
                  <a:pt x="121" y="208"/>
                </a:lnTo>
                <a:lnTo>
                  <a:pt x="121" y="211"/>
                </a:lnTo>
                <a:lnTo>
                  <a:pt x="121" y="208"/>
                </a:lnTo>
                <a:lnTo>
                  <a:pt x="121" y="205"/>
                </a:lnTo>
                <a:lnTo>
                  <a:pt x="124" y="208"/>
                </a:lnTo>
                <a:lnTo>
                  <a:pt x="124" y="205"/>
                </a:lnTo>
                <a:lnTo>
                  <a:pt x="121" y="205"/>
                </a:lnTo>
                <a:lnTo>
                  <a:pt x="124" y="205"/>
                </a:lnTo>
                <a:lnTo>
                  <a:pt x="124" y="202"/>
                </a:lnTo>
                <a:lnTo>
                  <a:pt x="124" y="199"/>
                </a:lnTo>
                <a:lnTo>
                  <a:pt x="121" y="202"/>
                </a:lnTo>
                <a:lnTo>
                  <a:pt x="121" y="199"/>
                </a:lnTo>
                <a:lnTo>
                  <a:pt x="115" y="199"/>
                </a:lnTo>
                <a:lnTo>
                  <a:pt x="112" y="196"/>
                </a:lnTo>
                <a:lnTo>
                  <a:pt x="109" y="196"/>
                </a:lnTo>
                <a:lnTo>
                  <a:pt x="109" y="190"/>
                </a:lnTo>
                <a:lnTo>
                  <a:pt x="106" y="188"/>
                </a:lnTo>
                <a:lnTo>
                  <a:pt x="101" y="190"/>
                </a:lnTo>
                <a:lnTo>
                  <a:pt x="98" y="190"/>
                </a:lnTo>
                <a:lnTo>
                  <a:pt x="95" y="190"/>
                </a:lnTo>
                <a:lnTo>
                  <a:pt x="92" y="190"/>
                </a:lnTo>
                <a:lnTo>
                  <a:pt x="92" y="185"/>
                </a:lnTo>
                <a:lnTo>
                  <a:pt x="89" y="185"/>
                </a:lnTo>
                <a:lnTo>
                  <a:pt x="86" y="185"/>
                </a:lnTo>
                <a:lnTo>
                  <a:pt x="86" y="182"/>
                </a:lnTo>
                <a:lnTo>
                  <a:pt x="86" y="179"/>
                </a:lnTo>
                <a:lnTo>
                  <a:pt x="83" y="179"/>
                </a:lnTo>
                <a:lnTo>
                  <a:pt x="86" y="173"/>
                </a:lnTo>
                <a:lnTo>
                  <a:pt x="86" y="170"/>
                </a:lnTo>
                <a:lnTo>
                  <a:pt x="83" y="170"/>
                </a:lnTo>
                <a:lnTo>
                  <a:pt x="80" y="170"/>
                </a:lnTo>
                <a:lnTo>
                  <a:pt x="80" y="173"/>
                </a:lnTo>
                <a:lnTo>
                  <a:pt x="78" y="176"/>
                </a:lnTo>
                <a:lnTo>
                  <a:pt x="75" y="176"/>
                </a:lnTo>
                <a:lnTo>
                  <a:pt x="69" y="173"/>
                </a:lnTo>
                <a:lnTo>
                  <a:pt x="72" y="173"/>
                </a:lnTo>
                <a:lnTo>
                  <a:pt x="72" y="170"/>
                </a:lnTo>
                <a:lnTo>
                  <a:pt x="72" y="167"/>
                </a:lnTo>
                <a:lnTo>
                  <a:pt x="69" y="165"/>
                </a:lnTo>
                <a:lnTo>
                  <a:pt x="69" y="167"/>
                </a:lnTo>
                <a:lnTo>
                  <a:pt x="66" y="170"/>
                </a:lnTo>
                <a:lnTo>
                  <a:pt x="63" y="170"/>
                </a:lnTo>
                <a:lnTo>
                  <a:pt x="63" y="173"/>
                </a:lnTo>
                <a:lnTo>
                  <a:pt x="57" y="170"/>
                </a:lnTo>
                <a:lnTo>
                  <a:pt x="57" y="173"/>
                </a:lnTo>
                <a:lnTo>
                  <a:pt x="57" y="170"/>
                </a:lnTo>
                <a:lnTo>
                  <a:pt x="57" y="167"/>
                </a:lnTo>
                <a:lnTo>
                  <a:pt x="54" y="167"/>
                </a:lnTo>
                <a:lnTo>
                  <a:pt x="49" y="170"/>
                </a:lnTo>
                <a:lnTo>
                  <a:pt x="49" y="173"/>
                </a:lnTo>
                <a:lnTo>
                  <a:pt x="52" y="176"/>
                </a:lnTo>
                <a:lnTo>
                  <a:pt x="49" y="176"/>
                </a:lnTo>
                <a:lnTo>
                  <a:pt x="46" y="176"/>
                </a:lnTo>
                <a:lnTo>
                  <a:pt x="43" y="176"/>
                </a:lnTo>
                <a:lnTo>
                  <a:pt x="40" y="176"/>
                </a:lnTo>
                <a:lnTo>
                  <a:pt x="40" y="173"/>
                </a:lnTo>
                <a:lnTo>
                  <a:pt x="40" y="170"/>
                </a:lnTo>
                <a:lnTo>
                  <a:pt x="37" y="173"/>
                </a:lnTo>
                <a:lnTo>
                  <a:pt x="31" y="170"/>
                </a:lnTo>
                <a:lnTo>
                  <a:pt x="29" y="165"/>
                </a:lnTo>
                <a:lnTo>
                  <a:pt x="26" y="167"/>
                </a:lnTo>
                <a:lnTo>
                  <a:pt x="23" y="170"/>
                </a:lnTo>
                <a:lnTo>
                  <a:pt x="17" y="170"/>
                </a:lnTo>
                <a:lnTo>
                  <a:pt x="17" y="167"/>
                </a:lnTo>
                <a:lnTo>
                  <a:pt x="14" y="167"/>
                </a:lnTo>
                <a:lnTo>
                  <a:pt x="11" y="165"/>
                </a:lnTo>
                <a:lnTo>
                  <a:pt x="6" y="165"/>
                </a:lnTo>
                <a:lnTo>
                  <a:pt x="3" y="162"/>
                </a:lnTo>
                <a:lnTo>
                  <a:pt x="3" y="159"/>
                </a:lnTo>
                <a:lnTo>
                  <a:pt x="0" y="156"/>
                </a:lnTo>
                <a:lnTo>
                  <a:pt x="3" y="153"/>
                </a:lnTo>
                <a:lnTo>
                  <a:pt x="8" y="150"/>
                </a:lnTo>
                <a:lnTo>
                  <a:pt x="11" y="153"/>
                </a:lnTo>
                <a:lnTo>
                  <a:pt x="11" y="156"/>
                </a:lnTo>
                <a:lnTo>
                  <a:pt x="14" y="159"/>
                </a:lnTo>
                <a:lnTo>
                  <a:pt x="17" y="159"/>
                </a:lnTo>
                <a:lnTo>
                  <a:pt x="14" y="159"/>
                </a:lnTo>
                <a:lnTo>
                  <a:pt x="17" y="156"/>
                </a:lnTo>
                <a:lnTo>
                  <a:pt x="23" y="159"/>
                </a:lnTo>
                <a:lnTo>
                  <a:pt x="26" y="159"/>
                </a:lnTo>
                <a:lnTo>
                  <a:pt x="29" y="159"/>
                </a:lnTo>
                <a:lnTo>
                  <a:pt x="29" y="162"/>
                </a:lnTo>
                <a:lnTo>
                  <a:pt x="31" y="162"/>
                </a:lnTo>
                <a:lnTo>
                  <a:pt x="31" y="165"/>
                </a:lnTo>
                <a:lnTo>
                  <a:pt x="34" y="167"/>
                </a:lnTo>
                <a:lnTo>
                  <a:pt x="37" y="170"/>
                </a:lnTo>
                <a:lnTo>
                  <a:pt x="37" y="167"/>
                </a:lnTo>
                <a:lnTo>
                  <a:pt x="40" y="170"/>
                </a:lnTo>
                <a:lnTo>
                  <a:pt x="40" y="167"/>
                </a:lnTo>
                <a:lnTo>
                  <a:pt x="43" y="170"/>
                </a:lnTo>
                <a:lnTo>
                  <a:pt x="43" y="167"/>
                </a:lnTo>
                <a:lnTo>
                  <a:pt x="46" y="167"/>
                </a:lnTo>
                <a:lnTo>
                  <a:pt x="43" y="165"/>
                </a:lnTo>
                <a:lnTo>
                  <a:pt x="40" y="162"/>
                </a:lnTo>
                <a:lnTo>
                  <a:pt x="37" y="162"/>
                </a:lnTo>
                <a:lnTo>
                  <a:pt x="34" y="162"/>
                </a:lnTo>
                <a:lnTo>
                  <a:pt x="34" y="159"/>
                </a:lnTo>
                <a:lnTo>
                  <a:pt x="31" y="159"/>
                </a:lnTo>
                <a:lnTo>
                  <a:pt x="29" y="153"/>
                </a:lnTo>
                <a:lnTo>
                  <a:pt x="34" y="153"/>
                </a:lnTo>
                <a:lnTo>
                  <a:pt x="37" y="153"/>
                </a:lnTo>
                <a:lnTo>
                  <a:pt x="40" y="153"/>
                </a:lnTo>
                <a:lnTo>
                  <a:pt x="37" y="153"/>
                </a:lnTo>
                <a:lnTo>
                  <a:pt x="37" y="150"/>
                </a:lnTo>
                <a:lnTo>
                  <a:pt x="40" y="150"/>
                </a:lnTo>
                <a:lnTo>
                  <a:pt x="43" y="153"/>
                </a:lnTo>
                <a:lnTo>
                  <a:pt x="49" y="150"/>
                </a:lnTo>
                <a:lnTo>
                  <a:pt x="52" y="147"/>
                </a:lnTo>
                <a:lnTo>
                  <a:pt x="54" y="147"/>
                </a:lnTo>
                <a:lnTo>
                  <a:pt x="60" y="150"/>
                </a:lnTo>
                <a:lnTo>
                  <a:pt x="63" y="147"/>
                </a:lnTo>
                <a:lnTo>
                  <a:pt x="63" y="150"/>
                </a:lnTo>
                <a:lnTo>
                  <a:pt x="63" y="147"/>
                </a:lnTo>
                <a:lnTo>
                  <a:pt x="66" y="147"/>
                </a:lnTo>
                <a:lnTo>
                  <a:pt x="69" y="147"/>
                </a:lnTo>
                <a:lnTo>
                  <a:pt x="72" y="147"/>
                </a:lnTo>
                <a:lnTo>
                  <a:pt x="75" y="147"/>
                </a:lnTo>
                <a:lnTo>
                  <a:pt x="72" y="147"/>
                </a:lnTo>
                <a:lnTo>
                  <a:pt x="72" y="144"/>
                </a:lnTo>
                <a:lnTo>
                  <a:pt x="69" y="144"/>
                </a:lnTo>
                <a:lnTo>
                  <a:pt x="72" y="142"/>
                </a:lnTo>
                <a:lnTo>
                  <a:pt x="69" y="144"/>
                </a:lnTo>
                <a:lnTo>
                  <a:pt x="66" y="144"/>
                </a:lnTo>
                <a:lnTo>
                  <a:pt x="66" y="147"/>
                </a:lnTo>
                <a:lnTo>
                  <a:pt x="66" y="144"/>
                </a:lnTo>
                <a:lnTo>
                  <a:pt x="63" y="147"/>
                </a:lnTo>
                <a:lnTo>
                  <a:pt x="60" y="147"/>
                </a:lnTo>
                <a:lnTo>
                  <a:pt x="52" y="144"/>
                </a:lnTo>
                <a:lnTo>
                  <a:pt x="49" y="142"/>
                </a:lnTo>
                <a:lnTo>
                  <a:pt x="46" y="142"/>
                </a:lnTo>
                <a:lnTo>
                  <a:pt x="43" y="136"/>
                </a:lnTo>
                <a:lnTo>
                  <a:pt x="40" y="136"/>
                </a:lnTo>
                <a:lnTo>
                  <a:pt x="37" y="133"/>
                </a:lnTo>
                <a:lnTo>
                  <a:pt x="34" y="127"/>
                </a:lnTo>
                <a:lnTo>
                  <a:pt x="34" y="124"/>
                </a:lnTo>
                <a:lnTo>
                  <a:pt x="34" y="127"/>
                </a:lnTo>
                <a:lnTo>
                  <a:pt x="34" y="121"/>
                </a:lnTo>
                <a:lnTo>
                  <a:pt x="37" y="121"/>
                </a:lnTo>
                <a:lnTo>
                  <a:pt x="40" y="118"/>
                </a:lnTo>
                <a:lnTo>
                  <a:pt x="43" y="118"/>
                </a:lnTo>
                <a:lnTo>
                  <a:pt x="46" y="116"/>
                </a:lnTo>
                <a:lnTo>
                  <a:pt x="49" y="110"/>
                </a:lnTo>
                <a:lnTo>
                  <a:pt x="52" y="110"/>
                </a:lnTo>
                <a:lnTo>
                  <a:pt x="54" y="104"/>
                </a:lnTo>
                <a:lnTo>
                  <a:pt x="57" y="104"/>
                </a:lnTo>
                <a:lnTo>
                  <a:pt x="60" y="98"/>
                </a:lnTo>
                <a:lnTo>
                  <a:pt x="63" y="93"/>
                </a:lnTo>
                <a:lnTo>
                  <a:pt x="63" y="90"/>
                </a:lnTo>
                <a:lnTo>
                  <a:pt x="66" y="81"/>
                </a:lnTo>
                <a:lnTo>
                  <a:pt x="69" y="81"/>
                </a:lnTo>
                <a:lnTo>
                  <a:pt x="69" y="78"/>
                </a:lnTo>
                <a:lnTo>
                  <a:pt x="69" y="75"/>
                </a:lnTo>
                <a:lnTo>
                  <a:pt x="72" y="70"/>
                </a:lnTo>
                <a:lnTo>
                  <a:pt x="72" y="64"/>
                </a:lnTo>
                <a:lnTo>
                  <a:pt x="75" y="58"/>
                </a:lnTo>
                <a:lnTo>
                  <a:pt x="75" y="55"/>
                </a:lnTo>
                <a:lnTo>
                  <a:pt x="78" y="52"/>
                </a:lnTo>
                <a:lnTo>
                  <a:pt x="78" y="44"/>
                </a:lnTo>
                <a:lnTo>
                  <a:pt x="80" y="38"/>
                </a:lnTo>
                <a:lnTo>
                  <a:pt x="83" y="38"/>
                </a:lnTo>
                <a:lnTo>
                  <a:pt x="83" y="41"/>
                </a:lnTo>
                <a:lnTo>
                  <a:pt x="86" y="44"/>
                </a:lnTo>
                <a:lnTo>
                  <a:pt x="89" y="44"/>
                </a:lnTo>
                <a:lnTo>
                  <a:pt x="92" y="41"/>
                </a:lnTo>
                <a:lnTo>
                  <a:pt x="95" y="41"/>
                </a:lnTo>
                <a:lnTo>
                  <a:pt x="103" y="35"/>
                </a:lnTo>
                <a:lnTo>
                  <a:pt x="95" y="41"/>
                </a:lnTo>
                <a:lnTo>
                  <a:pt x="98" y="47"/>
                </a:lnTo>
                <a:lnTo>
                  <a:pt x="98" y="49"/>
                </a:lnTo>
                <a:lnTo>
                  <a:pt x="98" y="55"/>
                </a:lnTo>
                <a:lnTo>
                  <a:pt x="98" y="58"/>
                </a:lnTo>
                <a:lnTo>
                  <a:pt x="101" y="58"/>
                </a:lnTo>
                <a:lnTo>
                  <a:pt x="106" y="58"/>
                </a:lnTo>
                <a:lnTo>
                  <a:pt x="106" y="61"/>
                </a:lnTo>
                <a:lnTo>
                  <a:pt x="106" y="64"/>
                </a:lnTo>
                <a:lnTo>
                  <a:pt x="109" y="70"/>
                </a:lnTo>
                <a:lnTo>
                  <a:pt x="106" y="64"/>
                </a:lnTo>
                <a:lnTo>
                  <a:pt x="103" y="64"/>
                </a:lnTo>
                <a:lnTo>
                  <a:pt x="103" y="67"/>
                </a:lnTo>
                <a:lnTo>
                  <a:pt x="98" y="70"/>
                </a:lnTo>
                <a:lnTo>
                  <a:pt x="95" y="67"/>
                </a:lnTo>
                <a:lnTo>
                  <a:pt x="92" y="67"/>
                </a:lnTo>
                <a:lnTo>
                  <a:pt x="92" y="70"/>
                </a:lnTo>
                <a:lnTo>
                  <a:pt x="92" y="72"/>
                </a:lnTo>
                <a:lnTo>
                  <a:pt x="92" y="75"/>
                </a:lnTo>
                <a:lnTo>
                  <a:pt x="95" y="78"/>
                </a:lnTo>
                <a:lnTo>
                  <a:pt x="92" y="81"/>
                </a:lnTo>
                <a:lnTo>
                  <a:pt x="92" y="84"/>
                </a:lnTo>
                <a:lnTo>
                  <a:pt x="95" y="87"/>
                </a:lnTo>
                <a:lnTo>
                  <a:pt x="89" y="90"/>
                </a:lnTo>
                <a:lnTo>
                  <a:pt x="86" y="93"/>
                </a:lnTo>
                <a:lnTo>
                  <a:pt x="89" y="93"/>
                </a:lnTo>
                <a:lnTo>
                  <a:pt x="89" y="95"/>
                </a:lnTo>
                <a:lnTo>
                  <a:pt x="92" y="95"/>
                </a:lnTo>
                <a:lnTo>
                  <a:pt x="95" y="95"/>
                </a:lnTo>
                <a:lnTo>
                  <a:pt x="98" y="98"/>
                </a:lnTo>
                <a:lnTo>
                  <a:pt x="101" y="95"/>
                </a:lnTo>
                <a:lnTo>
                  <a:pt x="103" y="98"/>
                </a:lnTo>
                <a:lnTo>
                  <a:pt x="103" y="101"/>
                </a:lnTo>
                <a:lnTo>
                  <a:pt x="106" y="101"/>
                </a:lnTo>
                <a:lnTo>
                  <a:pt x="109" y="104"/>
                </a:lnTo>
                <a:lnTo>
                  <a:pt x="78" y="173"/>
                </a:lnTo>
                <a:lnTo>
                  <a:pt x="109" y="104"/>
                </a:lnTo>
                <a:lnTo>
                  <a:pt x="78" y="176"/>
                </a:lnTo>
                <a:lnTo>
                  <a:pt x="109" y="104"/>
                </a:lnTo>
                <a:lnTo>
                  <a:pt x="75" y="173"/>
                </a:lnTo>
                <a:lnTo>
                  <a:pt x="109" y="104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02" name="Freeform 151"/>
          <p:cNvSpPr>
            <a:spLocks/>
          </p:cNvSpPr>
          <p:nvPr/>
        </p:nvSpPr>
        <p:spPr bwMode="auto">
          <a:xfrm>
            <a:off x="5815013" y="3314700"/>
            <a:ext cx="349250" cy="328613"/>
          </a:xfrm>
          <a:custGeom>
            <a:avLst/>
            <a:gdLst>
              <a:gd name="T0" fmla="*/ 2147483647 w 204"/>
              <a:gd name="T1" fmla="*/ 2147483647 h 237"/>
              <a:gd name="T2" fmla="*/ 2147483647 w 204"/>
              <a:gd name="T3" fmla="*/ 2147483647 h 237"/>
              <a:gd name="T4" fmla="*/ 2147483647 w 204"/>
              <a:gd name="T5" fmla="*/ 2147483647 h 237"/>
              <a:gd name="T6" fmla="*/ 2147483647 w 204"/>
              <a:gd name="T7" fmla="*/ 2147483647 h 237"/>
              <a:gd name="T8" fmla="*/ 2147483647 w 204"/>
              <a:gd name="T9" fmla="*/ 2147483647 h 237"/>
              <a:gd name="T10" fmla="*/ 2147483647 w 204"/>
              <a:gd name="T11" fmla="*/ 2147483647 h 237"/>
              <a:gd name="T12" fmla="*/ 2147483647 w 204"/>
              <a:gd name="T13" fmla="*/ 2147483647 h 237"/>
              <a:gd name="T14" fmla="*/ 2147483647 w 204"/>
              <a:gd name="T15" fmla="*/ 2147483647 h 237"/>
              <a:gd name="T16" fmla="*/ 2147483647 w 204"/>
              <a:gd name="T17" fmla="*/ 2147483647 h 237"/>
              <a:gd name="T18" fmla="*/ 2147483647 w 204"/>
              <a:gd name="T19" fmla="*/ 2147483647 h 237"/>
              <a:gd name="T20" fmla="*/ 2147483647 w 204"/>
              <a:gd name="T21" fmla="*/ 2147483647 h 237"/>
              <a:gd name="T22" fmla="*/ 2147483647 w 204"/>
              <a:gd name="T23" fmla="*/ 2147483647 h 237"/>
              <a:gd name="T24" fmla="*/ 2147483647 w 204"/>
              <a:gd name="T25" fmla="*/ 2147483647 h 237"/>
              <a:gd name="T26" fmla="*/ 2147483647 w 204"/>
              <a:gd name="T27" fmla="*/ 2147483647 h 237"/>
              <a:gd name="T28" fmla="*/ 2147483647 w 204"/>
              <a:gd name="T29" fmla="*/ 2147483647 h 237"/>
              <a:gd name="T30" fmla="*/ 2147483647 w 204"/>
              <a:gd name="T31" fmla="*/ 2147483647 h 237"/>
              <a:gd name="T32" fmla="*/ 2147483647 w 204"/>
              <a:gd name="T33" fmla="*/ 2147483647 h 237"/>
              <a:gd name="T34" fmla="*/ 2147483647 w 204"/>
              <a:gd name="T35" fmla="*/ 2147483647 h 237"/>
              <a:gd name="T36" fmla="*/ 2147483647 w 204"/>
              <a:gd name="T37" fmla="*/ 2147483647 h 237"/>
              <a:gd name="T38" fmla="*/ 2147483647 w 204"/>
              <a:gd name="T39" fmla="*/ 2147483647 h 237"/>
              <a:gd name="T40" fmla="*/ 2147483647 w 204"/>
              <a:gd name="T41" fmla="*/ 2147483647 h 237"/>
              <a:gd name="T42" fmla="*/ 2147483647 w 204"/>
              <a:gd name="T43" fmla="*/ 2147483647 h 237"/>
              <a:gd name="T44" fmla="*/ 2147483647 w 204"/>
              <a:gd name="T45" fmla="*/ 2147483647 h 237"/>
              <a:gd name="T46" fmla="*/ 2147483647 w 204"/>
              <a:gd name="T47" fmla="*/ 2147483647 h 237"/>
              <a:gd name="T48" fmla="*/ 2147483647 w 204"/>
              <a:gd name="T49" fmla="*/ 2147483647 h 237"/>
              <a:gd name="T50" fmla="*/ 2147483647 w 204"/>
              <a:gd name="T51" fmla="*/ 2147483647 h 237"/>
              <a:gd name="T52" fmla="*/ 2147483647 w 204"/>
              <a:gd name="T53" fmla="*/ 2147483647 h 237"/>
              <a:gd name="T54" fmla="*/ 2147483647 w 204"/>
              <a:gd name="T55" fmla="*/ 2147483647 h 237"/>
              <a:gd name="T56" fmla="*/ 2147483647 w 204"/>
              <a:gd name="T57" fmla="*/ 2147483647 h 237"/>
              <a:gd name="T58" fmla="*/ 2147483647 w 204"/>
              <a:gd name="T59" fmla="*/ 2147483647 h 237"/>
              <a:gd name="T60" fmla="*/ 2147483647 w 204"/>
              <a:gd name="T61" fmla="*/ 2147483647 h 237"/>
              <a:gd name="T62" fmla="*/ 2147483647 w 204"/>
              <a:gd name="T63" fmla="*/ 2147483647 h 237"/>
              <a:gd name="T64" fmla="*/ 2147483647 w 204"/>
              <a:gd name="T65" fmla="*/ 2147483647 h 237"/>
              <a:gd name="T66" fmla="*/ 2147483647 w 204"/>
              <a:gd name="T67" fmla="*/ 2147483647 h 237"/>
              <a:gd name="T68" fmla="*/ 2147483647 w 204"/>
              <a:gd name="T69" fmla="*/ 2147483647 h 237"/>
              <a:gd name="T70" fmla="*/ 2147483647 w 204"/>
              <a:gd name="T71" fmla="*/ 2147483647 h 237"/>
              <a:gd name="T72" fmla="*/ 2147483647 w 204"/>
              <a:gd name="T73" fmla="*/ 2147483647 h 237"/>
              <a:gd name="T74" fmla="*/ 2147483647 w 204"/>
              <a:gd name="T75" fmla="*/ 2147483647 h 237"/>
              <a:gd name="T76" fmla="*/ 2147483647 w 204"/>
              <a:gd name="T77" fmla="*/ 2147483647 h 237"/>
              <a:gd name="T78" fmla="*/ 2147483647 w 204"/>
              <a:gd name="T79" fmla="*/ 2147483647 h 237"/>
              <a:gd name="T80" fmla="*/ 2147483647 w 204"/>
              <a:gd name="T81" fmla="*/ 2147483647 h 237"/>
              <a:gd name="T82" fmla="*/ 2147483647 w 204"/>
              <a:gd name="T83" fmla="*/ 2147483647 h 237"/>
              <a:gd name="T84" fmla="*/ 2147483647 w 204"/>
              <a:gd name="T85" fmla="*/ 2147483647 h 237"/>
              <a:gd name="T86" fmla="*/ 2147483647 w 204"/>
              <a:gd name="T87" fmla="*/ 2147483647 h 237"/>
              <a:gd name="T88" fmla="*/ 2147483647 w 204"/>
              <a:gd name="T89" fmla="*/ 2147483647 h 237"/>
              <a:gd name="T90" fmla="*/ 2147483647 w 204"/>
              <a:gd name="T91" fmla="*/ 2147483647 h 237"/>
              <a:gd name="T92" fmla="*/ 2147483647 w 204"/>
              <a:gd name="T93" fmla="*/ 2147483647 h 237"/>
              <a:gd name="T94" fmla="*/ 2147483647 w 204"/>
              <a:gd name="T95" fmla="*/ 2147483647 h 237"/>
              <a:gd name="T96" fmla="*/ 2147483647 w 204"/>
              <a:gd name="T97" fmla="*/ 2147483647 h 237"/>
              <a:gd name="T98" fmla="*/ 2147483647 w 204"/>
              <a:gd name="T99" fmla="*/ 2147483647 h 237"/>
              <a:gd name="T100" fmla="*/ 2147483647 w 204"/>
              <a:gd name="T101" fmla="*/ 2147483647 h 237"/>
              <a:gd name="T102" fmla="*/ 2147483647 w 204"/>
              <a:gd name="T103" fmla="*/ 2147483647 h 237"/>
              <a:gd name="T104" fmla="*/ 2147483647 w 204"/>
              <a:gd name="T105" fmla="*/ 2147483647 h 237"/>
              <a:gd name="T106" fmla="*/ 2147483647 w 204"/>
              <a:gd name="T107" fmla="*/ 2147483647 h 237"/>
              <a:gd name="T108" fmla="*/ 2147483647 w 204"/>
              <a:gd name="T109" fmla="*/ 2147483647 h 237"/>
              <a:gd name="T110" fmla="*/ 2147483647 w 204"/>
              <a:gd name="T111" fmla="*/ 2147483647 h 237"/>
              <a:gd name="T112" fmla="*/ 2147483647 w 204"/>
              <a:gd name="T113" fmla="*/ 2147483647 h 237"/>
              <a:gd name="T114" fmla="*/ 2147483647 w 204"/>
              <a:gd name="T115" fmla="*/ 2147483647 h 237"/>
              <a:gd name="T116" fmla="*/ 2147483647 w 204"/>
              <a:gd name="T117" fmla="*/ 2147483647 h 237"/>
              <a:gd name="T118" fmla="*/ 2147483647 w 204"/>
              <a:gd name="T119" fmla="*/ 2147483647 h 237"/>
              <a:gd name="T120" fmla="*/ 2147483647 w 204"/>
              <a:gd name="T121" fmla="*/ 2147483647 h 237"/>
              <a:gd name="T122" fmla="*/ 2147483647 w 204"/>
              <a:gd name="T123" fmla="*/ 2147483647 h 23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04"/>
              <a:gd name="T187" fmla="*/ 0 h 237"/>
              <a:gd name="T188" fmla="*/ 204 w 204"/>
              <a:gd name="T189" fmla="*/ 237 h 23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04" h="237">
                <a:moveTo>
                  <a:pt x="109" y="104"/>
                </a:moveTo>
                <a:lnTo>
                  <a:pt x="112" y="104"/>
                </a:lnTo>
                <a:lnTo>
                  <a:pt x="115" y="101"/>
                </a:lnTo>
                <a:lnTo>
                  <a:pt x="109" y="104"/>
                </a:lnTo>
                <a:lnTo>
                  <a:pt x="109" y="101"/>
                </a:lnTo>
                <a:lnTo>
                  <a:pt x="103" y="95"/>
                </a:lnTo>
                <a:lnTo>
                  <a:pt x="98" y="95"/>
                </a:lnTo>
                <a:lnTo>
                  <a:pt x="95" y="95"/>
                </a:lnTo>
                <a:lnTo>
                  <a:pt x="95" y="93"/>
                </a:lnTo>
                <a:lnTo>
                  <a:pt x="98" y="90"/>
                </a:lnTo>
                <a:lnTo>
                  <a:pt x="101" y="87"/>
                </a:lnTo>
                <a:lnTo>
                  <a:pt x="112" y="81"/>
                </a:lnTo>
                <a:lnTo>
                  <a:pt x="112" y="78"/>
                </a:lnTo>
                <a:lnTo>
                  <a:pt x="112" y="75"/>
                </a:lnTo>
                <a:lnTo>
                  <a:pt x="109" y="70"/>
                </a:lnTo>
                <a:lnTo>
                  <a:pt x="112" y="75"/>
                </a:lnTo>
                <a:lnTo>
                  <a:pt x="112" y="78"/>
                </a:lnTo>
                <a:lnTo>
                  <a:pt x="112" y="75"/>
                </a:lnTo>
                <a:lnTo>
                  <a:pt x="115" y="75"/>
                </a:lnTo>
                <a:lnTo>
                  <a:pt x="118" y="72"/>
                </a:lnTo>
                <a:lnTo>
                  <a:pt x="124" y="72"/>
                </a:lnTo>
                <a:lnTo>
                  <a:pt x="129" y="75"/>
                </a:lnTo>
                <a:lnTo>
                  <a:pt x="132" y="78"/>
                </a:lnTo>
                <a:lnTo>
                  <a:pt x="132" y="81"/>
                </a:lnTo>
                <a:lnTo>
                  <a:pt x="132" y="84"/>
                </a:lnTo>
                <a:lnTo>
                  <a:pt x="129" y="87"/>
                </a:lnTo>
                <a:lnTo>
                  <a:pt x="126" y="90"/>
                </a:lnTo>
                <a:lnTo>
                  <a:pt x="124" y="93"/>
                </a:lnTo>
                <a:lnTo>
                  <a:pt x="118" y="93"/>
                </a:lnTo>
                <a:lnTo>
                  <a:pt x="115" y="95"/>
                </a:lnTo>
                <a:lnTo>
                  <a:pt x="118" y="95"/>
                </a:lnTo>
                <a:lnTo>
                  <a:pt x="115" y="101"/>
                </a:lnTo>
                <a:lnTo>
                  <a:pt x="118" y="98"/>
                </a:lnTo>
                <a:lnTo>
                  <a:pt x="118" y="95"/>
                </a:lnTo>
                <a:lnTo>
                  <a:pt x="121" y="95"/>
                </a:lnTo>
                <a:lnTo>
                  <a:pt x="124" y="93"/>
                </a:lnTo>
                <a:lnTo>
                  <a:pt x="129" y="90"/>
                </a:lnTo>
                <a:lnTo>
                  <a:pt x="132" y="84"/>
                </a:lnTo>
                <a:lnTo>
                  <a:pt x="135" y="81"/>
                </a:lnTo>
                <a:lnTo>
                  <a:pt x="132" y="75"/>
                </a:lnTo>
                <a:lnTo>
                  <a:pt x="132" y="72"/>
                </a:lnTo>
                <a:lnTo>
                  <a:pt x="124" y="72"/>
                </a:lnTo>
                <a:lnTo>
                  <a:pt x="121" y="70"/>
                </a:lnTo>
                <a:lnTo>
                  <a:pt x="121" y="67"/>
                </a:lnTo>
                <a:lnTo>
                  <a:pt x="121" y="58"/>
                </a:lnTo>
                <a:lnTo>
                  <a:pt x="124" y="52"/>
                </a:lnTo>
                <a:lnTo>
                  <a:pt x="126" y="52"/>
                </a:lnTo>
                <a:lnTo>
                  <a:pt x="124" y="52"/>
                </a:lnTo>
                <a:lnTo>
                  <a:pt x="124" y="49"/>
                </a:lnTo>
                <a:lnTo>
                  <a:pt x="124" y="52"/>
                </a:lnTo>
                <a:lnTo>
                  <a:pt x="121" y="52"/>
                </a:lnTo>
                <a:lnTo>
                  <a:pt x="115" y="49"/>
                </a:lnTo>
                <a:lnTo>
                  <a:pt x="112" y="49"/>
                </a:lnTo>
                <a:lnTo>
                  <a:pt x="109" y="47"/>
                </a:lnTo>
                <a:lnTo>
                  <a:pt x="112" y="47"/>
                </a:lnTo>
                <a:lnTo>
                  <a:pt x="112" y="44"/>
                </a:lnTo>
                <a:lnTo>
                  <a:pt x="112" y="41"/>
                </a:lnTo>
                <a:lnTo>
                  <a:pt x="115" y="38"/>
                </a:lnTo>
                <a:lnTo>
                  <a:pt x="112" y="38"/>
                </a:lnTo>
                <a:lnTo>
                  <a:pt x="115" y="35"/>
                </a:lnTo>
                <a:lnTo>
                  <a:pt x="112" y="35"/>
                </a:lnTo>
                <a:lnTo>
                  <a:pt x="112" y="32"/>
                </a:lnTo>
                <a:lnTo>
                  <a:pt x="112" y="29"/>
                </a:lnTo>
                <a:lnTo>
                  <a:pt x="103" y="35"/>
                </a:lnTo>
                <a:lnTo>
                  <a:pt x="109" y="29"/>
                </a:lnTo>
                <a:lnTo>
                  <a:pt x="112" y="29"/>
                </a:lnTo>
                <a:lnTo>
                  <a:pt x="112" y="26"/>
                </a:lnTo>
                <a:lnTo>
                  <a:pt x="115" y="26"/>
                </a:lnTo>
                <a:lnTo>
                  <a:pt x="115" y="23"/>
                </a:lnTo>
                <a:lnTo>
                  <a:pt x="115" y="21"/>
                </a:lnTo>
                <a:lnTo>
                  <a:pt x="118" y="18"/>
                </a:lnTo>
                <a:lnTo>
                  <a:pt x="121" y="15"/>
                </a:lnTo>
                <a:lnTo>
                  <a:pt x="126" y="12"/>
                </a:lnTo>
                <a:lnTo>
                  <a:pt x="129" y="9"/>
                </a:lnTo>
                <a:lnTo>
                  <a:pt x="132" y="6"/>
                </a:lnTo>
                <a:lnTo>
                  <a:pt x="141" y="3"/>
                </a:lnTo>
                <a:lnTo>
                  <a:pt x="147" y="3"/>
                </a:lnTo>
                <a:lnTo>
                  <a:pt x="152" y="3"/>
                </a:lnTo>
                <a:lnTo>
                  <a:pt x="152" y="9"/>
                </a:lnTo>
                <a:lnTo>
                  <a:pt x="155" y="9"/>
                </a:lnTo>
                <a:lnTo>
                  <a:pt x="155" y="6"/>
                </a:lnTo>
                <a:lnTo>
                  <a:pt x="155" y="3"/>
                </a:lnTo>
                <a:lnTo>
                  <a:pt x="158" y="3"/>
                </a:lnTo>
                <a:lnTo>
                  <a:pt x="161" y="6"/>
                </a:lnTo>
                <a:lnTo>
                  <a:pt x="167" y="3"/>
                </a:lnTo>
                <a:lnTo>
                  <a:pt x="173" y="3"/>
                </a:lnTo>
                <a:lnTo>
                  <a:pt x="178" y="0"/>
                </a:lnTo>
                <a:lnTo>
                  <a:pt x="181" y="0"/>
                </a:lnTo>
                <a:lnTo>
                  <a:pt x="184" y="3"/>
                </a:lnTo>
                <a:lnTo>
                  <a:pt x="187" y="0"/>
                </a:lnTo>
                <a:lnTo>
                  <a:pt x="187" y="3"/>
                </a:lnTo>
                <a:lnTo>
                  <a:pt x="190" y="3"/>
                </a:lnTo>
                <a:lnTo>
                  <a:pt x="187" y="6"/>
                </a:lnTo>
                <a:lnTo>
                  <a:pt x="190" y="12"/>
                </a:lnTo>
                <a:lnTo>
                  <a:pt x="190" y="15"/>
                </a:lnTo>
                <a:lnTo>
                  <a:pt x="198" y="15"/>
                </a:lnTo>
                <a:lnTo>
                  <a:pt x="198" y="18"/>
                </a:lnTo>
                <a:lnTo>
                  <a:pt x="201" y="21"/>
                </a:lnTo>
                <a:lnTo>
                  <a:pt x="204" y="21"/>
                </a:lnTo>
                <a:lnTo>
                  <a:pt x="204" y="23"/>
                </a:lnTo>
                <a:lnTo>
                  <a:pt x="204" y="26"/>
                </a:lnTo>
                <a:lnTo>
                  <a:pt x="204" y="29"/>
                </a:lnTo>
                <a:lnTo>
                  <a:pt x="204" y="26"/>
                </a:lnTo>
                <a:lnTo>
                  <a:pt x="201" y="29"/>
                </a:lnTo>
                <a:lnTo>
                  <a:pt x="201" y="32"/>
                </a:lnTo>
                <a:lnTo>
                  <a:pt x="204" y="32"/>
                </a:lnTo>
                <a:lnTo>
                  <a:pt x="201" y="35"/>
                </a:lnTo>
                <a:lnTo>
                  <a:pt x="204" y="44"/>
                </a:lnTo>
                <a:lnTo>
                  <a:pt x="201" y="47"/>
                </a:lnTo>
                <a:lnTo>
                  <a:pt x="196" y="55"/>
                </a:lnTo>
                <a:lnTo>
                  <a:pt x="196" y="58"/>
                </a:lnTo>
                <a:lnTo>
                  <a:pt x="193" y="72"/>
                </a:lnTo>
                <a:lnTo>
                  <a:pt x="193" y="75"/>
                </a:lnTo>
                <a:lnTo>
                  <a:pt x="190" y="72"/>
                </a:lnTo>
                <a:lnTo>
                  <a:pt x="187" y="72"/>
                </a:lnTo>
                <a:lnTo>
                  <a:pt x="178" y="72"/>
                </a:lnTo>
                <a:lnTo>
                  <a:pt x="175" y="75"/>
                </a:lnTo>
                <a:lnTo>
                  <a:pt x="175" y="78"/>
                </a:lnTo>
                <a:lnTo>
                  <a:pt x="178" y="78"/>
                </a:lnTo>
                <a:lnTo>
                  <a:pt x="178" y="81"/>
                </a:lnTo>
                <a:lnTo>
                  <a:pt x="178" y="78"/>
                </a:lnTo>
                <a:lnTo>
                  <a:pt x="175" y="81"/>
                </a:lnTo>
                <a:lnTo>
                  <a:pt x="175" y="84"/>
                </a:lnTo>
                <a:lnTo>
                  <a:pt x="175" y="87"/>
                </a:lnTo>
                <a:lnTo>
                  <a:pt x="178" y="90"/>
                </a:lnTo>
                <a:lnTo>
                  <a:pt x="181" y="90"/>
                </a:lnTo>
                <a:lnTo>
                  <a:pt x="187" y="90"/>
                </a:lnTo>
                <a:lnTo>
                  <a:pt x="190" y="87"/>
                </a:lnTo>
                <a:lnTo>
                  <a:pt x="190" y="90"/>
                </a:lnTo>
                <a:lnTo>
                  <a:pt x="190" y="93"/>
                </a:lnTo>
                <a:lnTo>
                  <a:pt x="193" y="95"/>
                </a:lnTo>
                <a:lnTo>
                  <a:pt x="193" y="98"/>
                </a:lnTo>
                <a:lnTo>
                  <a:pt x="190" y="104"/>
                </a:lnTo>
                <a:lnTo>
                  <a:pt x="190" y="107"/>
                </a:lnTo>
                <a:lnTo>
                  <a:pt x="193" y="110"/>
                </a:lnTo>
                <a:lnTo>
                  <a:pt x="190" y="110"/>
                </a:lnTo>
                <a:lnTo>
                  <a:pt x="187" y="116"/>
                </a:lnTo>
                <a:lnTo>
                  <a:pt x="184" y="116"/>
                </a:lnTo>
                <a:lnTo>
                  <a:pt x="181" y="118"/>
                </a:lnTo>
                <a:lnTo>
                  <a:pt x="175" y="118"/>
                </a:lnTo>
                <a:lnTo>
                  <a:pt x="175" y="121"/>
                </a:lnTo>
                <a:lnTo>
                  <a:pt x="175" y="124"/>
                </a:lnTo>
                <a:lnTo>
                  <a:pt x="173" y="124"/>
                </a:lnTo>
                <a:lnTo>
                  <a:pt x="173" y="127"/>
                </a:lnTo>
                <a:lnTo>
                  <a:pt x="175" y="127"/>
                </a:lnTo>
                <a:lnTo>
                  <a:pt x="178" y="130"/>
                </a:lnTo>
                <a:lnTo>
                  <a:pt x="178" y="133"/>
                </a:lnTo>
                <a:lnTo>
                  <a:pt x="178" y="136"/>
                </a:lnTo>
                <a:lnTo>
                  <a:pt x="175" y="139"/>
                </a:lnTo>
                <a:lnTo>
                  <a:pt x="173" y="139"/>
                </a:lnTo>
                <a:lnTo>
                  <a:pt x="173" y="136"/>
                </a:lnTo>
                <a:lnTo>
                  <a:pt x="170" y="139"/>
                </a:lnTo>
                <a:lnTo>
                  <a:pt x="167" y="139"/>
                </a:lnTo>
                <a:lnTo>
                  <a:pt x="164" y="139"/>
                </a:lnTo>
                <a:lnTo>
                  <a:pt x="161" y="142"/>
                </a:lnTo>
                <a:lnTo>
                  <a:pt x="158" y="142"/>
                </a:lnTo>
                <a:lnTo>
                  <a:pt x="155" y="139"/>
                </a:lnTo>
                <a:lnTo>
                  <a:pt x="158" y="144"/>
                </a:lnTo>
                <a:lnTo>
                  <a:pt x="155" y="142"/>
                </a:lnTo>
                <a:lnTo>
                  <a:pt x="152" y="142"/>
                </a:lnTo>
                <a:lnTo>
                  <a:pt x="152" y="139"/>
                </a:lnTo>
                <a:lnTo>
                  <a:pt x="150" y="139"/>
                </a:lnTo>
                <a:lnTo>
                  <a:pt x="147" y="139"/>
                </a:lnTo>
                <a:lnTo>
                  <a:pt x="144" y="136"/>
                </a:lnTo>
                <a:lnTo>
                  <a:pt x="144" y="139"/>
                </a:lnTo>
                <a:lnTo>
                  <a:pt x="144" y="142"/>
                </a:lnTo>
                <a:lnTo>
                  <a:pt x="141" y="142"/>
                </a:lnTo>
                <a:lnTo>
                  <a:pt x="138" y="139"/>
                </a:lnTo>
                <a:lnTo>
                  <a:pt x="138" y="142"/>
                </a:lnTo>
                <a:lnTo>
                  <a:pt x="135" y="142"/>
                </a:lnTo>
                <a:lnTo>
                  <a:pt x="132" y="144"/>
                </a:lnTo>
                <a:lnTo>
                  <a:pt x="135" y="144"/>
                </a:lnTo>
                <a:lnTo>
                  <a:pt x="135" y="147"/>
                </a:lnTo>
                <a:lnTo>
                  <a:pt x="132" y="150"/>
                </a:lnTo>
                <a:lnTo>
                  <a:pt x="135" y="150"/>
                </a:lnTo>
                <a:lnTo>
                  <a:pt x="138" y="153"/>
                </a:lnTo>
                <a:lnTo>
                  <a:pt x="138" y="156"/>
                </a:lnTo>
                <a:lnTo>
                  <a:pt x="141" y="159"/>
                </a:lnTo>
                <a:lnTo>
                  <a:pt x="141" y="162"/>
                </a:lnTo>
                <a:lnTo>
                  <a:pt x="144" y="167"/>
                </a:lnTo>
                <a:lnTo>
                  <a:pt x="144" y="170"/>
                </a:lnTo>
                <a:lnTo>
                  <a:pt x="147" y="176"/>
                </a:lnTo>
                <a:lnTo>
                  <a:pt x="144" y="179"/>
                </a:lnTo>
                <a:lnTo>
                  <a:pt x="144" y="182"/>
                </a:lnTo>
                <a:lnTo>
                  <a:pt x="144" y="185"/>
                </a:lnTo>
                <a:lnTo>
                  <a:pt x="141" y="188"/>
                </a:lnTo>
                <a:lnTo>
                  <a:pt x="138" y="190"/>
                </a:lnTo>
                <a:lnTo>
                  <a:pt x="135" y="193"/>
                </a:lnTo>
                <a:lnTo>
                  <a:pt x="138" y="196"/>
                </a:lnTo>
                <a:lnTo>
                  <a:pt x="135" y="196"/>
                </a:lnTo>
                <a:lnTo>
                  <a:pt x="135" y="199"/>
                </a:lnTo>
                <a:lnTo>
                  <a:pt x="138" y="202"/>
                </a:lnTo>
                <a:lnTo>
                  <a:pt x="141" y="199"/>
                </a:lnTo>
                <a:lnTo>
                  <a:pt x="141" y="202"/>
                </a:lnTo>
                <a:lnTo>
                  <a:pt x="138" y="205"/>
                </a:lnTo>
                <a:lnTo>
                  <a:pt x="135" y="205"/>
                </a:lnTo>
                <a:lnTo>
                  <a:pt x="132" y="208"/>
                </a:lnTo>
                <a:lnTo>
                  <a:pt x="129" y="211"/>
                </a:lnTo>
                <a:lnTo>
                  <a:pt x="126" y="208"/>
                </a:lnTo>
                <a:lnTo>
                  <a:pt x="126" y="211"/>
                </a:lnTo>
                <a:lnTo>
                  <a:pt x="124" y="211"/>
                </a:lnTo>
                <a:lnTo>
                  <a:pt x="126" y="214"/>
                </a:lnTo>
                <a:lnTo>
                  <a:pt x="126" y="216"/>
                </a:lnTo>
                <a:lnTo>
                  <a:pt x="132" y="216"/>
                </a:lnTo>
                <a:lnTo>
                  <a:pt x="132" y="219"/>
                </a:lnTo>
                <a:lnTo>
                  <a:pt x="132" y="222"/>
                </a:lnTo>
                <a:lnTo>
                  <a:pt x="135" y="222"/>
                </a:lnTo>
                <a:lnTo>
                  <a:pt x="135" y="225"/>
                </a:lnTo>
                <a:lnTo>
                  <a:pt x="135" y="228"/>
                </a:lnTo>
                <a:lnTo>
                  <a:pt x="132" y="228"/>
                </a:lnTo>
                <a:lnTo>
                  <a:pt x="132" y="231"/>
                </a:lnTo>
                <a:lnTo>
                  <a:pt x="129" y="234"/>
                </a:lnTo>
                <a:lnTo>
                  <a:pt x="129" y="231"/>
                </a:lnTo>
                <a:lnTo>
                  <a:pt x="129" y="234"/>
                </a:lnTo>
                <a:lnTo>
                  <a:pt x="132" y="237"/>
                </a:lnTo>
                <a:lnTo>
                  <a:pt x="129" y="237"/>
                </a:lnTo>
                <a:lnTo>
                  <a:pt x="126" y="237"/>
                </a:lnTo>
                <a:lnTo>
                  <a:pt x="124" y="237"/>
                </a:lnTo>
                <a:lnTo>
                  <a:pt x="121" y="237"/>
                </a:lnTo>
                <a:lnTo>
                  <a:pt x="118" y="237"/>
                </a:lnTo>
                <a:lnTo>
                  <a:pt x="118" y="234"/>
                </a:lnTo>
                <a:lnTo>
                  <a:pt x="115" y="237"/>
                </a:lnTo>
                <a:lnTo>
                  <a:pt x="112" y="237"/>
                </a:lnTo>
                <a:lnTo>
                  <a:pt x="115" y="234"/>
                </a:lnTo>
                <a:lnTo>
                  <a:pt x="112" y="231"/>
                </a:lnTo>
                <a:lnTo>
                  <a:pt x="112" y="228"/>
                </a:lnTo>
                <a:lnTo>
                  <a:pt x="112" y="225"/>
                </a:lnTo>
                <a:lnTo>
                  <a:pt x="115" y="222"/>
                </a:lnTo>
                <a:lnTo>
                  <a:pt x="118" y="222"/>
                </a:lnTo>
                <a:lnTo>
                  <a:pt x="118" y="219"/>
                </a:lnTo>
                <a:lnTo>
                  <a:pt x="115" y="216"/>
                </a:lnTo>
                <a:lnTo>
                  <a:pt x="118" y="216"/>
                </a:lnTo>
                <a:lnTo>
                  <a:pt x="121" y="214"/>
                </a:lnTo>
                <a:lnTo>
                  <a:pt x="118" y="211"/>
                </a:lnTo>
                <a:lnTo>
                  <a:pt x="121" y="208"/>
                </a:lnTo>
                <a:lnTo>
                  <a:pt x="121" y="211"/>
                </a:lnTo>
                <a:lnTo>
                  <a:pt x="121" y="208"/>
                </a:lnTo>
                <a:lnTo>
                  <a:pt x="121" y="205"/>
                </a:lnTo>
                <a:lnTo>
                  <a:pt x="124" y="208"/>
                </a:lnTo>
                <a:lnTo>
                  <a:pt x="124" y="205"/>
                </a:lnTo>
                <a:lnTo>
                  <a:pt x="121" y="205"/>
                </a:lnTo>
                <a:lnTo>
                  <a:pt x="124" y="205"/>
                </a:lnTo>
                <a:lnTo>
                  <a:pt x="124" y="202"/>
                </a:lnTo>
                <a:lnTo>
                  <a:pt x="124" y="199"/>
                </a:lnTo>
                <a:lnTo>
                  <a:pt x="121" y="202"/>
                </a:lnTo>
                <a:lnTo>
                  <a:pt x="121" y="199"/>
                </a:lnTo>
                <a:lnTo>
                  <a:pt x="115" y="199"/>
                </a:lnTo>
                <a:lnTo>
                  <a:pt x="112" y="196"/>
                </a:lnTo>
                <a:lnTo>
                  <a:pt x="109" y="196"/>
                </a:lnTo>
                <a:lnTo>
                  <a:pt x="109" y="190"/>
                </a:lnTo>
                <a:lnTo>
                  <a:pt x="106" y="188"/>
                </a:lnTo>
                <a:lnTo>
                  <a:pt x="101" y="190"/>
                </a:lnTo>
                <a:lnTo>
                  <a:pt x="98" y="190"/>
                </a:lnTo>
                <a:lnTo>
                  <a:pt x="95" y="190"/>
                </a:lnTo>
                <a:lnTo>
                  <a:pt x="92" y="190"/>
                </a:lnTo>
                <a:lnTo>
                  <a:pt x="92" y="185"/>
                </a:lnTo>
                <a:lnTo>
                  <a:pt x="89" y="185"/>
                </a:lnTo>
                <a:lnTo>
                  <a:pt x="86" y="185"/>
                </a:lnTo>
                <a:lnTo>
                  <a:pt x="86" y="182"/>
                </a:lnTo>
                <a:lnTo>
                  <a:pt x="86" y="179"/>
                </a:lnTo>
                <a:lnTo>
                  <a:pt x="83" y="179"/>
                </a:lnTo>
                <a:lnTo>
                  <a:pt x="86" y="173"/>
                </a:lnTo>
                <a:lnTo>
                  <a:pt x="86" y="170"/>
                </a:lnTo>
                <a:lnTo>
                  <a:pt x="83" y="170"/>
                </a:lnTo>
                <a:lnTo>
                  <a:pt x="80" y="170"/>
                </a:lnTo>
                <a:lnTo>
                  <a:pt x="80" y="173"/>
                </a:lnTo>
                <a:lnTo>
                  <a:pt x="78" y="176"/>
                </a:lnTo>
                <a:lnTo>
                  <a:pt x="75" y="176"/>
                </a:lnTo>
                <a:lnTo>
                  <a:pt x="69" y="173"/>
                </a:lnTo>
                <a:lnTo>
                  <a:pt x="72" y="173"/>
                </a:lnTo>
                <a:lnTo>
                  <a:pt x="72" y="170"/>
                </a:lnTo>
                <a:lnTo>
                  <a:pt x="72" y="167"/>
                </a:lnTo>
                <a:lnTo>
                  <a:pt x="69" y="165"/>
                </a:lnTo>
                <a:lnTo>
                  <a:pt x="69" y="167"/>
                </a:lnTo>
                <a:lnTo>
                  <a:pt x="66" y="170"/>
                </a:lnTo>
                <a:lnTo>
                  <a:pt x="63" y="170"/>
                </a:lnTo>
                <a:lnTo>
                  <a:pt x="63" y="173"/>
                </a:lnTo>
                <a:lnTo>
                  <a:pt x="57" y="170"/>
                </a:lnTo>
                <a:lnTo>
                  <a:pt x="57" y="173"/>
                </a:lnTo>
                <a:lnTo>
                  <a:pt x="57" y="170"/>
                </a:lnTo>
                <a:lnTo>
                  <a:pt x="57" y="167"/>
                </a:lnTo>
                <a:lnTo>
                  <a:pt x="54" y="167"/>
                </a:lnTo>
                <a:lnTo>
                  <a:pt x="49" y="170"/>
                </a:lnTo>
                <a:lnTo>
                  <a:pt x="49" y="173"/>
                </a:lnTo>
                <a:lnTo>
                  <a:pt x="52" y="176"/>
                </a:lnTo>
                <a:lnTo>
                  <a:pt x="49" y="176"/>
                </a:lnTo>
                <a:lnTo>
                  <a:pt x="46" y="176"/>
                </a:lnTo>
                <a:lnTo>
                  <a:pt x="43" y="176"/>
                </a:lnTo>
                <a:lnTo>
                  <a:pt x="40" y="176"/>
                </a:lnTo>
                <a:lnTo>
                  <a:pt x="40" y="173"/>
                </a:lnTo>
                <a:lnTo>
                  <a:pt x="40" y="170"/>
                </a:lnTo>
                <a:lnTo>
                  <a:pt x="37" y="173"/>
                </a:lnTo>
                <a:lnTo>
                  <a:pt x="31" y="170"/>
                </a:lnTo>
                <a:lnTo>
                  <a:pt x="29" y="165"/>
                </a:lnTo>
                <a:lnTo>
                  <a:pt x="26" y="167"/>
                </a:lnTo>
                <a:lnTo>
                  <a:pt x="23" y="170"/>
                </a:lnTo>
                <a:lnTo>
                  <a:pt x="17" y="170"/>
                </a:lnTo>
                <a:lnTo>
                  <a:pt x="17" y="167"/>
                </a:lnTo>
                <a:lnTo>
                  <a:pt x="14" y="167"/>
                </a:lnTo>
                <a:lnTo>
                  <a:pt x="11" y="165"/>
                </a:lnTo>
                <a:lnTo>
                  <a:pt x="6" y="165"/>
                </a:lnTo>
                <a:lnTo>
                  <a:pt x="3" y="162"/>
                </a:lnTo>
                <a:lnTo>
                  <a:pt x="3" y="159"/>
                </a:lnTo>
                <a:lnTo>
                  <a:pt x="0" y="156"/>
                </a:lnTo>
                <a:lnTo>
                  <a:pt x="3" y="153"/>
                </a:lnTo>
                <a:lnTo>
                  <a:pt x="8" y="150"/>
                </a:lnTo>
                <a:lnTo>
                  <a:pt x="11" y="153"/>
                </a:lnTo>
                <a:lnTo>
                  <a:pt x="11" y="156"/>
                </a:lnTo>
                <a:lnTo>
                  <a:pt x="14" y="159"/>
                </a:lnTo>
                <a:lnTo>
                  <a:pt x="17" y="159"/>
                </a:lnTo>
                <a:lnTo>
                  <a:pt x="14" y="159"/>
                </a:lnTo>
                <a:lnTo>
                  <a:pt x="17" y="156"/>
                </a:lnTo>
                <a:lnTo>
                  <a:pt x="23" y="159"/>
                </a:lnTo>
                <a:lnTo>
                  <a:pt x="26" y="159"/>
                </a:lnTo>
                <a:lnTo>
                  <a:pt x="29" y="159"/>
                </a:lnTo>
                <a:lnTo>
                  <a:pt x="29" y="162"/>
                </a:lnTo>
                <a:lnTo>
                  <a:pt x="31" y="162"/>
                </a:lnTo>
                <a:lnTo>
                  <a:pt x="31" y="165"/>
                </a:lnTo>
                <a:lnTo>
                  <a:pt x="34" y="167"/>
                </a:lnTo>
                <a:lnTo>
                  <a:pt x="37" y="170"/>
                </a:lnTo>
                <a:lnTo>
                  <a:pt x="37" y="167"/>
                </a:lnTo>
                <a:lnTo>
                  <a:pt x="40" y="170"/>
                </a:lnTo>
                <a:lnTo>
                  <a:pt x="40" y="167"/>
                </a:lnTo>
                <a:lnTo>
                  <a:pt x="43" y="170"/>
                </a:lnTo>
                <a:lnTo>
                  <a:pt x="43" y="167"/>
                </a:lnTo>
                <a:lnTo>
                  <a:pt x="46" y="167"/>
                </a:lnTo>
                <a:lnTo>
                  <a:pt x="43" y="165"/>
                </a:lnTo>
                <a:lnTo>
                  <a:pt x="40" y="162"/>
                </a:lnTo>
                <a:lnTo>
                  <a:pt x="37" y="162"/>
                </a:lnTo>
                <a:lnTo>
                  <a:pt x="34" y="162"/>
                </a:lnTo>
                <a:lnTo>
                  <a:pt x="34" y="159"/>
                </a:lnTo>
                <a:lnTo>
                  <a:pt x="31" y="159"/>
                </a:lnTo>
                <a:lnTo>
                  <a:pt x="29" y="153"/>
                </a:lnTo>
                <a:lnTo>
                  <a:pt x="34" y="153"/>
                </a:lnTo>
                <a:lnTo>
                  <a:pt x="37" y="153"/>
                </a:lnTo>
                <a:lnTo>
                  <a:pt x="40" y="153"/>
                </a:lnTo>
                <a:lnTo>
                  <a:pt x="37" y="153"/>
                </a:lnTo>
                <a:lnTo>
                  <a:pt x="37" y="150"/>
                </a:lnTo>
                <a:lnTo>
                  <a:pt x="40" y="150"/>
                </a:lnTo>
                <a:lnTo>
                  <a:pt x="43" y="153"/>
                </a:lnTo>
                <a:lnTo>
                  <a:pt x="49" y="150"/>
                </a:lnTo>
                <a:lnTo>
                  <a:pt x="52" y="147"/>
                </a:lnTo>
                <a:lnTo>
                  <a:pt x="54" y="147"/>
                </a:lnTo>
                <a:lnTo>
                  <a:pt x="60" y="150"/>
                </a:lnTo>
                <a:lnTo>
                  <a:pt x="63" y="147"/>
                </a:lnTo>
                <a:lnTo>
                  <a:pt x="63" y="150"/>
                </a:lnTo>
                <a:lnTo>
                  <a:pt x="63" y="147"/>
                </a:lnTo>
                <a:lnTo>
                  <a:pt x="66" y="147"/>
                </a:lnTo>
                <a:lnTo>
                  <a:pt x="69" y="147"/>
                </a:lnTo>
                <a:lnTo>
                  <a:pt x="72" y="147"/>
                </a:lnTo>
                <a:lnTo>
                  <a:pt x="75" y="147"/>
                </a:lnTo>
                <a:lnTo>
                  <a:pt x="72" y="147"/>
                </a:lnTo>
                <a:lnTo>
                  <a:pt x="72" y="144"/>
                </a:lnTo>
                <a:lnTo>
                  <a:pt x="69" y="144"/>
                </a:lnTo>
                <a:lnTo>
                  <a:pt x="72" y="142"/>
                </a:lnTo>
                <a:lnTo>
                  <a:pt x="69" y="144"/>
                </a:lnTo>
                <a:lnTo>
                  <a:pt x="66" y="144"/>
                </a:lnTo>
                <a:lnTo>
                  <a:pt x="66" y="147"/>
                </a:lnTo>
                <a:lnTo>
                  <a:pt x="66" y="144"/>
                </a:lnTo>
                <a:lnTo>
                  <a:pt x="63" y="147"/>
                </a:lnTo>
                <a:lnTo>
                  <a:pt x="60" y="147"/>
                </a:lnTo>
                <a:lnTo>
                  <a:pt x="52" y="144"/>
                </a:lnTo>
                <a:lnTo>
                  <a:pt x="49" y="142"/>
                </a:lnTo>
                <a:lnTo>
                  <a:pt x="46" y="142"/>
                </a:lnTo>
                <a:lnTo>
                  <a:pt x="43" y="136"/>
                </a:lnTo>
                <a:lnTo>
                  <a:pt x="40" y="136"/>
                </a:lnTo>
                <a:lnTo>
                  <a:pt x="37" y="133"/>
                </a:lnTo>
                <a:lnTo>
                  <a:pt x="34" y="127"/>
                </a:lnTo>
                <a:lnTo>
                  <a:pt x="34" y="124"/>
                </a:lnTo>
                <a:lnTo>
                  <a:pt x="34" y="127"/>
                </a:lnTo>
                <a:lnTo>
                  <a:pt x="34" y="121"/>
                </a:lnTo>
                <a:lnTo>
                  <a:pt x="37" y="121"/>
                </a:lnTo>
                <a:lnTo>
                  <a:pt x="40" y="118"/>
                </a:lnTo>
                <a:lnTo>
                  <a:pt x="43" y="118"/>
                </a:lnTo>
                <a:lnTo>
                  <a:pt x="46" y="116"/>
                </a:lnTo>
                <a:lnTo>
                  <a:pt x="49" y="110"/>
                </a:lnTo>
                <a:lnTo>
                  <a:pt x="52" y="110"/>
                </a:lnTo>
                <a:lnTo>
                  <a:pt x="54" y="104"/>
                </a:lnTo>
                <a:lnTo>
                  <a:pt x="57" y="104"/>
                </a:lnTo>
                <a:lnTo>
                  <a:pt x="60" y="98"/>
                </a:lnTo>
                <a:lnTo>
                  <a:pt x="63" y="93"/>
                </a:lnTo>
                <a:lnTo>
                  <a:pt x="63" y="90"/>
                </a:lnTo>
                <a:lnTo>
                  <a:pt x="66" y="81"/>
                </a:lnTo>
                <a:lnTo>
                  <a:pt x="69" y="81"/>
                </a:lnTo>
                <a:lnTo>
                  <a:pt x="69" y="78"/>
                </a:lnTo>
                <a:lnTo>
                  <a:pt x="69" y="75"/>
                </a:lnTo>
                <a:lnTo>
                  <a:pt x="72" y="70"/>
                </a:lnTo>
                <a:lnTo>
                  <a:pt x="72" y="64"/>
                </a:lnTo>
                <a:lnTo>
                  <a:pt x="75" y="58"/>
                </a:lnTo>
                <a:lnTo>
                  <a:pt x="75" y="55"/>
                </a:lnTo>
                <a:lnTo>
                  <a:pt x="78" y="52"/>
                </a:lnTo>
                <a:lnTo>
                  <a:pt x="78" y="44"/>
                </a:lnTo>
                <a:lnTo>
                  <a:pt x="80" y="38"/>
                </a:lnTo>
                <a:lnTo>
                  <a:pt x="83" y="38"/>
                </a:lnTo>
                <a:lnTo>
                  <a:pt x="83" y="41"/>
                </a:lnTo>
                <a:lnTo>
                  <a:pt x="86" y="44"/>
                </a:lnTo>
                <a:lnTo>
                  <a:pt x="89" y="44"/>
                </a:lnTo>
                <a:lnTo>
                  <a:pt x="92" y="41"/>
                </a:lnTo>
                <a:lnTo>
                  <a:pt x="95" y="41"/>
                </a:lnTo>
                <a:lnTo>
                  <a:pt x="103" y="35"/>
                </a:lnTo>
                <a:lnTo>
                  <a:pt x="95" y="41"/>
                </a:lnTo>
                <a:lnTo>
                  <a:pt x="98" y="47"/>
                </a:lnTo>
                <a:lnTo>
                  <a:pt x="98" y="49"/>
                </a:lnTo>
                <a:lnTo>
                  <a:pt x="98" y="55"/>
                </a:lnTo>
                <a:lnTo>
                  <a:pt x="98" y="58"/>
                </a:lnTo>
                <a:lnTo>
                  <a:pt x="101" y="58"/>
                </a:lnTo>
                <a:lnTo>
                  <a:pt x="106" y="58"/>
                </a:lnTo>
                <a:lnTo>
                  <a:pt x="106" y="61"/>
                </a:lnTo>
                <a:lnTo>
                  <a:pt x="106" y="64"/>
                </a:lnTo>
                <a:lnTo>
                  <a:pt x="109" y="70"/>
                </a:lnTo>
                <a:lnTo>
                  <a:pt x="106" y="64"/>
                </a:lnTo>
                <a:lnTo>
                  <a:pt x="103" y="64"/>
                </a:lnTo>
                <a:lnTo>
                  <a:pt x="103" y="67"/>
                </a:lnTo>
                <a:lnTo>
                  <a:pt x="98" y="70"/>
                </a:lnTo>
                <a:lnTo>
                  <a:pt x="95" y="67"/>
                </a:lnTo>
                <a:lnTo>
                  <a:pt x="92" y="67"/>
                </a:lnTo>
                <a:lnTo>
                  <a:pt x="92" y="70"/>
                </a:lnTo>
                <a:lnTo>
                  <a:pt x="92" y="72"/>
                </a:lnTo>
                <a:lnTo>
                  <a:pt x="92" y="75"/>
                </a:lnTo>
                <a:lnTo>
                  <a:pt x="95" y="78"/>
                </a:lnTo>
                <a:lnTo>
                  <a:pt x="92" y="81"/>
                </a:lnTo>
                <a:lnTo>
                  <a:pt x="92" y="84"/>
                </a:lnTo>
                <a:lnTo>
                  <a:pt x="95" y="87"/>
                </a:lnTo>
                <a:lnTo>
                  <a:pt x="89" y="90"/>
                </a:lnTo>
                <a:lnTo>
                  <a:pt x="86" y="93"/>
                </a:lnTo>
                <a:lnTo>
                  <a:pt x="89" y="93"/>
                </a:lnTo>
                <a:lnTo>
                  <a:pt x="89" y="95"/>
                </a:lnTo>
                <a:lnTo>
                  <a:pt x="92" y="95"/>
                </a:lnTo>
                <a:lnTo>
                  <a:pt x="95" y="95"/>
                </a:lnTo>
                <a:lnTo>
                  <a:pt x="98" y="98"/>
                </a:lnTo>
                <a:lnTo>
                  <a:pt x="101" y="95"/>
                </a:lnTo>
                <a:lnTo>
                  <a:pt x="103" y="98"/>
                </a:lnTo>
                <a:lnTo>
                  <a:pt x="103" y="101"/>
                </a:lnTo>
                <a:lnTo>
                  <a:pt x="106" y="101"/>
                </a:lnTo>
                <a:lnTo>
                  <a:pt x="109" y="104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03" name="Freeform 152"/>
          <p:cNvSpPr>
            <a:spLocks/>
          </p:cNvSpPr>
          <p:nvPr/>
        </p:nvSpPr>
        <p:spPr bwMode="auto">
          <a:xfrm>
            <a:off x="5803900" y="3546475"/>
            <a:ext cx="79375" cy="28575"/>
          </a:xfrm>
          <a:custGeom>
            <a:avLst/>
            <a:gdLst>
              <a:gd name="T0" fmla="*/ 0 w 46"/>
              <a:gd name="T1" fmla="*/ 2147483647 h 21"/>
              <a:gd name="T2" fmla="*/ 0 w 46"/>
              <a:gd name="T3" fmla="*/ 2147483647 h 21"/>
              <a:gd name="T4" fmla="*/ 0 w 46"/>
              <a:gd name="T5" fmla="*/ 2147483647 h 21"/>
              <a:gd name="T6" fmla="*/ 2147483647 w 46"/>
              <a:gd name="T7" fmla="*/ 2147483647 h 21"/>
              <a:gd name="T8" fmla="*/ 2147483647 w 46"/>
              <a:gd name="T9" fmla="*/ 2147483647 h 21"/>
              <a:gd name="T10" fmla="*/ 2147483647 w 46"/>
              <a:gd name="T11" fmla="*/ 2147483647 h 21"/>
              <a:gd name="T12" fmla="*/ 2147483647 w 46"/>
              <a:gd name="T13" fmla="*/ 2147483647 h 21"/>
              <a:gd name="T14" fmla="*/ 2147483647 w 46"/>
              <a:gd name="T15" fmla="*/ 2147483647 h 21"/>
              <a:gd name="T16" fmla="*/ 2147483647 w 46"/>
              <a:gd name="T17" fmla="*/ 2147483647 h 21"/>
              <a:gd name="T18" fmla="*/ 2147483647 w 46"/>
              <a:gd name="T19" fmla="*/ 2147483647 h 21"/>
              <a:gd name="T20" fmla="*/ 2147483647 w 46"/>
              <a:gd name="T21" fmla="*/ 2147483647 h 21"/>
              <a:gd name="T22" fmla="*/ 2147483647 w 46"/>
              <a:gd name="T23" fmla="*/ 2147483647 h 21"/>
              <a:gd name="T24" fmla="*/ 2147483647 w 46"/>
              <a:gd name="T25" fmla="*/ 2147483647 h 21"/>
              <a:gd name="T26" fmla="*/ 2147483647 w 46"/>
              <a:gd name="T27" fmla="*/ 2147483647 h 21"/>
              <a:gd name="T28" fmla="*/ 2147483647 w 46"/>
              <a:gd name="T29" fmla="*/ 2147483647 h 21"/>
              <a:gd name="T30" fmla="*/ 2147483647 w 46"/>
              <a:gd name="T31" fmla="*/ 2147483647 h 21"/>
              <a:gd name="T32" fmla="*/ 2147483647 w 46"/>
              <a:gd name="T33" fmla="*/ 2147483647 h 21"/>
              <a:gd name="T34" fmla="*/ 2147483647 w 46"/>
              <a:gd name="T35" fmla="*/ 2147483647 h 21"/>
              <a:gd name="T36" fmla="*/ 2147483647 w 46"/>
              <a:gd name="T37" fmla="*/ 2147483647 h 21"/>
              <a:gd name="T38" fmla="*/ 2147483647 w 46"/>
              <a:gd name="T39" fmla="*/ 2147483647 h 21"/>
              <a:gd name="T40" fmla="*/ 2147483647 w 46"/>
              <a:gd name="T41" fmla="*/ 2147483647 h 21"/>
              <a:gd name="T42" fmla="*/ 2147483647 w 46"/>
              <a:gd name="T43" fmla="*/ 2147483647 h 21"/>
              <a:gd name="T44" fmla="*/ 2147483647 w 46"/>
              <a:gd name="T45" fmla="*/ 2147483647 h 21"/>
              <a:gd name="T46" fmla="*/ 2147483647 w 46"/>
              <a:gd name="T47" fmla="*/ 2147483647 h 21"/>
              <a:gd name="T48" fmla="*/ 2147483647 w 46"/>
              <a:gd name="T49" fmla="*/ 2147483647 h 21"/>
              <a:gd name="T50" fmla="*/ 2147483647 w 46"/>
              <a:gd name="T51" fmla="*/ 2147483647 h 21"/>
              <a:gd name="T52" fmla="*/ 2147483647 w 46"/>
              <a:gd name="T53" fmla="*/ 2147483647 h 21"/>
              <a:gd name="T54" fmla="*/ 2147483647 w 46"/>
              <a:gd name="T55" fmla="*/ 2147483647 h 21"/>
              <a:gd name="T56" fmla="*/ 2147483647 w 46"/>
              <a:gd name="T57" fmla="*/ 2147483647 h 21"/>
              <a:gd name="T58" fmla="*/ 2147483647 w 46"/>
              <a:gd name="T59" fmla="*/ 2147483647 h 21"/>
              <a:gd name="T60" fmla="*/ 2147483647 w 46"/>
              <a:gd name="T61" fmla="*/ 2147483647 h 21"/>
              <a:gd name="T62" fmla="*/ 2147483647 w 46"/>
              <a:gd name="T63" fmla="*/ 2147483647 h 21"/>
              <a:gd name="T64" fmla="*/ 2147483647 w 46"/>
              <a:gd name="T65" fmla="*/ 2147483647 h 21"/>
              <a:gd name="T66" fmla="*/ 2147483647 w 46"/>
              <a:gd name="T67" fmla="*/ 2147483647 h 21"/>
              <a:gd name="T68" fmla="*/ 2147483647 w 46"/>
              <a:gd name="T69" fmla="*/ 2147483647 h 21"/>
              <a:gd name="T70" fmla="*/ 2147483647 w 46"/>
              <a:gd name="T71" fmla="*/ 2147483647 h 21"/>
              <a:gd name="T72" fmla="*/ 2147483647 w 46"/>
              <a:gd name="T73" fmla="*/ 2147483647 h 21"/>
              <a:gd name="T74" fmla="*/ 2147483647 w 46"/>
              <a:gd name="T75" fmla="*/ 2147483647 h 21"/>
              <a:gd name="T76" fmla="*/ 2147483647 w 46"/>
              <a:gd name="T77" fmla="*/ 2147483647 h 21"/>
              <a:gd name="T78" fmla="*/ 2147483647 w 46"/>
              <a:gd name="T79" fmla="*/ 0 h 21"/>
              <a:gd name="T80" fmla="*/ 2147483647 w 46"/>
              <a:gd name="T81" fmla="*/ 0 h 21"/>
              <a:gd name="T82" fmla="*/ 0 w 46"/>
              <a:gd name="T83" fmla="*/ 2147483647 h 21"/>
              <a:gd name="T84" fmla="*/ 0 w 46"/>
              <a:gd name="T85" fmla="*/ 2147483647 h 2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6"/>
              <a:gd name="T130" fmla="*/ 0 h 21"/>
              <a:gd name="T131" fmla="*/ 46 w 46"/>
              <a:gd name="T132" fmla="*/ 21 h 2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6" h="21">
                <a:moveTo>
                  <a:pt x="0" y="6"/>
                </a:moveTo>
                <a:lnTo>
                  <a:pt x="0" y="9"/>
                </a:lnTo>
                <a:lnTo>
                  <a:pt x="0" y="12"/>
                </a:lnTo>
                <a:lnTo>
                  <a:pt x="3" y="15"/>
                </a:lnTo>
                <a:lnTo>
                  <a:pt x="6" y="15"/>
                </a:lnTo>
                <a:lnTo>
                  <a:pt x="9" y="15"/>
                </a:lnTo>
                <a:lnTo>
                  <a:pt x="9" y="12"/>
                </a:lnTo>
                <a:lnTo>
                  <a:pt x="12" y="9"/>
                </a:lnTo>
                <a:lnTo>
                  <a:pt x="12" y="12"/>
                </a:lnTo>
                <a:lnTo>
                  <a:pt x="12" y="9"/>
                </a:lnTo>
                <a:lnTo>
                  <a:pt x="14" y="12"/>
                </a:lnTo>
                <a:lnTo>
                  <a:pt x="17" y="15"/>
                </a:lnTo>
                <a:lnTo>
                  <a:pt x="20" y="15"/>
                </a:lnTo>
                <a:lnTo>
                  <a:pt x="23" y="15"/>
                </a:lnTo>
                <a:lnTo>
                  <a:pt x="20" y="18"/>
                </a:lnTo>
                <a:lnTo>
                  <a:pt x="23" y="21"/>
                </a:lnTo>
                <a:lnTo>
                  <a:pt x="26" y="21"/>
                </a:lnTo>
                <a:lnTo>
                  <a:pt x="26" y="18"/>
                </a:lnTo>
                <a:lnTo>
                  <a:pt x="26" y="21"/>
                </a:lnTo>
                <a:lnTo>
                  <a:pt x="29" y="21"/>
                </a:lnTo>
                <a:lnTo>
                  <a:pt x="32" y="18"/>
                </a:lnTo>
                <a:lnTo>
                  <a:pt x="35" y="18"/>
                </a:lnTo>
                <a:lnTo>
                  <a:pt x="43" y="15"/>
                </a:lnTo>
                <a:lnTo>
                  <a:pt x="46" y="9"/>
                </a:lnTo>
                <a:lnTo>
                  <a:pt x="43" y="12"/>
                </a:lnTo>
                <a:lnTo>
                  <a:pt x="40" y="12"/>
                </a:lnTo>
                <a:lnTo>
                  <a:pt x="40" y="9"/>
                </a:lnTo>
                <a:lnTo>
                  <a:pt x="37" y="6"/>
                </a:lnTo>
                <a:lnTo>
                  <a:pt x="35" y="3"/>
                </a:lnTo>
                <a:lnTo>
                  <a:pt x="32" y="3"/>
                </a:lnTo>
                <a:lnTo>
                  <a:pt x="32" y="6"/>
                </a:lnTo>
                <a:lnTo>
                  <a:pt x="29" y="6"/>
                </a:lnTo>
                <a:lnTo>
                  <a:pt x="26" y="9"/>
                </a:lnTo>
                <a:lnTo>
                  <a:pt x="23" y="6"/>
                </a:lnTo>
                <a:lnTo>
                  <a:pt x="20" y="9"/>
                </a:lnTo>
                <a:lnTo>
                  <a:pt x="20" y="6"/>
                </a:lnTo>
                <a:lnTo>
                  <a:pt x="17" y="6"/>
                </a:lnTo>
                <a:lnTo>
                  <a:pt x="17" y="3"/>
                </a:lnTo>
                <a:lnTo>
                  <a:pt x="14" y="3"/>
                </a:lnTo>
                <a:lnTo>
                  <a:pt x="12" y="0"/>
                </a:lnTo>
                <a:lnTo>
                  <a:pt x="3" y="0"/>
                </a:lnTo>
                <a:lnTo>
                  <a:pt x="0" y="3"/>
                </a:lnTo>
                <a:lnTo>
                  <a:pt x="0" y="6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04" name="Freeform 153"/>
          <p:cNvSpPr>
            <a:spLocks/>
          </p:cNvSpPr>
          <p:nvPr/>
        </p:nvSpPr>
        <p:spPr bwMode="auto">
          <a:xfrm>
            <a:off x="5859463" y="3498850"/>
            <a:ext cx="38100" cy="23813"/>
          </a:xfrm>
          <a:custGeom>
            <a:avLst/>
            <a:gdLst>
              <a:gd name="T0" fmla="*/ 0 w 23"/>
              <a:gd name="T1" fmla="*/ 2147483647 h 17"/>
              <a:gd name="T2" fmla="*/ 2147483647 w 23"/>
              <a:gd name="T3" fmla="*/ 2147483647 h 17"/>
              <a:gd name="T4" fmla="*/ 2147483647 w 23"/>
              <a:gd name="T5" fmla="*/ 2147483647 h 17"/>
              <a:gd name="T6" fmla="*/ 2147483647 w 23"/>
              <a:gd name="T7" fmla="*/ 2147483647 h 17"/>
              <a:gd name="T8" fmla="*/ 2147483647 w 23"/>
              <a:gd name="T9" fmla="*/ 2147483647 h 17"/>
              <a:gd name="T10" fmla="*/ 2147483647 w 23"/>
              <a:gd name="T11" fmla="*/ 2147483647 h 17"/>
              <a:gd name="T12" fmla="*/ 2147483647 w 23"/>
              <a:gd name="T13" fmla="*/ 2147483647 h 17"/>
              <a:gd name="T14" fmla="*/ 2147483647 w 23"/>
              <a:gd name="T15" fmla="*/ 2147483647 h 17"/>
              <a:gd name="T16" fmla="*/ 2147483647 w 23"/>
              <a:gd name="T17" fmla="*/ 2147483647 h 17"/>
              <a:gd name="T18" fmla="*/ 2147483647 w 23"/>
              <a:gd name="T19" fmla="*/ 2147483647 h 17"/>
              <a:gd name="T20" fmla="*/ 2147483647 w 23"/>
              <a:gd name="T21" fmla="*/ 2147483647 h 17"/>
              <a:gd name="T22" fmla="*/ 2147483647 w 23"/>
              <a:gd name="T23" fmla="*/ 2147483647 h 17"/>
              <a:gd name="T24" fmla="*/ 2147483647 w 23"/>
              <a:gd name="T25" fmla="*/ 2147483647 h 17"/>
              <a:gd name="T26" fmla="*/ 2147483647 w 23"/>
              <a:gd name="T27" fmla="*/ 2147483647 h 17"/>
              <a:gd name="T28" fmla="*/ 2147483647 w 23"/>
              <a:gd name="T29" fmla="*/ 0 h 17"/>
              <a:gd name="T30" fmla="*/ 2147483647 w 23"/>
              <a:gd name="T31" fmla="*/ 0 h 17"/>
              <a:gd name="T32" fmla="*/ 0 w 23"/>
              <a:gd name="T33" fmla="*/ 0 h 17"/>
              <a:gd name="T34" fmla="*/ 0 w 23"/>
              <a:gd name="T35" fmla="*/ 2147483647 h 1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3"/>
              <a:gd name="T55" fmla="*/ 0 h 17"/>
              <a:gd name="T56" fmla="*/ 23 w 23"/>
              <a:gd name="T57" fmla="*/ 17 h 1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3" h="17">
                <a:moveTo>
                  <a:pt x="0" y="3"/>
                </a:moveTo>
                <a:lnTo>
                  <a:pt x="3" y="3"/>
                </a:lnTo>
                <a:lnTo>
                  <a:pt x="5" y="3"/>
                </a:lnTo>
                <a:lnTo>
                  <a:pt x="8" y="6"/>
                </a:lnTo>
                <a:lnTo>
                  <a:pt x="8" y="11"/>
                </a:lnTo>
                <a:lnTo>
                  <a:pt x="11" y="11"/>
                </a:lnTo>
                <a:lnTo>
                  <a:pt x="14" y="11"/>
                </a:lnTo>
                <a:lnTo>
                  <a:pt x="14" y="14"/>
                </a:lnTo>
                <a:lnTo>
                  <a:pt x="20" y="17"/>
                </a:lnTo>
                <a:lnTo>
                  <a:pt x="23" y="17"/>
                </a:lnTo>
                <a:lnTo>
                  <a:pt x="23" y="14"/>
                </a:lnTo>
                <a:lnTo>
                  <a:pt x="20" y="11"/>
                </a:lnTo>
                <a:lnTo>
                  <a:pt x="17" y="6"/>
                </a:lnTo>
                <a:lnTo>
                  <a:pt x="11" y="3"/>
                </a:lnTo>
                <a:lnTo>
                  <a:pt x="8" y="0"/>
                </a:lnTo>
                <a:lnTo>
                  <a:pt x="5" y="0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05" name="Freeform 154"/>
          <p:cNvSpPr>
            <a:spLocks/>
          </p:cNvSpPr>
          <p:nvPr/>
        </p:nvSpPr>
        <p:spPr bwMode="auto">
          <a:xfrm>
            <a:off x="5838825" y="3506788"/>
            <a:ext cx="38100" cy="19050"/>
          </a:xfrm>
          <a:custGeom>
            <a:avLst/>
            <a:gdLst>
              <a:gd name="T0" fmla="*/ 0 w 23"/>
              <a:gd name="T1" fmla="*/ 2147483647 h 14"/>
              <a:gd name="T2" fmla="*/ 2147483647 w 23"/>
              <a:gd name="T3" fmla="*/ 2147483647 h 14"/>
              <a:gd name="T4" fmla="*/ 2147483647 w 23"/>
              <a:gd name="T5" fmla="*/ 2147483647 h 14"/>
              <a:gd name="T6" fmla="*/ 2147483647 w 23"/>
              <a:gd name="T7" fmla="*/ 2147483647 h 14"/>
              <a:gd name="T8" fmla="*/ 2147483647 w 23"/>
              <a:gd name="T9" fmla="*/ 2147483647 h 14"/>
              <a:gd name="T10" fmla="*/ 2147483647 w 23"/>
              <a:gd name="T11" fmla="*/ 2147483647 h 14"/>
              <a:gd name="T12" fmla="*/ 2147483647 w 23"/>
              <a:gd name="T13" fmla="*/ 2147483647 h 14"/>
              <a:gd name="T14" fmla="*/ 2147483647 w 23"/>
              <a:gd name="T15" fmla="*/ 2147483647 h 14"/>
              <a:gd name="T16" fmla="*/ 2147483647 w 23"/>
              <a:gd name="T17" fmla="*/ 2147483647 h 14"/>
              <a:gd name="T18" fmla="*/ 2147483647 w 23"/>
              <a:gd name="T19" fmla="*/ 2147483647 h 14"/>
              <a:gd name="T20" fmla="*/ 2147483647 w 23"/>
              <a:gd name="T21" fmla="*/ 2147483647 h 14"/>
              <a:gd name="T22" fmla="*/ 2147483647 w 23"/>
              <a:gd name="T23" fmla="*/ 2147483647 h 14"/>
              <a:gd name="T24" fmla="*/ 2147483647 w 23"/>
              <a:gd name="T25" fmla="*/ 2147483647 h 14"/>
              <a:gd name="T26" fmla="*/ 2147483647 w 23"/>
              <a:gd name="T27" fmla="*/ 2147483647 h 14"/>
              <a:gd name="T28" fmla="*/ 2147483647 w 23"/>
              <a:gd name="T29" fmla="*/ 0 h 14"/>
              <a:gd name="T30" fmla="*/ 2147483647 w 23"/>
              <a:gd name="T31" fmla="*/ 0 h 14"/>
              <a:gd name="T32" fmla="*/ 2147483647 w 23"/>
              <a:gd name="T33" fmla="*/ 2147483647 h 14"/>
              <a:gd name="T34" fmla="*/ 0 w 23"/>
              <a:gd name="T35" fmla="*/ 2147483647 h 1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3"/>
              <a:gd name="T55" fmla="*/ 0 h 14"/>
              <a:gd name="T56" fmla="*/ 23 w 23"/>
              <a:gd name="T57" fmla="*/ 14 h 1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3" h="14">
                <a:moveTo>
                  <a:pt x="0" y="5"/>
                </a:moveTo>
                <a:lnTo>
                  <a:pt x="3" y="5"/>
                </a:lnTo>
                <a:lnTo>
                  <a:pt x="6" y="5"/>
                </a:lnTo>
                <a:lnTo>
                  <a:pt x="9" y="8"/>
                </a:lnTo>
                <a:lnTo>
                  <a:pt x="12" y="11"/>
                </a:lnTo>
                <a:lnTo>
                  <a:pt x="15" y="14"/>
                </a:lnTo>
                <a:lnTo>
                  <a:pt x="17" y="14"/>
                </a:lnTo>
                <a:lnTo>
                  <a:pt x="20" y="11"/>
                </a:lnTo>
                <a:lnTo>
                  <a:pt x="23" y="11"/>
                </a:lnTo>
                <a:lnTo>
                  <a:pt x="23" y="8"/>
                </a:lnTo>
                <a:lnTo>
                  <a:pt x="17" y="8"/>
                </a:lnTo>
                <a:lnTo>
                  <a:pt x="15" y="3"/>
                </a:lnTo>
                <a:lnTo>
                  <a:pt x="12" y="3"/>
                </a:lnTo>
                <a:lnTo>
                  <a:pt x="9" y="3"/>
                </a:lnTo>
                <a:lnTo>
                  <a:pt x="9" y="0"/>
                </a:lnTo>
                <a:lnTo>
                  <a:pt x="6" y="0"/>
                </a:lnTo>
                <a:lnTo>
                  <a:pt x="3" y="3"/>
                </a:lnTo>
                <a:lnTo>
                  <a:pt x="0" y="5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06" name="Freeform 155"/>
          <p:cNvSpPr>
            <a:spLocks/>
          </p:cNvSpPr>
          <p:nvPr/>
        </p:nvSpPr>
        <p:spPr bwMode="auto">
          <a:xfrm>
            <a:off x="5951538" y="3340100"/>
            <a:ext cx="14287" cy="22225"/>
          </a:xfrm>
          <a:custGeom>
            <a:avLst/>
            <a:gdLst>
              <a:gd name="T0" fmla="*/ 0 w 9"/>
              <a:gd name="T1" fmla="*/ 2147483647 h 17"/>
              <a:gd name="T2" fmla="*/ 0 w 9"/>
              <a:gd name="T3" fmla="*/ 2147483647 h 17"/>
              <a:gd name="T4" fmla="*/ 0 w 9"/>
              <a:gd name="T5" fmla="*/ 2147483647 h 17"/>
              <a:gd name="T6" fmla="*/ 2147483647 w 9"/>
              <a:gd name="T7" fmla="*/ 2147483647 h 17"/>
              <a:gd name="T8" fmla="*/ 2147483647 w 9"/>
              <a:gd name="T9" fmla="*/ 0 h 17"/>
              <a:gd name="T10" fmla="*/ 2147483647 w 9"/>
              <a:gd name="T11" fmla="*/ 2147483647 h 17"/>
              <a:gd name="T12" fmla="*/ 2147483647 w 9"/>
              <a:gd name="T13" fmla="*/ 2147483647 h 17"/>
              <a:gd name="T14" fmla="*/ 2147483647 w 9"/>
              <a:gd name="T15" fmla="*/ 2147483647 h 17"/>
              <a:gd name="T16" fmla="*/ 2147483647 w 9"/>
              <a:gd name="T17" fmla="*/ 2147483647 h 17"/>
              <a:gd name="T18" fmla="*/ 2147483647 w 9"/>
              <a:gd name="T19" fmla="*/ 2147483647 h 17"/>
              <a:gd name="T20" fmla="*/ 2147483647 w 9"/>
              <a:gd name="T21" fmla="*/ 2147483647 h 17"/>
              <a:gd name="T22" fmla="*/ 0 w 9"/>
              <a:gd name="T23" fmla="*/ 2147483647 h 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"/>
              <a:gd name="T37" fmla="*/ 0 h 17"/>
              <a:gd name="T38" fmla="*/ 9 w 9"/>
              <a:gd name="T39" fmla="*/ 17 h 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" h="17">
                <a:moveTo>
                  <a:pt x="0" y="17"/>
                </a:moveTo>
                <a:lnTo>
                  <a:pt x="0" y="11"/>
                </a:lnTo>
                <a:lnTo>
                  <a:pt x="0" y="8"/>
                </a:lnTo>
                <a:lnTo>
                  <a:pt x="6" y="3"/>
                </a:lnTo>
                <a:lnTo>
                  <a:pt x="9" y="0"/>
                </a:lnTo>
                <a:lnTo>
                  <a:pt x="9" y="3"/>
                </a:lnTo>
                <a:lnTo>
                  <a:pt x="9" y="5"/>
                </a:lnTo>
                <a:lnTo>
                  <a:pt x="9" y="8"/>
                </a:lnTo>
                <a:lnTo>
                  <a:pt x="9" y="11"/>
                </a:lnTo>
                <a:lnTo>
                  <a:pt x="6" y="14"/>
                </a:lnTo>
                <a:lnTo>
                  <a:pt x="3" y="17"/>
                </a:lnTo>
                <a:lnTo>
                  <a:pt x="0" y="17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07" name="Freeform 156"/>
          <p:cNvSpPr>
            <a:spLocks/>
          </p:cNvSpPr>
          <p:nvPr/>
        </p:nvSpPr>
        <p:spPr bwMode="auto">
          <a:xfrm>
            <a:off x="5991225" y="3311525"/>
            <a:ext cx="36513" cy="12700"/>
          </a:xfrm>
          <a:custGeom>
            <a:avLst/>
            <a:gdLst>
              <a:gd name="T0" fmla="*/ 0 w 21"/>
              <a:gd name="T1" fmla="*/ 2147483647 h 8"/>
              <a:gd name="T2" fmla="*/ 2147483647 w 21"/>
              <a:gd name="T3" fmla="*/ 2147483647 h 8"/>
              <a:gd name="T4" fmla="*/ 2147483647 w 21"/>
              <a:gd name="T5" fmla="*/ 2147483647 h 8"/>
              <a:gd name="T6" fmla="*/ 2147483647 w 21"/>
              <a:gd name="T7" fmla="*/ 0 h 8"/>
              <a:gd name="T8" fmla="*/ 2147483647 w 21"/>
              <a:gd name="T9" fmla="*/ 2147483647 h 8"/>
              <a:gd name="T10" fmla="*/ 2147483647 w 21"/>
              <a:gd name="T11" fmla="*/ 2147483647 h 8"/>
              <a:gd name="T12" fmla="*/ 2147483647 w 21"/>
              <a:gd name="T13" fmla="*/ 2147483647 h 8"/>
              <a:gd name="T14" fmla="*/ 2147483647 w 21"/>
              <a:gd name="T15" fmla="*/ 2147483647 h 8"/>
              <a:gd name="T16" fmla="*/ 2147483647 w 21"/>
              <a:gd name="T17" fmla="*/ 2147483647 h 8"/>
              <a:gd name="T18" fmla="*/ 2147483647 w 21"/>
              <a:gd name="T19" fmla="*/ 2147483647 h 8"/>
              <a:gd name="T20" fmla="*/ 0 w 21"/>
              <a:gd name="T21" fmla="*/ 2147483647 h 8"/>
              <a:gd name="T22" fmla="*/ 0 w 21"/>
              <a:gd name="T23" fmla="*/ 2147483647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"/>
              <a:gd name="T37" fmla="*/ 0 h 8"/>
              <a:gd name="T38" fmla="*/ 21 w 21"/>
              <a:gd name="T39" fmla="*/ 8 h 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" h="8">
                <a:moveTo>
                  <a:pt x="0" y="5"/>
                </a:moveTo>
                <a:lnTo>
                  <a:pt x="3" y="2"/>
                </a:lnTo>
                <a:lnTo>
                  <a:pt x="9" y="2"/>
                </a:lnTo>
                <a:lnTo>
                  <a:pt x="21" y="0"/>
                </a:lnTo>
                <a:lnTo>
                  <a:pt x="21" y="2"/>
                </a:lnTo>
                <a:lnTo>
                  <a:pt x="18" y="2"/>
                </a:lnTo>
                <a:lnTo>
                  <a:pt x="12" y="2"/>
                </a:lnTo>
                <a:lnTo>
                  <a:pt x="12" y="5"/>
                </a:lnTo>
                <a:lnTo>
                  <a:pt x="3" y="5"/>
                </a:lnTo>
                <a:lnTo>
                  <a:pt x="3" y="8"/>
                </a:lnTo>
                <a:lnTo>
                  <a:pt x="0" y="8"/>
                </a:lnTo>
                <a:lnTo>
                  <a:pt x="0" y="5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08" name="Freeform 157"/>
          <p:cNvSpPr>
            <a:spLocks/>
          </p:cNvSpPr>
          <p:nvPr/>
        </p:nvSpPr>
        <p:spPr bwMode="auto">
          <a:xfrm>
            <a:off x="5832475" y="3522663"/>
            <a:ext cx="26988" cy="11112"/>
          </a:xfrm>
          <a:custGeom>
            <a:avLst/>
            <a:gdLst>
              <a:gd name="T0" fmla="*/ 0 w 15"/>
              <a:gd name="T1" fmla="*/ 2147483647 h 9"/>
              <a:gd name="T2" fmla="*/ 2147483647 w 15"/>
              <a:gd name="T3" fmla="*/ 2147483647 h 9"/>
              <a:gd name="T4" fmla="*/ 2147483647 w 15"/>
              <a:gd name="T5" fmla="*/ 2147483647 h 9"/>
              <a:gd name="T6" fmla="*/ 2147483647 w 15"/>
              <a:gd name="T7" fmla="*/ 2147483647 h 9"/>
              <a:gd name="T8" fmla="*/ 2147483647 w 15"/>
              <a:gd name="T9" fmla="*/ 2147483647 h 9"/>
              <a:gd name="T10" fmla="*/ 2147483647 w 15"/>
              <a:gd name="T11" fmla="*/ 2147483647 h 9"/>
              <a:gd name="T12" fmla="*/ 2147483647 w 15"/>
              <a:gd name="T13" fmla="*/ 2147483647 h 9"/>
              <a:gd name="T14" fmla="*/ 2147483647 w 15"/>
              <a:gd name="T15" fmla="*/ 2147483647 h 9"/>
              <a:gd name="T16" fmla="*/ 2147483647 w 15"/>
              <a:gd name="T17" fmla="*/ 0 h 9"/>
              <a:gd name="T18" fmla="*/ 0 w 15"/>
              <a:gd name="T19" fmla="*/ 2147483647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"/>
              <a:gd name="T31" fmla="*/ 0 h 9"/>
              <a:gd name="T32" fmla="*/ 15 w 15"/>
              <a:gd name="T33" fmla="*/ 9 h 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" h="9">
                <a:moveTo>
                  <a:pt x="0" y="3"/>
                </a:moveTo>
                <a:lnTo>
                  <a:pt x="3" y="6"/>
                </a:lnTo>
                <a:lnTo>
                  <a:pt x="3" y="9"/>
                </a:lnTo>
                <a:lnTo>
                  <a:pt x="6" y="6"/>
                </a:lnTo>
                <a:lnTo>
                  <a:pt x="12" y="9"/>
                </a:lnTo>
                <a:lnTo>
                  <a:pt x="15" y="6"/>
                </a:lnTo>
                <a:lnTo>
                  <a:pt x="12" y="3"/>
                </a:lnTo>
                <a:lnTo>
                  <a:pt x="6" y="3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09" name="Freeform 158"/>
          <p:cNvSpPr>
            <a:spLocks/>
          </p:cNvSpPr>
          <p:nvPr/>
        </p:nvSpPr>
        <p:spPr bwMode="auto">
          <a:xfrm>
            <a:off x="6030913" y="3311525"/>
            <a:ext cx="30162" cy="3175"/>
          </a:xfrm>
          <a:custGeom>
            <a:avLst/>
            <a:gdLst>
              <a:gd name="T0" fmla="*/ 0 w 18"/>
              <a:gd name="T1" fmla="*/ 0 h 2"/>
              <a:gd name="T2" fmla="*/ 2147483647 w 18"/>
              <a:gd name="T3" fmla="*/ 0 h 2"/>
              <a:gd name="T4" fmla="*/ 2147483647 w 18"/>
              <a:gd name="T5" fmla="*/ 0 h 2"/>
              <a:gd name="T6" fmla="*/ 2147483647 w 18"/>
              <a:gd name="T7" fmla="*/ 0 h 2"/>
              <a:gd name="T8" fmla="*/ 2147483647 w 18"/>
              <a:gd name="T9" fmla="*/ 0 h 2"/>
              <a:gd name="T10" fmla="*/ 2147483647 w 18"/>
              <a:gd name="T11" fmla="*/ 2147483647 h 2"/>
              <a:gd name="T12" fmla="*/ 2147483647 w 18"/>
              <a:gd name="T13" fmla="*/ 2147483647 h 2"/>
              <a:gd name="T14" fmla="*/ 2147483647 w 18"/>
              <a:gd name="T15" fmla="*/ 2147483647 h 2"/>
              <a:gd name="T16" fmla="*/ 0 w 18"/>
              <a:gd name="T17" fmla="*/ 2147483647 h 2"/>
              <a:gd name="T18" fmla="*/ 0 w 18"/>
              <a:gd name="T19" fmla="*/ 0 h 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2"/>
              <a:gd name="T32" fmla="*/ 18 w 18"/>
              <a:gd name="T33" fmla="*/ 2 h 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2">
                <a:moveTo>
                  <a:pt x="0" y="0"/>
                </a:moveTo>
                <a:lnTo>
                  <a:pt x="6" y="0"/>
                </a:lnTo>
                <a:lnTo>
                  <a:pt x="12" y="0"/>
                </a:lnTo>
                <a:lnTo>
                  <a:pt x="18" y="0"/>
                </a:lnTo>
                <a:lnTo>
                  <a:pt x="15" y="0"/>
                </a:lnTo>
                <a:lnTo>
                  <a:pt x="12" y="2"/>
                </a:lnTo>
                <a:lnTo>
                  <a:pt x="6" y="2"/>
                </a:lnTo>
                <a:lnTo>
                  <a:pt x="3" y="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10" name="Freeform 159"/>
          <p:cNvSpPr>
            <a:spLocks/>
          </p:cNvSpPr>
          <p:nvPr/>
        </p:nvSpPr>
        <p:spPr bwMode="auto">
          <a:xfrm>
            <a:off x="5962650" y="3327400"/>
            <a:ext cx="25400" cy="12700"/>
          </a:xfrm>
          <a:custGeom>
            <a:avLst/>
            <a:gdLst>
              <a:gd name="T0" fmla="*/ 0 w 15"/>
              <a:gd name="T1" fmla="*/ 2147483647 h 9"/>
              <a:gd name="T2" fmla="*/ 2147483647 w 15"/>
              <a:gd name="T3" fmla="*/ 2147483647 h 9"/>
              <a:gd name="T4" fmla="*/ 2147483647 w 15"/>
              <a:gd name="T5" fmla="*/ 0 h 9"/>
              <a:gd name="T6" fmla="*/ 2147483647 w 15"/>
              <a:gd name="T7" fmla="*/ 0 h 9"/>
              <a:gd name="T8" fmla="*/ 2147483647 w 15"/>
              <a:gd name="T9" fmla="*/ 0 h 9"/>
              <a:gd name="T10" fmla="*/ 2147483647 w 15"/>
              <a:gd name="T11" fmla="*/ 2147483647 h 9"/>
              <a:gd name="T12" fmla="*/ 2147483647 w 15"/>
              <a:gd name="T13" fmla="*/ 2147483647 h 9"/>
              <a:gd name="T14" fmla="*/ 2147483647 w 15"/>
              <a:gd name="T15" fmla="*/ 2147483647 h 9"/>
              <a:gd name="T16" fmla="*/ 2147483647 w 15"/>
              <a:gd name="T17" fmla="*/ 2147483647 h 9"/>
              <a:gd name="T18" fmla="*/ 0 w 15"/>
              <a:gd name="T19" fmla="*/ 2147483647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"/>
              <a:gd name="T31" fmla="*/ 0 h 9"/>
              <a:gd name="T32" fmla="*/ 15 w 15"/>
              <a:gd name="T33" fmla="*/ 9 h 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" h="9">
                <a:moveTo>
                  <a:pt x="0" y="6"/>
                </a:moveTo>
                <a:lnTo>
                  <a:pt x="6" y="3"/>
                </a:lnTo>
                <a:lnTo>
                  <a:pt x="9" y="0"/>
                </a:lnTo>
                <a:lnTo>
                  <a:pt x="12" y="0"/>
                </a:lnTo>
                <a:lnTo>
                  <a:pt x="15" y="0"/>
                </a:lnTo>
                <a:lnTo>
                  <a:pt x="9" y="3"/>
                </a:lnTo>
                <a:lnTo>
                  <a:pt x="9" y="6"/>
                </a:lnTo>
                <a:lnTo>
                  <a:pt x="6" y="9"/>
                </a:lnTo>
                <a:lnTo>
                  <a:pt x="3" y="9"/>
                </a:lnTo>
                <a:lnTo>
                  <a:pt x="0" y="6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11" name="Freeform 160"/>
          <p:cNvSpPr>
            <a:spLocks/>
          </p:cNvSpPr>
          <p:nvPr/>
        </p:nvSpPr>
        <p:spPr bwMode="auto">
          <a:xfrm>
            <a:off x="6075363" y="3306763"/>
            <a:ext cx="15875" cy="7937"/>
          </a:xfrm>
          <a:custGeom>
            <a:avLst/>
            <a:gdLst>
              <a:gd name="T0" fmla="*/ 0 w 9"/>
              <a:gd name="T1" fmla="*/ 2147483647 h 5"/>
              <a:gd name="T2" fmla="*/ 0 w 9"/>
              <a:gd name="T3" fmla="*/ 2147483647 h 5"/>
              <a:gd name="T4" fmla="*/ 2147483647 w 9"/>
              <a:gd name="T5" fmla="*/ 2147483647 h 5"/>
              <a:gd name="T6" fmla="*/ 2147483647 w 9"/>
              <a:gd name="T7" fmla="*/ 2147483647 h 5"/>
              <a:gd name="T8" fmla="*/ 2147483647 w 9"/>
              <a:gd name="T9" fmla="*/ 0 h 5"/>
              <a:gd name="T10" fmla="*/ 0 w 9"/>
              <a:gd name="T11" fmla="*/ 0 h 5"/>
              <a:gd name="T12" fmla="*/ 0 w 9"/>
              <a:gd name="T13" fmla="*/ 2147483647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5"/>
              <a:gd name="T23" fmla="*/ 9 w 9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5">
                <a:moveTo>
                  <a:pt x="0" y="3"/>
                </a:moveTo>
                <a:lnTo>
                  <a:pt x="0" y="5"/>
                </a:lnTo>
                <a:lnTo>
                  <a:pt x="3" y="3"/>
                </a:lnTo>
                <a:lnTo>
                  <a:pt x="6" y="3"/>
                </a:lnTo>
                <a:lnTo>
                  <a:pt x="9" y="0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12" name="Freeform 161"/>
          <p:cNvSpPr>
            <a:spLocks/>
          </p:cNvSpPr>
          <p:nvPr/>
        </p:nvSpPr>
        <p:spPr bwMode="auto">
          <a:xfrm>
            <a:off x="5894388" y="3511550"/>
            <a:ext cx="3175" cy="1588"/>
          </a:xfrm>
          <a:custGeom>
            <a:avLst/>
            <a:gdLst>
              <a:gd name="T0" fmla="*/ 0 w 3"/>
              <a:gd name="T1" fmla="*/ 0 h 2"/>
              <a:gd name="T2" fmla="*/ 2147483647 w 3"/>
              <a:gd name="T3" fmla="*/ 2147483647 h 2"/>
              <a:gd name="T4" fmla="*/ 0 w 3"/>
              <a:gd name="T5" fmla="*/ 0 h 2"/>
              <a:gd name="T6" fmla="*/ 0 60000 65536"/>
              <a:gd name="T7" fmla="*/ 0 60000 65536"/>
              <a:gd name="T8" fmla="*/ 0 60000 65536"/>
              <a:gd name="T9" fmla="*/ 0 w 3"/>
              <a:gd name="T10" fmla="*/ 0 h 2"/>
              <a:gd name="T11" fmla="*/ 3 w 3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2">
                <a:moveTo>
                  <a:pt x="0" y="0"/>
                </a:moveTo>
                <a:lnTo>
                  <a:pt x="3" y="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13" name="Freeform 162"/>
          <p:cNvSpPr>
            <a:spLocks/>
          </p:cNvSpPr>
          <p:nvPr/>
        </p:nvSpPr>
        <p:spPr bwMode="auto">
          <a:xfrm>
            <a:off x="6102350" y="3303588"/>
            <a:ext cx="4763" cy="3175"/>
          </a:xfrm>
          <a:custGeom>
            <a:avLst/>
            <a:gdLst>
              <a:gd name="T0" fmla="*/ 0 w 3"/>
              <a:gd name="T1" fmla="*/ 0 h 3"/>
              <a:gd name="T2" fmla="*/ 2147483647 w 3"/>
              <a:gd name="T3" fmla="*/ 2147483647 h 3"/>
              <a:gd name="T4" fmla="*/ 0 w 3"/>
              <a:gd name="T5" fmla="*/ 0 h 3"/>
              <a:gd name="T6" fmla="*/ 0 60000 65536"/>
              <a:gd name="T7" fmla="*/ 0 60000 65536"/>
              <a:gd name="T8" fmla="*/ 0 60000 65536"/>
              <a:gd name="T9" fmla="*/ 0 w 3"/>
              <a:gd name="T10" fmla="*/ 0 h 3"/>
              <a:gd name="T11" fmla="*/ 3 w 3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3">
                <a:moveTo>
                  <a:pt x="0" y="0"/>
                </a:moveTo>
                <a:lnTo>
                  <a:pt x="3" y="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14" name="Freeform 163"/>
          <p:cNvSpPr>
            <a:spLocks/>
          </p:cNvSpPr>
          <p:nvPr/>
        </p:nvSpPr>
        <p:spPr bwMode="auto">
          <a:xfrm>
            <a:off x="6027738" y="3146425"/>
            <a:ext cx="825500" cy="938213"/>
          </a:xfrm>
          <a:custGeom>
            <a:avLst/>
            <a:gdLst>
              <a:gd name="T0" fmla="*/ 2147483647 w 481"/>
              <a:gd name="T1" fmla="*/ 2147483647 h 677"/>
              <a:gd name="T2" fmla="*/ 2147483647 w 481"/>
              <a:gd name="T3" fmla="*/ 2147483647 h 677"/>
              <a:gd name="T4" fmla="*/ 2147483647 w 481"/>
              <a:gd name="T5" fmla="*/ 2147483647 h 677"/>
              <a:gd name="T6" fmla="*/ 2147483647 w 481"/>
              <a:gd name="T7" fmla="*/ 2147483647 h 677"/>
              <a:gd name="T8" fmla="*/ 2147483647 w 481"/>
              <a:gd name="T9" fmla="*/ 2147483647 h 677"/>
              <a:gd name="T10" fmla="*/ 2147483647 w 481"/>
              <a:gd name="T11" fmla="*/ 2147483647 h 677"/>
              <a:gd name="T12" fmla="*/ 2147483647 w 481"/>
              <a:gd name="T13" fmla="*/ 2147483647 h 677"/>
              <a:gd name="T14" fmla="*/ 2147483647 w 481"/>
              <a:gd name="T15" fmla="*/ 2147483647 h 677"/>
              <a:gd name="T16" fmla="*/ 2147483647 w 481"/>
              <a:gd name="T17" fmla="*/ 2147483647 h 677"/>
              <a:gd name="T18" fmla="*/ 2147483647 w 481"/>
              <a:gd name="T19" fmla="*/ 2147483647 h 677"/>
              <a:gd name="T20" fmla="*/ 2147483647 w 481"/>
              <a:gd name="T21" fmla="*/ 2147483647 h 677"/>
              <a:gd name="T22" fmla="*/ 2147483647 w 481"/>
              <a:gd name="T23" fmla="*/ 2147483647 h 677"/>
              <a:gd name="T24" fmla="*/ 2147483647 w 481"/>
              <a:gd name="T25" fmla="*/ 2147483647 h 677"/>
              <a:gd name="T26" fmla="*/ 2147483647 w 481"/>
              <a:gd name="T27" fmla="*/ 2147483647 h 677"/>
              <a:gd name="T28" fmla="*/ 2147483647 w 481"/>
              <a:gd name="T29" fmla="*/ 2147483647 h 677"/>
              <a:gd name="T30" fmla="*/ 2147483647 w 481"/>
              <a:gd name="T31" fmla="*/ 2147483647 h 677"/>
              <a:gd name="T32" fmla="*/ 2147483647 w 481"/>
              <a:gd name="T33" fmla="*/ 2147483647 h 677"/>
              <a:gd name="T34" fmla="*/ 2147483647 w 481"/>
              <a:gd name="T35" fmla="*/ 2147483647 h 677"/>
              <a:gd name="T36" fmla="*/ 2147483647 w 481"/>
              <a:gd name="T37" fmla="*/ 2147483647 h 677"/>
              <a:gd name="T38" fmla="*/ 2147483647 w 481"/>
              <a:gd name="T39" fmla="*/ 2147483647 h 677"/>
              <a:gd name="T40" fmla="*/ 2147483647 w 481"/>
              <a:gd name="T41" fmla="*/ 2147483647 h 677"/>
              <a:gd name="T42" fmla="*/ 2147483647 w 481"/>
              <a:gd name="T43" fmla="*/ 2147483647 h 677"/>
              <a:gd name="T44" fmla="*/ 2147483647 w 481"/>
              <a:gd name="T45" fmla="*/ 2147483647 h 677"/>
              <a:gd name="T46" fmla="*/ 2147483647 w 481"/>
              <a:gd name="T47" fmla="*/ 2147483647 h 677"/>
              <a:gd name="T48" fmla="*/ 2147483647 w 481"/>
              <a:gd name="T49" fmla="*/ 2147483647 h 677"/>
              <a:gd name="T50" fmla="*/ 2147483647 w 481"/>
              <a:gd name="T51" fmla="*/ 2147483647 h 677"/>
              <a:gd name="T52" fmla="*/ 2147483647 w 481"/>
              <a:gd name="T53" fmla="*/ 2147483647 h 677"/>
              <a:gd name="T54" fmla="*/ 2147483647 w 481"/>
              <a:gd name="T55" fmla="*/ 2147483647 h 677"/>
              <a:gd name="T56" fmla="*/ 2147483647 w 481"/>
              <a:gd name="T57" fmla="*/ 2147483647 h 677"/>
              <a:gd name="T58" fmla="*/ 2147483647 w 481"/>
              <a:gd name="T59" fmla="*/ 2147483647 h 677"/>
              <a:gd name="T60" fmla="*/ 2147483647 w 481"/>
              <a:gd name="T61" fmla="*/ 2147483647 h 677"/>
              <a:gd name="T62" fmla="*/ 2147483647 w 481"/>
              <a:gd name="T63" fmla="*/ 2147483647 h 677"/>
              <a:gd name="T64" fmla="*/ 2147483647 w 481"/>
              <a:gd name="T65" fmla="*/ 2147483647 h 677"/>
              <a:gd name="T66" fmla="*/ 2147483647 w 481"/>
              <a:gd name="T67" fmla="*/ 2147483647 h 677"/>
              <a:gd name="T68" fmla="*/ 2147483647 w 481"/>
              <a:gd name="T69" fmla="*/ 2147483647 h 677"/>
              <a:gd name="T70" fmla="*/ 2147483647 w 481"/>
              <a:gd name="T71" fmla="*/ 2147483647 h 677"/>
              <a:gd name="T72" fmla="*/ 2147483647 w 481"/>
              <a:gd name="T73" fmla="*/ 2147483647 h 677"/>
              <a:gd name="T74" fmla="*/ 2147483647 w 481"/>
              <a:gd name="T75" fmla="*/ 2147483647 h 677"/>
              <a:gd name="T76" fmla="*/ 2147483647 w 481"/>
              <a:gd name="T77" fmla="*/ 2147483647 h 677"/>
              <a:gd name="T78" fmla="*/ 2147483647 w 481"/>
              <a:gd name="T79" fmla="*/ 2147483647 h 677"/>
              <a:gd name="T80" fmla="*/ 2147483647 w 481"/>
              <a:gd name="T81" fmla="*/ 2147483647 h 677"/>
              <a:gd name="T82" fmla="*/ 2147483647 w 481"/>
              <a:gd name="T83" fmla="*/ 2147483647 h 677"/>
              <a:gd name="T84" fmla="*/ 2147483647 w 481"/>
              <a:gd name="T85" fmla="*/ 2147483647 h 677"/>
              <a:gd name="T86" fmla="*/ 2147483647 w 481"/>
              <a:gd name="T87" fmla="*/ 2147483647 h 677"/>
              <a:gd name="T88" fmla="*/ 2147483647 w 481"/>
              <a:gd name="T89" fmla="*/ 2147483647 h 677"/>
              <a:gd name="T90" fmla="*/ 2147483647 w 481"/>
              <a:gd name="T91" fmla="*/ 2147483647 h 677"/>
              <a:gd name="T92" fmla="*/ 2147483647 w 481"/>
              <a:gd name="T93" fmla="*/ 2147483647 h 677"/>
              <a:gd name="T94" fmla="*/ 2147483647 w 481"/>
              <a:gd name="T95" fmla="*/ 2147483647 h 677"/>
              <a:gd name="T96" fmla="*/ 2147483647 w 481"/>
              <a:gd name="T97" fmla="*/ 2147483647 h 677"/>
              <a:gd name="T98" fmla="*/ 2147483647 w 481"/>
              <a:gd name="T99" fmla="*/ 2147483647 h 677"/>
              <a:gd name="T100" fmla="*/ 2147483647 w 481"/>
              <a:gd name="T101" fmla="*/ 2147483647 h 677"/>
              <a:gd name="T102" fmla="*/ 2147483647 w 481"/>
              <a:gd name="T103" fmla="*/ 2147483647 h 677"/>
              <a:gd name="T104" fmla="*/ 2147483647 w 481"/>
              <a:gd name="T105" fmla="*/ 2147483647 h 677"/>
              <a:gd name="T106" fmla="*/ 2147483647 w 481"/>
              <a:gd name="T107" fmla="*/ 2147483647 h 677"/>
              <a:gd name="T108" fmla="*/ 2147483647 w 481"/>
              <a:gd name="T109" fmla="*/ 2147483647 h 677"/>
              <a:gd name="T110" fmla="*/ 2147483647 w 481"/>
              <a:gd name="T111" fmla="*/ 2147483647 h 677"/>
              <a:gd name="T112" fmla="*/ 2147483647 w 481"/>
              <a:gd name="T113" fmla="*/ 2147483647 h 677"/>
              <a:gd name="T114" fmla="*/ 2147483647 w 481"/>
              <a:gd name="T115" fmla="*/ 2147483647 h 677"/>
              <a:gd name="T116" fmla="*/ 2147483647 w 481"/>
              <a:gd name="T117" fmla="*/ 2147483647 h 677"/>
              <a:gd name="T118" fmla="*/ 2147483647 w 481"/>
              <a:gd name="T119" fmla="*/ 2147483647 h 677"/>
              <a:gd name="T120" fmla="*/ 2147483647 w 481"/>
              <a:gd name="T121" fmla="*/ 2147483647 h 677"/>
              <a:gd name="T122" fmla="*/ 2147483647 w 481"/>
              <a:gd name="T123" fmla="*/ 2147483647 h 67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81"/>
              <a:gd name="T187" fmla="*/ 0 h 677"/>
              <a:gd name="T188" fmla="*/ 481 w 481"/>
              <a:gd name="T189" fmla="*/ 677 h 67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81" h="677">
                <a:moveTo>
                  <a:pt x="463" y="294"/>
                </a:moveTo>
                <a:lnTo>
                  <a:pt x="463" y="291"/>
                </a:lnTo>
                <a:lnTo>
                  <a:pt x="463" y="288"/>
                </a:lnTo>
                <a:lnTo>
                  <a:pt x="460" y="283"/>
                </a:lnTo>
                <a:lnTo>
                  <a:pt x="458" y="280"/>
                </a:lnTo>
                <a:lnTo>
                  <a:pt x="458" y="274"/>
                </a:lnTo>
                <a:lnTo>
                  <a:pt x="455" y="274"/>
                </a:lnTo>
                <a:lnTo>
                  <a:pt x="455" y="271"/>
                </a:lnTo>
                <a:lnTo>
                  <a:pt x="460" y="263"/>
                </a:lnTo>
                <a:lnTo>
                  <a:pt x="460" y="260"/>
                </a:lnTo>
                <a:lnTo>
                  <a:pt x="460" y="257"/>
                </a:lnTo>
                <a:lnTo>
                  <a:pt x="463" y="251"/>
                </a:lnTo>
                <a:lnTo>
                  <a:pt x="463" y="248"/>
                </a:lnTo>
                <a:lnTo>
                  <a:pt x="460" y="248"/>
                </a:lnTo>
                <a:lnTo>
                  <a:pt x="458" y="245"/>
                </a:lnTo>
                <a:lnTo>
                  <a:pt x="460" y="242"/>
                </a:lnTo>
                <a:lnTo>
                  <a:pt x="458" y="239"/>
                </a:lnTo>
                <a:lnTo>
                  <a:pt x="460" y="239"/>
                </a:lnTo>
                <a:lnTo>
                  <a:pt x="460" y="237"/>
                </a:lnTo>
                <a:lnTo>
                  <a:pt x="460" y="234"/>
                </a:lnTo>
                <a:lnTo>
                  <a:pt x="455" y="234"/>
                </a:lnTo>
                <a:lnTo>
                  <a:pt x="452" y="234"/>
                </a:lnTo>
                <a:lnTo>
                  <a:pt x="452" y="231"/>
                </a:lnTo>
                <a:lnTo>
                  <a:pt x="452" y="228"/>
                </a:lnTo>
                <a:lnTo>
                  <a:pt x="452" y="222"/>
                </a:lnTo>
                <a:lnTo>
                  <a:pt x="449" y="222"/>
                </a:lnTo>
                <a:lnTo>
                  <a:pt x="455" y="214"/>
                </a:lnTo>
                <a:lnTo>
                  <a:pt x="455" y="211"/>
                </a:lnTo>
                <a:lnTo>
                  <a:pt x="452" y="211"/>
                </a:lnTo>
                <a:lnTo>
                  <a:pt x="452" y="208"/>
                </a:lnTo>
                <a:lnTo>
                  <a:pt x="455" y="205"/>
                </a:lnTo>
                <a:lnTo>
                  <a:pt x="452" y="205"/>
                </a:lnTo>
                <a:lnTo>
                  <a:pt x="452" y="199"/>
                </a:lnTo>
                <a:lnTo>
                  <a:pt x="446" y="199"/>
                </a:lnTo>
                <a:lnTo>
                  <a:pt x="443" y="196"/>
                </a:lnTo>
                <a:lnTo>
                  <a:pt x="440" y="191"/>
                </a:lnTo>
                <a:lnTo>
                  <a:pt x="437" y="188"/>
                </a:lnTo>
                <a:lnTo>
                  <a:pt x="432" y="185"/>
                </a:lnTo>
                <a:lnTo>
                  <a:pt x="429" y="185"/>
                </a:lnTo>
                <a:lnTo>
                  <a:pt x="429" y="179"/>
                </a:lnTo>
                <a:lnTo>
                  <a:pt x="429" y="176"/>
                </a:lnTo>
                <a:lnTo>
                  <a:pt x="429" y="173"/>
                </a:lnTo>
                <a:lnTo>
                  <a:pt x="432" y="170"/>
                </a:lnTo>
                <a:lnTo>
                  <a:pt x="434" y="170"/>
                </a:lnTo>
                <a:lnTo>
                  <a:pt x="437" y="168"/>
                </a:lnTo>
                <a:lnTo>
                  <a:pt x="437" y="165"/>
                </a:lnTo>
                <a:lnTo>
                  <a:pt x="440" y="165"/>
                </a:lnTo>
                <a:lnTo>
                  <a:pt x="440" y="156"/>
                </a:lnTo>
                <a:lnTo>
                  <a:pt x="440" y="153"/>
                </a:lnTo>
                <a:lnTo>
                  <a:pt x="440" y="150"/>
                </a:lnTo>
                <a:lnTo>
                  <a:pt x="443" y="150"/>
                </a:lnTo>
                <a:lnTo>
                  <a:pt x="443" y="147"/>
                </a:lnTo>
                <a:lnTo>
                  <a:pt x="443" y="144"/>
                </a:lnTo>
                <a:lnTo>
                  <a:pt x="443" y="139"/>
                </a:lnTo>
                <a:lnTo>
                  <a:pt x="440" y="139"/>
                </a:lnTo>
                <a:lnTo>
                  <a:pt x="440" y="133"/>
                </a:lnTo>
                <a:lnTo>
                  <a:pt x="440" y="130"/>
                </a:lnTo>
                <a:lnTo>
                  <a:pt x="437" y="127"/>
                </a:lnTo>
                <a:lnTo>
                  <a:pt x="437" y="124"/>
                </a:lnTo>
                <a:lnTo>
                  <a:pt x="437" y="121"/>
                </a:lnTo>
                <a:lnTo>
                  <a:pt x="437" y="119"/>
                </a:lnTo>
                <a:lnTo>
                  <a:pt x="437" y="116"/>
                </a:lnTo>
                <a:lnTo>
                  <a:pt x="434" y="113"/>
                </a:lnTo>
                <a:lnTo>
                  <a:pt x="434" y="107"/>
                </a:lnTo>
                <a:lnTo>
                  <a:pt x="432" y="107"/>
                </a:lnTo>
                <a:lnTo>
                  <a:pt x="434" y="107"/>
                </a:lnTo>
                <a:lnTo>
                  <a:pt x="437" y="107"/>
                </a:lnTo>
                <a:lnTo>
                  <a:pt x="432" y="101"/>
                </a:lnTo>
                <a:lnTo>
                  <a:pt x="429" y="104"/>
                </a:lnTo>
                <a:lnTo>
                  <a:pt x="426" y="104"/>
                </a:lnTo>
                <a:lnTo>
                  <a:pt x="429" y="107"/>
                </a:lnTo>
                <a:lnTo>
                  <a:pt x="423" y="104"/>
                </a:lnTo>
                <a:lnTo>
                  <a:pt x="423" y="107"/>
                </a:lnTo>
                <a:lnTo>
                  <a:pt x="423" y="104"/>
                </a:lnTo>
                <a:lnTo>
                  <a:pt x="420" y="101"/>
                </a:lnTo>
                <a:lnTo>
                  <a:pt x="417" y="98"/>
                </a:lnTo>
                <a:lnTo>
                  <a:pt x="414" y="98"/>
                </a:lnTo>
                <a:lnTo>
                  <a:pt x="414" y="96"/>
                </a:lnTo>
                <a:lnTo>
                  <a:pt x="411" y="96"/>
                </a:lnTo>
                <a:lnTo>
                  <a:pt x="411" y="93"/>
                </a:lnTo>
                <a:lnTo>
                  <a:pt x="414" y="90"/>
                </a:lnTo>
                <a:lnTo>
                  <a:pt x="414" y="87"/>
                </a:lnTo>
                <a:lnTo>
                  <a:pt x="411" y="84"/>
                </a:lnTo>
                <a:lnTo>
                  <a:pt x="409" y="81"/>
                </a:lnTo>
                <a:lnTo>
                  <a:pt x="409" y="78"/>
                </a:lnTo>
                <a:lnTo>
                  <a:pt x="411" y="75"/>
                </a:lnTo>
                <a:lnTo>
                  <a:pt x="411" y="72"/>
                </a:lnTo>
                <a:lnTo>
                  <a:pt x="406" y="70"/>
                </a:lnTo>
                <a:lnTo>
                  <a:pt x="406" y="67"/>
                </a:lnTo>
                <a:lnTo>
                  <a:pt x="403" y="70"/>
                </a:lnTo>
                <a:lnTo>
                  <a:pt x="400" y="70"/>
                </a:lnTo>
                <a:lnTo>
                  <a:pt x="397" y="70"/>
                </a:lnTo>
                <a:lnTo>
                  <a:pt x="394" y="72"/>
                </a:lnTo>
                <a:lnTo>
                  <a:pt x="394" y="75"/>
                </a:lnTo>
                <a:lnTo>
                  <a:pt x="391" y="72"/>
                </a:lnTo>
                <a:lnTo>
                  <a:pt x="391" y="70"/>
                </a:lnTo>
                <a:lnTo>
                  <a:pt x="391" y="67"/>
                </a:lnTo>
                <a:lnTo>
                  <a:pt x="388" y="67"/>
                </a:lnTo>
                <a:lnTo>
                  <a:pt x="388" y="64"/>
                </a:lnTo>
                <a:lnTo>
                  <a:pt x="386" y="64"/>
                </a:lnTo>
                <a:lnTo>
                  <a:pt x="386" y="61"/>
                </a:lnTo>
                <a:lnTo>
                  <a:pt x="383" y="58"/>
                </a:lnTo>
                <a:lnTo>
                  <a:pt x="383" y="61"/>
                </a:lnTo>
                <a:lnTo>
                  <a:pt x="380" y="61"/>
                </a:lnTo>
                <a:lnTo>
                  <a:pt x="380" y="58"/>
                </a:lnTo>
                <a:lnTo>
                  <a:pt x="377" y="61"/>
                </a:lnTo>
                <a:lnTo>
                  <a:pt x="374" y="61"/>
                </a:lnTo>
                <a:lnTo>
                  <a:pt x="374" y="58"/>
                </a:lnTo>
                <a:lnTo>
                  <a:pt x="374" y="61"/>
                </a:lnTo>
                <a:lnTo>
                  <a:pt x="374" y="58"/>
                </a:lnTo>
                <a:lnTo>
                  <a:pt x="371" y="58"/>
                </a:lnTo>
                <a:lnTo>
                  <a:pt x="371" y="55"/>
                </a:lnTo>
                <a:lnTo>
                  <a:pt x="374" y="55"/>
                </a:lnTo>
                <a:lnTo>
                  <a:pt x="371" y="52"/>
                </a:lnTo>
                <a:lnTo>
                  <a:pt x="374" y="52"/>
                </a:lnTo>
                <a:lnTo>
                  <a:pt x="374" y="49"/>
                </a:lnTo>
                <a:lnTo>
                  <a:pt x="371" y="47"/>
                </a:lnTo>
                <a:lnTo>
                  <a:pt x="371" y="44"/>
                </a:lnTo>
                <a:lnTo>
                  <a:pt x="368" y="44"/>
                </a:lnTo>
                <a:lnTo>
                  <a:pt x="365" y="44"/>
                </a:lnTo>
                <a:lnTo>
                  <a:pt x="365" y="47"/>
                </a:lnTo>
                <a:lnTo>
                  <a:pt x="365" y="49"/>
                </a:lnTo>
                <a:lnTo>
                  <a:pt x="362" y="52"/>
                </a:lnTo>
                <a:lnTo>
                  <a:pt x="360" y="49"/>
                </a:lnTo>
                <a:lnTo>
                  <a:pt x="360" y="47"/>
                </a:lnTo>
                <a:lnTo>
                  <a:pt x="360" y="49"/>
                </a:lnTo>
                <a:lnTo>
                  <a:pt x="357" y="49"/>
                </a:lnTo>
                <a:lnTo>
                  <a:pt x="357" y="52"/>
                </a:lnTo>
                <a:lnTo>
                  <a:pt x="357" y="49"/>
                </a:lnTo>
                <a:lnTo>
                  <a:pt x="354" y="49"/>
                </a:lnTo>
                <a:lnTo>
                  <a:pt x="351" y="49"/>
                </a:lnTo>
                <a:lnTo>
                  <a:pt x="348" y="49"/>
                </a:lnTo>
                <a:lnTo>
                  <a:pt x="348" y="52"/>
                </a:lnTo>
                <a:lnTo>
                  <a:pt x="345" y="52"/>
                </a:lnTo>
                <a:lnTo>
                  <a:pt x="345" y="55"/>
                </a:lnTo>
                <a:lnTo>
                  <a:pt x="342" y="55"/>
                </a:lnTo>
                <a:lnTo>
                  <a:pt x="342" y="58"/>
                </a:lnTo>
                <a:lnTo>
                  <a:pt x="345" y="58"/>
                </a:lnTo>
                <a:lnTo>
                  <a:pt x="345" y="61"/>
                </a:lnTo>
                <a:lnTo>
                  <a:pt x="342" y="58"/>
                </a:lnTo>
                <a:lnTo>
                  <a:pt x="339" y="58"/>
                </a:lnTo>
                <a:lnTo>
                  <a:pt x="339" y="55"/>
                </a:lnTo>
                <a:lnTo>
                  <a:pt x="339" y="52"/>
                </a:lnTo>
                <a:lnTo>
                  <a:pt x="342" y="52"/>
                </a:lnTo>
                <a:lnTo>
                  <a:pt x="342" y="49"/>
                </a:lnTo>
                <a:lnTo>
                  <a:pt x="342" y="47"/>
                </a:lnTo>
                <a:lnTo>
                  <a:pt x="345" y="47"/>
                </a:lnTo>
                <a:lnTo>
                  <a:pt x="348" y="49"/>
                </a:lnTo>
                <a:lnTo>
                  <a:pt x="348" y="47"/>
                </a:lnTo>
                <a:lnTo>
                  <a:pt x="351" y="47"/>
                </a:lnTo>
                <a:lnTo>
                  <a:pt x="351" y="44"/>
                </a:lnTo>
                <a:lnTo>
                  <a:pt x="354" y="44"/>
                </a:lnTo>
                <a:lnTo>
                  <a:pt x="357" y="44"/>
                </a:lnTo>
                <a:lnTo>
                  <a:pt x="357" y="47"/>
                </a:lnTo>
                <a:lnTo>
                  <a:pt x="360" y="44"/>
                </a:lnTo>
                <a:lnTo>
                  <a:pt x="360" y="47"/>
                </a:lnTo>
                <a:lnTo>
                  <a:pt x="360" y="44"/>
                </a:lnTo>
                <a:lnTo>
                  <a:pt x="362" y="44"/>
                </a:lnTo>
                <a:lnTo>
                  <a:pt x="365" y="44"/>
                </a:lnTo>
                <a:lnTo>
                  <a:pt x="357" y="44"/>
                </a:lnTo>
                <a:lnTo>
                  <a:pt x="351" y="41"/>
                </a:lnTo>
                <a:lnTo>
                  <a:pt x="348" y="41"/>
                </a:lnTo>
                <a:lnTo>
                  <a:pt x="348" y="38"/>
                </a:lnTo>
                <a:lnTo>
                  <a:pt x="345" y="38"/>
                </a:lnTo>
                <a:lnTo>
                  <a:pt x="342" y="47"/>
                </a:lnTo>
                <a:lnTo>
                  <a:pt x="339" y="55"/>
                </a:lnTo>
                <a:lnTo>
                  <a:pt x="337" y="58"/>
                </a:lnTo>
                <a:lnTo>
                  <a:pt x="334" y="58"/>
                </a:lnTo>
                <a:lnTo>
                  <a:pt x="331" y="61"/>
                </a:lnTo>
                <a:lnTo>
                  <a:pt x="331" y="64"/>
                </a:lnTo>
                <a:lnTo>
                  <a:pt x="328" y="64"/>
                </a:lnTo>
                <a:lnTo>
                  <a:pt x="328" y="67"/>
                </a:lnTo>
                <a:lnTo>
                  <a:pt x="325" y="67"/>
                </a:lnTo>
                <a:lnTo>
                  <a:pt x="328" y="67"/>
                </a:lnTo>
                <a:lnTo>
                  <a:pt x="328" y="70"/>
                </a:lnTo>
                <a:lnTo>
                  <a:pt x="325" y="70"/>
                </a:lnTo>
                <a:lnTo>
                  <a:pt x="325" y="72"/>
                </a:lnTo>
                <a:lnTo>
                  <a:pt x="328" y="72"/>
                </a:lnTo>
                <a:lnTo>
                  <a:pt x="328" y="75"/>
                </a:lnTo>
                <a:lnTo>
                  <a:pt x="328" y="72"/>
                </a:lnTo>
                <a:lnTo>
                  <a:pt x="325" y="72"/>
                </a:lnTo>
                <a:lnTo>
                  <a:pt x="325" y="70"/>
                </a:lnTo>
                <a:lnTo>
                  <a:pt x="325" y="67"/>
                </a:lnTo>
                <a:lnTo>
                  <a:pt x="322" y="67"/>
                </a:lnTo>
                <a:lnTo>
                  <a:pt x="316" y="70"/>
                </a:lnTo>
                <a:lnTo>
                  <a:pt x="311" y="70"/>
                </a:lnTo>
                <a:lnTo>
                  <a:pt x="305" y="70"/>
                </a:lnTo>
                <a:lnTo>
                  <a:pt x="302" y="72"/>
                </a:lnTo>
                <a:lnTo>
                  <a:pt x="299" y="75"/>
                </a:lnTo>
                <a:lnTo>
                  <a:pt x="299" y="78"/>
                </a:lnTo>
                <a:lnTo>
                  <a:pt x="302" y="72"/>
                </a:lnTo>
                <a:lnTo>
                  <a:pt x="302" y="75"/>
                </a:lnTo>
                <a:lnTo>
                  <a:pt x="302" y="78"/>
                </a:lnTo>
                <a:lnTo>
                  <a:pt x="299" y="81"/>
                </a:lnTo>
                <a:lnTo>
                  <a:pt x="299" y="78"/>
                </a:lnTo>
                <a:lnTo>
                  <a:pt x="299" y="81"/>
                </a:lnTo>
                <a:lnTo>
                  <a:pt x="296" y="84"/>
                </a:lnTo>
                <a:lnTo>
                  <a:pt x="299" y="87"/>
                </a:lnTo>
                <a:lnTo>
                  <a:pt x="296" y="87"/>
                </a:lnTo>
                <a:lnTo>
                  <a:pt x="296" y="90"/>
                </a:lnTo>
                <a:lnTo>
                  <a:pt x="296" y="93"/>
                </a:lnTo>
                <a:lnTo>
                  <a:pt x="293" y="93"/>
                </a:lnTo>
                <a:lnTo>
                  <a:pt x="293" y="90"/>
                </a:lnTo>
                <a:lnTo>
                  <a:pt x="290" y="87"/>
                </a:lnTo>
                <a:lnTo>
                  <a:pt x="288" y="87"/>
                </a:lnTo>
                <a:lnTo>
                  <a:pt x="285" y="87"/>
                </a:lnTo>
                <a:lnTo>
                  <a:pt x="285" y="84"/>
                </a:lnTo>
                <a:lnTo>
                  <a:pt x="282" y="84"/>
                </a:lnTo>
                <a:lnTo>
                  <a:pt x="282" y="81"/>
                </a:lnTo>
                <a:lnTo>
                  <a:pt x="279" y="81"/>
                </a:lnTo>
                <a:lnTo>
                  <a:pt x="276" y="81"/>
                </a:lnTo>
                <a:lnTo>
                  <a:pt x="270" y="84"/>
                </a:lnTo>
                <a:lnTo>
                  <a:pt x="267" y="84"/>
                </a:lnTo>
                <a:lnTo>
                  <a:pt x="267" y="87"/>
                </a:lnTo>
                <a:lnTo>
                  <a:pt x="270" y="90"/>
                </a:lnTo>
                <a:lnTo>
                  <a:pt x="267" y="93"/>
                </a:lnTo>
                <a:lnTo>
                  <a:pt x="267" y="90"/>
                </a:lnTo>
                <a:lnTo>
                  <a:pt x="267" y="93"/>
                </a:lnTo>
                <a:lnTo>
                  <a:pt x="265" y="93"/>
                </a:lnTo>
                <a:lnTo>
                  <a:pt x="262" y="96"/>
                </a:lnTo>
                <a:lnTo>
                  <a:pt x="265" y="93"/>
                </a:lnTo>
                <a:lnTo>
                  <a:pt x="262" y="90"/>
                </a:lnTo>
                <a:lnTo>
                  <a:pt x="265" y="90"/>
                </a:lnTo>
                <a:lnTo>
                  <a:pt x="267" y="84"/>
                </a:lnTo>
                <a:lnTo>
                  <a:pt x="267" y="81"/>
                </a:lnTo>
                <a:lnTo>
                  <a:pt x="265" y="81"/>
                </a:lnTo>
                <a:lnTo>
                  <a:pt x="262" y="81"/>
                </a:lnTo>
                <a:lnTo>
                  <a:pt x="259" y="78"/>
                </a:lnTo>
                <a:lnTo>
                  <a:pt x="262" y="75"/>
                </a:lnTo>
                <a:lnTo>
                  <a:pt x="262" y="72"/>
                </a:lnTo>
                <a:lnTo>
                  <a:pt x="265" y="75"/>
                </a:lnTo>
                <a:lnTo>
                  <a:pt x="270" y="70"/>
                </a:lnTo>
                <a:lnTo>
                  <a:pt x="276" y="67"/>
                </a:lnTo>
                <a:lnTo>
                  <a:pt x="276" y="64"/>
                </a:lnTo>
                <a:lnTo>
                  <a:pt x="276" y="55"/>
                </a:lnTo>
                <a:lnTo>
                  <a:pt x="276" y="52"/>
                </a:lnTo>
                <a:lnTo>
                  <a:pt x="279" y="49"/>
                </a:lnTo>
                <a:lnTo>
                  <a:pt x="279" y="47"/>
                </a:lnTo>
                <a:lnTo>
                  <a:pt x="282" y="47"/>
                </a:lnTo>
                <a:lnTo>
                  <a:pt x="282" y="44"/>
                </a:lnTo>
                <a:lnTo>
                  <a:pt x="282" y="47"/>
                </a:lnTo>
                <a:lnTo>
                  <a:pt x="288" y="47"/>
                </a:lnTo>
                <a:lnTo>
                  <a:pt x="285" y="38"/>
                </a:lnTo>
                <a:lnTo>
                  <a:pt x="279" y="35"/>
                </a:lnTo>
                <a:lnTo>
                  <a:pt x="276" y="35"/>
                </a:lnTo>
                <a:lnTo>
                  <a:pt x="273" y="38"/>
                </a:lnTo>
                <a:lnTo>
                  <a:pt x="273" y="41"/>
                </a:lnTo>
                <a:lnTo>
                  <a:pt x="273" y="44"/>
                </a:lnTo>
                <a:lnTo>
                  <a:pt x="273" y="41"/>
                </a:lnTo>
                <a:lnTo>
                  <a:pt x="276" y="41"/>
                </a:lnTo>
                <a:lnTo>
                  <a:pt x="276" y="44"/>
                </a:lnTo>
                <a:lnTo>
                  <a:pt x="276" y="47"/>
                </a:lnTo>
                <a:lnTo>
                  <a:pt x="276" y="49"/>
                </a:lnTo>
                <a:lnTo>
                  <a:pt x="273" y="49"/>
                </a:lnTo>
                <a:lnTo>
                  <a:pt x="270" y="47"/>
                </a:lnTo>
                <a:lnTo>
                  <a:pt x="262" y="52"/>
                </a:lnTo>
                <a:lnTo>
                  <a:pt x="259" y="55"/>
                </a:lnTo>
                <a:lnTo>
                  <a:pt x="256" y="52"/>
                </a:lnTo>
                <a:lnTo>
                  <a:pt x="253" y="49"/>
                </a:lnTo>
                <a:lnTo>
                  <a:pt x="244" y="44"/>
                </a:lnTo>
                <a:lnTo>
                  <a:pt x="242" y="44"/>
                </a:lnTo>
                <a:lnTo>
                  <a:pt x="239" y="41"/>
                </a:lnTo>
                <a:lnTo>
                  <a:pt x="236" y="44"/>
                </a:lnTo>
                <a:lnTo>
                  <a:pt x="233" y="49"/>
                </a:lnTo>
                <a:lnTo>
                  <a:pt x="230" y="52"/>
                </a:lnTo>
                <a:lnTo>
                  <a:pt x="230" y="49"/>
                </a:lnTo>
                <a:lnTo>
                  <a:pt x="230" y="47"/>
                </a:lnTo>
                <a:lnTo>
                  <a:pt x="233" y="47"/>
                </a:lnTo>
                <a:lnTo>
                  <a:pt x="230" y="44"/>
                </a:lnTo>
                <a:lnTo>
                  <a:pt x="233" y="41"/>
                </a:lnTo>
                <a:lnTo>
                  <a:pt x="230" y="41"/>
                </a:lnTo>
                <a:lnTo>
                  <a:pt x="227" y="38"/>
                </a:lnTo>
                <a:lnTo>
                  <a:pt x="221" y="41"/>
                </a:lnTo>
                <a:lnTo>
                  <a:pt x="218" y="41"/>
                </a:lnTo>
                <a:lnTo>
                  <a:pt x="216" y="41"/>
                </a:lnTo>
                <a:lnTo>
                  <a:pt x="216" y="38"/>
                </a:lnTo>
                <a:lnTo>
                  <a:pt x="218" y="38"/>
                </a:lnTo>
                <a:lnTo>
                  <a:pt x="221" y="38"/>
                </a:lnTo>
                <a:lnTo>
                  <a:pt x="224" y="35"/>
                </a:lnTo>
                <a:lnTo>
                  <a:pt x="224" y="32"/>
                </a:lnTo>
                <a:lnTo>
                  <a:pt x="224" y="26"/>
                </a:lnTo>
                <a:lnTo>
                  <a:pt x="224" y="24"/>
                </a:lnTo>
                <a:lnTo>
                  <a:pt x="221" y="21"/>
                </a:lnTo>
                <a:lnTo>
                  <a:pt x="224" y="21"/>
                </a:lnTo>
                <a:lnTo>
                  <a:pt x="224" y="18"/>
                </a:lnTo>
                <a:lnTo>
                  <a:pt x="224" y="15"/>
                </a:lnTo>
                <a:lnTo>
                  <a:pt x="221" y="12"/>
                </a:lnTo>
                <a:lnTo>
                  <a:pt x="218" y="9"/>
                </a:lnTo>
                <a:lnTo>
                  <a:pt x="218" y="12"/>
                </a:lnTo>
                <a:lnTo>
                  <a:pt x="218" y="15"/>
                </a:lnTo>
                <a:lnTo>
                  <a:pt x="216" y="12"/>
                </a:lnTo>
                <a:lnTo>
                  <a:pt x="216" y="9"/>
                </a:lnTo>
                <a:lnTo>
                  <a:pt x="210" y="6"/>
                </a:lnTo>
                <a:lnTo>
                  <a:pt x="207" y="6"/>
                </a:lnTo>
                <a:lnTo>
                  <a:pt x="207" y="3"/>
                </a:lnTo>
                <a:lnTo>
                  <a:pt x="204" y="3"/>
                </a:lnTo>
                <a:lnTo>
                  <a:pt x="198" y="6"/>
                </a:lnTo>
                <a:lnTo>
                  <a:pt x="195" y="6"/>
                </a:lnTo>
                <a:lnTo>
                  <a:pt x="193" y="6"/>
                </a:lnTo>
                <a:lnTo>
                  <a:pt x="190" y="9"/>
                </a:lnTo>
                <a:lnTo>
                  <a:pt x="187" y="9"/>
                </a:lnTo>
                <a:lnTo>
                  <a:pt x="187" y="3"/>
                </a:lnTo>
                <a:lnTo>
                  <a:pt x="184" y="3"/>
                </a:lnTo>
                <a:lnTo>
                  <a:pt x="181" y="3"/>
                </a:lnTo>
                <a:lnTo>
                  <a:pt x="175" y="3"/>
                </a:lnTo>
                <a:lnTo>
                  <a:pt x="175" y="0"/>
                </a:lnTo>
                <a:lnTo>
                  <a:pt x="172" y="0"/>
                </a:lnTo>
                <a:lnTo>
                  <a:pt x="170" y="0"/>
                </a:lnTo>
                <a:lnTo>
                  <a:pt x="167" y="0"/>
                </a:lnTo>
                <a:lnTo>
                  <a:pt x="164" y="0"/>
                </a:lnTo>
                <a:lnTo>
                  <a:pt x="161" y="0"/>
                </a:lnTo>
                <a:lnTo>
                  <a:pt x="158" y="3"/>
                </a:lnTo>
                <a:lnTo>
                  <a:pt x="158" y="9"/>
                </a:lnTo>
                <a:lnTo>
                  <a:pt x="161" y="9"/>
                </a:lnTo>
                <a:lnTo>
                  <a:pt x="161" y="12"/>
                </a:lnTo>
                <a:lnTo>
                  <a:pt x="161" y="15"/>
                </a:lnTo>
                <a:lnTo>
                  <a:pt x="161" y="18"/>
                </a:lnTo>
                <a:lnTo>
                  <a:pt x="164" y="18"/>
                </a:lnTo>
                <a:lnTo>
                  <a:pt x="164" y="21"/>
                </a:lnTo>
                <a:lnTo>
                  <a:pt x="167" y="24"/>
                </a:lnTo>
                <a:lnTo>
                  <a:pt x="167" y="26"/>
                </a:lnTo>
                <a:lnTo>
                  <a:pt x="170" y="26"/>
                </a:lnTo>
                <a:lnTo>
                  <a:pt x="172" y="32"/>
                </a:lnTo>
                <a:lnTo>
                  <a:pt x="175" y="38"/>
                </a:lnTo>
                <a:lnTo>
                  <a:pt x="172" y="41"/>
                </a:lnTo>
                <a:lnTo>
                  <a:pt x="170" y="44"/>
                </a:lnTo>
                <a:lnTo>
                  <a:pt x="167" y="44"/>
                </a:lnTo>
                <a:lnTo>
                  <a:pt x="158" y="44"/>
                </a:lnTo>
                <a:lnTo>
                  <a:pt x="155" y="47"/>
                </a:lnTo>
                <a:lnTo>
                  <a:pt x="158" y="47"/>
                </a:lnTo>
                <a:lnTo>
                  <a:pt x="155" y="49"/>
                </a:lnTo>
                <a:lnTo>
                  <a:pt x="155" y="52"/>
                </a:lnTo>
                <a:lnTo>
                  <a:pt x="158" y="55"/>
                </a:lnTo>
                <a:lnTo>
                  <a:pt x="158" y="58"/>
                </a:lnTo>
                <a:lnTo>
                  <a:pt x="158" y="55"/>
                </a:lnTo>
                <a:lnTo>
                  <a:pt x="161" y="52"/>
                </a:lnTo>
                <a:lnTo>
                  <a:pt x="164" y="55"/>
                </a:lnTo>
                <a:lnTo>
                  <a:pt x="167" y="55"/>
                </a:lnTo>
                <a:lnTo>
                  <a:pt x="167" y="61"/>
                </a:lnTo>
                <a:lnTo>
                  <a:pt x="164" y="64"/>
                </a:lnTo>
                <a:lnTo>
                  <a:pt x="164" y="67"/>
                </a:lnTo>
                <a:lnTo>
                  <a:pt x="167" y="70"/>
                </a:lnTo>
                <a:lnTo>
                  <a:pt x="172" y="70"/>
                </a:lnTo>
                <a:lnTo>
                  <a:pt x="172" y="72"/>
                </a:lnTo>
                <a:lnTo>
                  <a:pt x="172" y="75"/>
                </a:lnTo>
                <a:lnTo>
                  <a:pt x="172" y="78"/>
                </a:lnTo>
                <a:lnTo>
                  <a:pt x="170" y="75"/>
                </a:lnTo>
                <a:lnTo>
                  <a:pt x="167" y="75"/>
                </a:lnTo>
                <a:lnTo>
                  <a:pt x="167" y="78"/>
                </a:lnTo>
                <a:lnTo>
                  <a:pt x="167" y="81"/>
                </a:lnTo>
                <a:lnTo>
                  <a:pt x="170" y="87"/>
                </a:lnTo>
                <a:lnTo>
                  <a:pt x="172" y="90"/>
                </a:lnTo>
                <a:lnTo>
                  <a:pt x="172" y="87"/>
                </a:lnTo>
                <a:lnTo>
                  <a:pt x="178" y="90"/>
                </a:lnTo>
                <a:lnTo>
                  <a:pt x="184" y="90"/>
                </a:lnTo>
                <a:lnTo>
                  <a:pt x="187" y="90"/>
                </a:lnTo>
                <a:lnTo>
                  <a:pt x="190" y="93"/>
                </a:lnTo>
                <a:lnTo>
                  <a:pt x="190" y="96"/>
                </a:lnTo>
                <a:lnTo>
                  <a:pt x="193" y="98"/>
                </a:lnTo>
                <a:lnTo>
                  <a:pt x="193" y="101"/>
                </a:lnTo>
                <a:lnTo>
                  <a:pt x="193" y="104"/>
                </a:lnTo>
                <a:lnTo>
                  <a:pt x="195" y="107"/>
                </a:lnTo>
                <a:lnTo>
                  <a:pt x="198" y="107"/>
                </a:lnTo>
                <a:lnTo>
                  <a:pt x="198" y="110"/>
                </a:lnTo>
                <a:lnTo>
                  <a:pt x="198" y="113"/>
                </a:lnTo>
                <a:lnTo>
                  <a:pt x="201" y="116"/>
                </a:lnTo>
                <a:lnTo>
                  <a:pt x="207" y="121"/>
                </a:lnTo>
                <a:lnTo>
                  <a:pt x="210" y="121"/>
                </a:lnTo>
                <a:lnTo>
                  <a:pt x="213" y="121"/>
                </a:lnTo>
                <a:lnTo>
                  <a:pt x="213" y="124"/>
                </a:lnTo>
                <a:lnTo>
                  <a:pt x="210" y="121"/>
                </a:lnTo>
                <a:lnTo>
                  <a:pt x="207" y="124"/>
                </a:lnTo>
                <a:lnTo>
                  <a:pt x="201" y="119"/>
                </a:lnTo>
                <a:lnTo>
                  <a:pt x="198" y="116"/>
                </a:lnTo>
                <a:lnTo>
                  <a:pt x="198" y="113"/>
                </a:lnTo>
                <a:lnTo>
                  <a:pt x="195" y="110"/>
                </a:lnTo>
                <a:lnTo>
                  <a:pt x="193" y="107"/>
                </a:lnTo>
                <a:lnTo>
                  <a:pt x="190" y="101"/>
                </a:lnTo>
                <a:lnTo>
                  <a:pt x="190" y="98"/>
                </a:lnTo>
                <a:lnTo>
                  <a:pt x="187" y="96"/>
                </a:lnTo>
                <a:lnTo>
                  <a:pt x="187" y="93"/>
                </a:lnTo>
                <a:lnTo>
                  <a:pt x="181" y="93"/>
                </a:lnTo>
                <a:lnTo>
                  <a:pt x="178" y="93"/>
                </a:lnTo>
                <a:lnTo>
                  <a:pt x="175" y="93"/>
                </a:lnTo>
                <a:lnTo>
                  <a:pt x="172" y="93"/>
                </a:lnTo>
                <a:lnTo>
                  <a:pt x="170" y="93"/>
                </a:lnTo>
                <a:lnTo>
                  <a:pt x="167" y="96"/>
                </a:lnTo>
                <a:lnTo>
                  <a:pt x="161" y="96"/>
                </a:lnTo>
                <a:lnTo>
                  <a:pt x="158" y="90"/>
                </a:lnTo>
                <a:lnTo>
                  <a:pt x="155" y="90"/>
                </a:lnTo>
                <a:lnTo>
                  <a:pt x="152" y="90"/>
                </a:lnTo>
                <a:lnTo>
                  <a:pt x="152" y="93"/>
                </a:lnTo>
                <a:lnTo>
                  <a:pt x="149" y="101"/>
                </a:lnTo>
                <a:lnTo>
                  <a:pt x="146" y="107"/>
                </a:lnTo>
                <a:lnTo>
                  <a:pt x="146" y="110"/>
                </a:lnTo>
                <a:lnTo>
                  <a:pt x="146" y="113"/>
                </a:lnTo>
                <a:lnTo>
                  <a:pt x="146" y="116"/>
                </a:lnTo>
                <a:lnTo>
                  <a:pt x="149" y="116"/>
                </a:lnTo>
                <a:lnTo>
                  <a:pt x="149" y="119"/>
                </a:lnTo>
                <a:lnTo>
                  <a:pt x="149" y="121"/>
                </a:lnTo>
                <a:lnTo>
                  <a:pt x="141" y="116"/>
                </a:lnTo>
                <a:lnTo>
                  <a:pt x="138" y="113"/>
                </a:lnTo>
                <a:lnTo>
                  <a:pt x="135" y="116"/>
                </a:lnTo>
                <a:lnTo>
                  <a:pt x="132" y="121"/>
                </a:lnTo>
                <a:lnTo>
                  <a:pt x="138" y="121"/>
                </a:lnTo>
                <a:lnTo>
                  <a:pt x="138" y="124"/>
                </a:lnTo>
                <a:lnTo>
                  <a:pt x="135" y="130"/>
                </a:lnTo>
                <a:lnTo>
                  <a:pt x="135" y="133"/>
                </a:lnTo>
                <a:lnTo>
                  <a:pt x="132" y="130"/>
                </a:lnTo>
                <a:lnTo>
                  <a:pt x="129" y="127"/>
                </a:lnTo>
                <a:lnTo>
                  <a:pt x="126" y="127"/>
                </a:lnTo>
                <a:lnTo>
                  <a:pt x="123" y="124"/>
                </a:lnTo>
                <a:lnTo>
                  <a:pt x="123" y="121"/>
                </a:lnTo>
                <a:lnTo>
                  <a:pt x="126" y="121"/>
                </a:lnTo>
                <a:lnTo>
                  <a:pt x="129" y="121"/>
                </a:lnTo>
                <a:lnTo>
                  <a:pt x="132" y="119"/>
                </a:lnTo>
                <a:lnTo>
                  <a:pt x="129" y="119"/>
                </a:lnTo>
                <a:lnTo>
                  <a:pt x="129" y="116"/>
                </a:lnTo>
                <a:lnTo>
                  <a:pt x="126" y="110"/>
                </a:lnTo>
                <a:lnTo>
                  <a:pt x="123" y="110"/>
                </a:lnTo>
                <a:lnTo>
                  <a:pt x="123" y="104"/>
                </a:lnTo>
                <a:lnTo>
                  <a:pt x="118" y="101"/>
                </a:lnTo>
                <a:lnTo>
                  <a:pt x="115" y="101"/>
                </a:lnTo>
                <a:lnTo>
                  <a:pt x="112" y="104"/>
                </a:lnTo>
                <a:lnTo>
                  <a:pt x="109" y="104"/>
                </a:lnTo>
                <a:lnTo>
                  <a:pt x="100" y="107"/>
                </a:lnTo>
                <a:lnTo>
                  <a:pt x="98" y="107"/>
                </a:lnTo>
                <a:lnTo>
                  <a:pt x="95" y="104"/>
                </a:lnTo>
                <a:lnTo>
                  <a:pt x="92" y="104"/>
                </a:lnTo>
                <a:lnTo>
                  <a:pt x="83" y="107"/>
                </a:lnTo>
                <a:lnTo>
                  <a:pt x="80" y="107"/>
                </a:lnTo>
                <a:lnTo>
                  <a:pt x="77" y="116"/>
                </a:lnTo>
                <a:lnTo>
                  <a:pt x="80" y="119"/>
                </a:lnTo>
                <a:lnTo>
                  <a:pt x="77" y="119"/>
                </a:lnTo>
                <a:lnTo>
                  <a:pt x="74" y="119"/>
                </a:lnTo>
                <a:lnTo>
                  <a:pt x="72" y="130"/>
                </a:lnTo>
                <a:lnTo>
                  <a:pt x="72" y="133"/>
                </a:lnTo>
                <a:lnTo>
                  <a:pt x="77" y="136"/>
                </a:lnTo>
                <a:lnTo>
                  <a:pt x="80" y="136"/>
                </a:lnTo>
                <a:lnTo>
                  <a:pt x="86" y="136"/>
                </a:lnTo>
                <a:lnTo>
                  <a:pt x="83" y="136"/>
                </a:lnTo>
                <a:lnTo>
                  <a:pt x="83" y="139"/>
                </a:lnTo>
                <a:lnTo>
                  <a:pt x="83" y="142"/>
                </a:lnTo>
                <a:lnTo>
                  <a:pt x="80" y="142"/>
                </a:lnTo>
                <a:lnTo>
                  <a:pt x="80" y="144"/>
                </a:lnTo>
                <a:lnTo>
                  <a:pt x="80" y="147"/>
                </a:lnTo>
                <a:lnTo>
                  <a:pt x="80" y="150"/>
                </a:lnTo>
                <a:lnTo>
                  <a:pt x="80" y="147"/>
                </a:lnTo>
                <a:lnTo>
                  <a:pt x="77" y="150"/>
                </a:lnTo>
                <a:lnTo>
                  <a:pt x="77" y="153"/>
                </a:lnTo>
                <a:lnTo>
                  <a:pt x="80" y="153"/>
                </a:lnTo>
                <a:lnTo>
                  <a:pt x="77" y="156"/>
                </a:lnTo>
                <a:lnTo>
                  <a:pt x="80" y="165"/>
                </a:lnTo>
                <a:lnTo>
                  <a:pt x="77" y="168"/>
                </a:lnTo>
                <a:lnTo>
                  <a:pt x="72" y="176"/>
                </a:lnTo>
                <a:lnTo>
                  <a:pt x="72" y="179"/>
                </a:lnTo>
                <a:lnTo>
                  <a:pt x="69" y="193"/>
                </a:lnTo>
                <a:lnTo>
                  <a:pt x="69" y="196"/>
                </a:lnTo>
                <a:lnTo>
                  <a:pt x="66" y="193"/>
                </a:lnTo>
                <a:lnTo>
                  <a:pt x="63" y="193"/>
                </a:lnTo>
                <a:lnTo>
                  <a:pt x="54" y="193"/>
                </a:lnTo>
                <a:lnTo>
                  <a:pt x="51" y="196"/>
                </a:lnTo>
                <a:lnTo>
                  <a:pt x="51" y="199"/>
                </a:lnTo>
                <a:lnTo>
                  <a:pt x="54" y="199"/>
                </a:lnTo>
                <a:lnTo>
                  <a:pt x="54" y="202"/>
                </a:lnTo>
                <a:lnTo>
                  <a:pt x="54" y="199"/>
                </a:lnTo>
                <a:lnTo>
                  <a:pt x="51" y="202"/>
                </a:lnTo>
                <a:lnTo>
                  <a:pt x="51" y="205"/>
                </a:lnTo>
                <a:lnTo>
                  <a:pt x="51" y="208"/>
                </a:lnTo>
                <a:lnTo>
                  <a:pt x="54" y="211"/>
                </a:lnTo>
                <a:lnTo>
                  <a:pt x="57" y="211"/>
                </a:lnTo>
                <a:lnTo>
                  <a:pt x="63" y="211"/>
                </a:lnTo>
                <a:lnTo>
                  <a:pt x="66" y="208"/>
                </a:lnTo>
                <a:lnTo>
                  <a:pt x="66" y="211"/>
                </a:lnTo>
                <a:lnTo>
                  <a:pt x="66" y="214"/>
                </a:lnTo>
                <a:lnTo>
                  <a:pt x="69" y="216"/>
                </a:lnTo>
                <a:lnTo>
                  <a:pt x="69" y="219"/>
                </a:lnTo>
                <a:lnTo>
                  <a:pt x="66" y="225"/>
                </a:lnTo>
                <a:lnTo>
                  <a:pt x="66" y="228"/>
                </a:lnTo>
                <a:lnTo>
                  <a:pt x="69" y="231"/>
                </a:lnTo>
                <a:lnTo>
                  <a:pt x="66" y="231"/>
                </a:lnTo>
                <a:lnTo>
                  <a:pt x="63" y="237"/>
                </a:lnTo>
                <a:lnTo>
                  <a:pt x="60" y="237"/>
                </a:lnTo>
                <a:lnTo>
                  <a:pt x="57" y="239"/>
                </a:lnTo>
                <a:lnTo>
                  <a:pt x="51" y="239"/>
                </a:lnTo>
                <a:lnTo>
                  <a:pt x="51" y="242"/>
                </a:lnTo>
                <a:lnTo>
                  <a:pt x="51" y="245"/>
                </a:lnTo>
                <a:lnTo>
                  <a:pt x="49" y="245"/>
                </a:lnTo>
                <a:lnTo>
                  <a:pt x="49" y="248"/>
                </a:lnTo>
                <a:lnTo>
                  <a:pt x="51" y="248"/>
                </a:lnTo>
                <a:lnTo>
                  <a:pt x="54" y="251"/>
                </a:lnTo>
                <a:lnTo>
                  <a:pt x="54" y="254"/>
                </a:lnTo>
                <a:lnTo>
                  <a:pt x="54" y="257"/>
                </a:lnTo>
                <a:lnTo>
                  <a:pt x="51" y="260"/>
                </a:lnTo>
                <a:lnTo>
                  <a:pt x="49" y="260"/>
                </a:lnTo>
                <a:lnTo>
                  <a:pt x="49" y="257"/>
                </a:lnTo>
                <a:lnTo>
                  <a:pt x="46" y="260"/>
                </a:lnTo>
                <a:lnTo>
                  <a:pt x="43" y="260"/>
                </a:lnTo>
                <a:lnTo>
                  <a:pt x="40" y="260"/>
                </a:lnTo>
                <a:lnTo>
                  <a:pt x="37" y="263"/>
                </a:lnTo>
                <a:lnTo>
                  <a:pt x="34" y="263"/>
                </a:lnTo>
                <a:lnTo>
                  <a:pt x="31" y="260"/>
                </a:lnTo>
                <a:lnTo>
                  <a:pt x="34" y="265"/>
                </a:lnTo>
                <a:lnTo>
                  <a:pt x="31" y="263"/>
                </a:lnTo>
                <a:lnTo>
                  <a:pt x="28" y="263"/>
                </a:lnTo>
                <a:lnTo>
                  <a:pt x="28" y="260"/>
                </a:lnTo>
                <a:lnTo>
                  <a:pt x="26" y="260"/>
                </a:lnTo>
                <a:lnTo>
                  <a:pt x="23" y="260"/>
                </a:lnTo>
                <a:lnTo>
                  <a:pt x="20" y="257"/>
                </a:lnTo>
                <a:lnTo>
                  <a:pt x="20" y="260"/>
                </a:lnTo>
                <a:lnTo>
                  <a:pt x="20" y="263"/>
                </a:lnTo>
                <a:lnTo>
                  <a:pt x="17" y="263"/>
                </a:lnTo>
                <a:lnTo>
                  <a:pt x="14" y="260"/>
                </a:lnTo>
                <a:lnTo>
                  <a:pt x="14" y="263"/>
                </a:lnTo>
                <a:lnTo>
                  <a:pt x="11" y="263"/>
                </a:lnTo>
                <a:lnTo>
                  <a:pt x="8" y="265"/>
                </a:lnTo>
                <a:lnTo>
                  <a:pt x="11" y="265"/>
                </a:lnTo>
                <a:lnTo>
                  <a:pt x="11" y="268"/>
                </a:lnTo>
                <a:lnTo>
                  <a:pt x="8" y="271"/>
                </a:lnTo>
                <a:lnTo>
                  <a:pt x="11" y="271"/>
                </a:lnTo>
                <a:lnTo>
                  <a:pt x="14" y="274"/>
                </a:lnTo>
                <a:lnTo>
                  <a:pt x="14" y="277"/>
                </a:lnTo>
                <a:lnTo>
                  <a:pt x="17" y="280"/>
                </a:lnTo>
                <a:lnTo>
                  <a:pt x="17" y="283"/>
                </a:lnTo>
                <a:lnTo>
                  <a:pt x="20" y="288"/>
                </a:lnTo>
                <a:lnTo>
                  <a:pt x="20" y="291"/>
                </a:lnTo>
                <a:lnTo>
                  <a:pt x="23" y="297"/>
                </a:lnTo>
                <a:lnTo>
                  <a:pt x="20" y="300"/>
                </a:lnTo>
                <a:lnTo>
                  <a:pt x="20" y="303"/>
                </a:lnTo>
                <a:lnTo>
                  <a:pt x="20" y="306"/>
                </a:lnTo>
                <a:lnTo>
                  <a:pt x="17" y="309"/>
                </a:lnTo>
                <a:lnTo>
                  <a:pt x="14" y="311"/>
                </a:lnTo>
                <a:lnTo>
                  <a:pt x="11" y="314"/>
                </a:lnTo>
                <a:lnTo>
                  <a:pt x="14" y="317"/>
                </a:lnTo>
                <a:lnTo>
                  <a:pt x="11" y="317"/>
                </a:lnTo>
                <a:lnTo>
                  <a:pt x="11" y="320"/>
                </a:lnTo>
                <a:lnTo>
                  <a:pt x="14" y="323"/>
                </a:lnTo>
                <a:lnTo>
                  <a:pt x="17" y="320"/>
                </a:lnTo>
                <a:lnTo>
                  <a:pt x="17" y="323"/>
                </a:lnTo>
                <a:lnTo>
                  <a:pt x="14" y="326"/>
                </a:lnTo>
                <a:lnTo>
                  <a:pt x="11" y="326"/>
                </a:lnTo>
                <a:lnTo>
                  <a:pt x="8" y="329"/>
                </a:lnTo>
                <a:lnTo>
                  <a:pt x="5" y="332"/>
                </a:lnTo>
                <a:lnTo>
                  <a:pt x="2" y="329"/>
                </a:lnTo>
                <a:lnTo>
                  <a:pt x="2" y="332"/>
                </a:lnTo>
                <a:lnTo>
                  <a:pt x="0" y="332"/>
                </a:lnTo>
                <a:lnTo>
                  <a:pt x="2" y="335"/>
                </a:lnTo>
                <a:lnTo>
                  <a:pt x="2" y="337"/>
                </a:lnTo>
                <a:lnTo>
                  <a:pt x="8" y="337"/>
                </a:lnTo>
                <a:lnTo>
                  <a:pt x="8" y="340"/>
                </a:lnTo>
                <a:lnTo>
                  <a:pt x="8" y="343"/>
                </a:lnTo>
                <a:lnTo>
                  <a:pt x="11" y="343"/>
                </a:lnTo>
                <a:lnTo>
                  <a:pt x="11" y="346"/>
                </a:lnTo>
                <a:lnTo>
                  <a:pt x="11" y="349"/>
                </a:lnTo>
                <a:lnTo>
                  <a:pt x="8" y="349"/>
                </a:lnTo>
                <a:lnTo>
                  <a:pt x="8" y="352"/>
                </a:lnTo>
                <a:lnTo>
                  <a:pt x="5" y="355"/>
                </a:lnTo>
                <a:lnTo>
                  <a:pt x="5" y="352"/>
                </a:lnTo>
                <a:lnTo>
                  <a:pt x="5" y="355"/>
                </a:lnTo>
                <a:lnTo>
                  <a:pt x="8" y="358"/>
                </a:lnTo>
                <a:lnTo>
                  <a:pt x="5" y="358"/>
                </a:lnTo>
                <a:lnTo>
                  <a:pt x="8" y="360"/>
                </a:lnTo>
                <a:lnTo>
                  <a:pt x="11" y="360"/>
                </a:lnTo>
                <a:lnTo>
                  <a:pt x="11" y="366"/>
                </a:lnTo>
                <a:lnTo>
                  <a:pt x="14" y="366"/>
                </a:lnTo>
                <a:lnTo>
                  <a:pt x="14" y="369"/>
                </a:lnTo>
                <a:lnTo>
                  <a:pt x="17" y="369"/>
                </a:lnTo>
                <a:lnTo>
                  <a:pt x="20" y="372"/>
                </a:lnTo>
                <a:lnTo>
                  <a:pt x="17" y="372"/>
                </a:lnTo>
                <a:lnTo>
                  <a:pt x="17" y="375"/>
                </a:lnTo>
                <a:lnTo>
                  <a:pt x="14" y="375"/>
                </a:lnTo>
                <a:lnTo>
                  <a:pt x="14" y="378"/>
                </a:lnTo>
                <a:lnTo>
                  <a:pt x="14" y="381"/>
                </a:lnTo>
                <a:lnTo>
                  <a:pt x="14" y="383"/>
                </a:lnTo>
                <a:lnTo>
                  <a:pt x="17" y="381"/>
                </a:lnTo>
                <a:lnTo>
                  <a:pt x="20" y="383"/>
                </a:lnTo>
                <a:lnTo>
                  <a:pt x="20" y="381"/>
                </a:lnTo>
                <a:lnTo>
                  <a:pt x="23" y="383"/>
                </a:lnTo>
                <a:lnTo>
                  <a:pt x="23" y="386"/>
                </a:lnTo>
                <a:lnTo>
                  <a:pt x="23" y="389"/>
                </a:lnTo>
                <a:lnTo>
                  <a:pt x="23" y="392"/>
                </a:lnTo>
                <a:lnTo>
                  <a:pt x="20" y="392"/>
                </a:lnTo>
                <a:lnTo>
                  <a:pt x="23" y="395"/>
                </a:lnTo>
                <a:lnTo>
                  <a:pt x="23" y="398"/>
                </a:lnTo>
                <a:lnTo>
                  <a:pt x="26" y="398"/>
                </a:lnTo>
                <a:lnTo>
                  <a:pt x="23" y="398"/>
                </a:lnTo>
                <a:lnTo>
                  <a:pt x="23" y="401"/>
                </a:lnTo>
                <a:lnTo>
                  <a:pt x="20" y="398"/>
                </a:lnTo>
                <a:lnTo>
                  <a:pt x="17" y="401"/>
                </a:lnTo>
                <a:lnTo>
                  <a:pt x="17" y="404"/>
                </a:lnTo>
                <a:lnTo>
                  <a:pt x="14" y="404"/>
                </a:lnTo>
                <a:lnTo>
                  <a:pt x="11" y="404"/>
                </a:lnTo>
                <a:lnTo>
                  <a:pt x="11" y="407"/>
                </a:lnTo>
                <a:lnTo>
                  <a:pt x="11" y="409"/>
                </a:lnTo>
                <a:lnTo>
                  <a:pt x="8" y="409"/>
                </a:lnTo>
                <a:lnTo>
                  <a:pt x="8" y="412"/>
                </a:lnTo>
                <a:lnTo>
                  <a:pt x="8" y="415"/>
                </a:lnTo>
                <a:lnTo>
                  <a:pt x="8" y="418"/>
                </a:lnTo>
                <a:lnTo>
                  <a:pt x="8" y="424"/>
                </a:lnTo>
                <a:lnTo>
                  <a:pt x="8" y="427"/>
                </a:lnTo>
                <a:lnTo>
                  <a:pt x="11" y="427"/>
                </a:lnTo>
                <a:lnTo>
                  <a:pt x="11" y="432"/>
                </a:lnTo>
                <a:lnTo>
                  <a:pt x="14" y="438"/>
                </a:lnTo>
                <a:lnTo>
                  <a:pt x="17" y="441"/>
                </a:lnTo>
                <a:lnTo>
                  <a:pt x="17" y="438"/>
                </a:lnTo>
                <a:lnTo>
                  <a:pt x="20" y="444"/>
                </a:lnTo>
                <a:lnTo>
                  <a:pt x="23" y="444"/>
                </a:lnTo>
                <a:lnTo>
                  <a:pt x="26" y="444"/>
                </a:lnTo>
                <a:lnTo>
                  <a:pt x="26" y="450"/>
                </a:lnTo>
                <a:lnTo>
                  <a:pt x="23" y="455"/>
                </a:lnTo>
                <a:lnTo>
                  <a:pt x="20" y="461"/>
                </a:lnTo>
                <a:lnTo>
                  <a:pt x="17" y="461"/>
                </a:lnTo>
                <a:lnTo>
                  <a:pt x="17" y="467"/>
                </a:lnTo>
                <a:lnTo>
                  <a:pt x="14" y="467"/>
                </a:lnTo>
                <a:lnTo>
                  <a:pt x="17" y="473"/>
                </a:lnTo>
                <a:lnTo>
                  <a:pt x="20" y="473"/>
                </a:lnTo>
                <a:lnTo>
                  <a:pt x="23" y="476"/>
                </a:lnTo>
                <a:lnTo>
                  <a:pt x="26" y="479"/>
                </a:lnTo>
                <a:lnTo>
                  <a:pt x="28" y="487"/>
                </a:lnTo>
                <a:lnTo>
                  <a:pt x="28" y="490"/>
                </a:lnTo>
                <a:lnTo>
                  <a:pt x="31" y="490"/>
                </a:lnTo>
                <a:lnTo>
                  <a:pt x="31" y="493"/>
                </a:lnTo>
                <a:lnTo>
                  <a:pt x="31" y="496"/>
                </a:lnTo>
                <a:lnTo>
                  <a:pt x="34" y="499"/>
                </a:lnTo>
                <a:lnTo>
                  <a:pt x="34" y="502"/>
                </a:lnTo>
                <a:lnTo>
                  <a:pt x="37" y="502"/>
                </a:lnTo>
                <a:lnTo>
                  <a:pt x="40" y="502"/>
                </a:lnTo>
                <a:lnTo>
                  <a:pt x="43" y="502"/>
                </a:lnTo>
                <a:lnTo>
                  <a:pt x="46" y="502"/>
                </a:lnTo>
                <a:lnTo>
                  <a:pt x="49" y="504"/>
                </a:lnTo>
                <a:lnTo>
                  <a:pt x="51" y="507"/>
                </a:lnTo>
                <a:lnTo>
                  <a:pt x="54" y="504"/>
                </a:lnTo>
                <a:lnTo>
                  <a:pt x="57" y="504"/>
                </a:lnTo>
                <a:lnTo>
                  <a:pt x="60" y="507"/>
                </a:lnTo>
                <a:lnTo>
                  <a:pt x="63" y="507"/>
                </a:lnTo>
                <a:lnTo>
                  <a:pt x="66" y="504"/>
                </a:lnTo>
                <a:lnTo>
                  <a:pt x="69" y="504"/>
                </a:lnTo>
                <a:lnTo>
                  <a:pt x="74" y="504"/>
                </a:lnTo>
                <a:lnTo>
                  <a:pt x="74" y="507"/>
                </a:lnTo>
                <a:lnTo>
                  <a:pt x="77" y="504"/>
                </a:lnTo>
                <a:lnTo>
                  <a:pt x="77" y="507"/>
                </a:lnTo>
                <a:lnTo>
                  <a:pt x="77" y="510"/>
                </a:lnTo>
                <a:lnTo>
                  <a:pt x="77" y="513"/>
                </a:lnTo>
                <a:lnTo>
                  <a:pt x="86" y="513"/>
                </a:lnTo>
                <a:lnTo>
                  <a:pt x="86" y="516"/>
                </a:lnTo>
                <a:lnTo>
                  <a:pt x="89" y="516"/>
                </a:lnTo>
                <a:lnTo>
                  <a:pt x="95" y="513"/>
                </a:lnTo>
                <a:lnTo>
                  <a:pt x="98" y="516"/>
                </a:lnTo>
                <a:lnTo>
                  <a:pt x="100" y="516"/>
                </a:lnTo>
                <a:lnTo>
                  <a:pt x="112" y="522"/>
                </a:lnTo>
                <a:lnTo>
                  <a:pt x="115" y="522"/>
                </a:lnTo>
                <a:lnTo>
                  <a:pt x="115" y="525"/>
                </a:lnTo>
                <a:lnTo>
                  <a:pt x="112" y="525"/>
                </a:lnTo>
                <a:lnTo>
                  <a:pt x="115" y="525"/>
                </a:lnTo>
                <a:lnTo>
                  <a:pt x="112" y="527"/>
                </a:lnTo>
                <a:lnTo>
                  <a:pt x="106" y="539"/>
                </a:lnTo>
                <a:lnTo>
                  <a:pt x="100" y="542"/>
                </a:lnTo>
                <a:lnTo>
                  <a:pt x="100" y="545"/>
                </a:lnTo>
                <a:lnTo>
                  <a:pt x="98" y="548"/>
                </a:lnTo>
                <a:lnTo>
                  <a:pt x="95" y="551"/>
                </a:lnTo>
                <a:lnTo>
                  <a:pt x="92" y="551"/>
                </a:lnTo>
                <a:lnTo>
                  <a:pt x="89" y="562"/>
                </a:lnTo>
                <a:lnTo>
                  <a:pt x="86" y="571"/>
                </a:lnTo>
                <a:lnTo>
                  <a:pt x="86" y="579"/>
                </a:lnTo>
                <a:lnTo>
                  <a:pt x="83" y="582"/>
                </a:lnTo>
                <a:lnTo>
                  <a:pt x="80" y="588"/>
                </a:lnTo>
                <a:lnTo>
                  <a:pt x="74" y="597"/>
                </a:lnTo>
                <a:lnTo>
                  <a:pt x="74" y="602"/>
                </a:lnTo>
                <a:lnTo>
                  <a:pt x="74" y="605"/>
                </a:lnTo>
                <a:lnTo>
                  <a:pt x="77" y="608"/>
                </a:lnTo>
                <a:lnTo>
                  <a:pt x="77" y="611"/>
                </a:lnTo>
                <a:lnTo>
                  <a:pt x="77" y="614"/>
                </a:lnTo>
                <a:lnTo>
                  <a:pt x="74" y="617"/>
                </a:lnTo>
                <a:lnTo>
                  <a:pt x="74" y="620"/>
                </a:lnTo>
                <a:lnTo>
                  <a:pt x="72" y="625"/>
                </a:lnTo>
                <a:lnTo>
                  <a:pt x="72" y="628"/>
                </a:lnTo>
                <a:lnTo>
                  <a:pt x="72" y="631"/>
                </a:lnTo>
                <a:lnTo>
                  <a:pt x="72" y="634"/>
                </a:lnTo>
                <a:lnTo>
                  <a:pt x="72" y="637"/>
                </a:lnTo>
                <a:lnTo>
                  <a:pt x="74" y="643"/>
                </a:lnTo>
                <a:lnTo>
                  <a:pt x="77" y="646"/>
                </a:lnTo>
                <a:lnTo>
                  <a:pt x="80" y="648"/>
                </a:lnTo>
                <a:lnTo>
                  <a:pt x="83" y="648"/>
                </a:lnTo>
                <a:lnTo>
                  <a:pt x="86" y="646"/>
                </a:lnTo>
                <a:lnTo>
                  <a:pt x="92" y="646"/>
                </a:lnTo>
                <a:lnTo>
                  <a:pt x="92" y="648"/>
                </a:lnTo>
                <a:lnTo>
                  <a:pt x="98" y="648"/>
                </a:lnTo>
                <a:lnTo>
                  <a:pt x="100" y="648"/>
                </a:lnTo>
                <a:lnTo>
                  <a:pt x="109" y="646"/>
                </a:lnTo>
                <a:lnTo>
                  <a:pt x="112" y="646"/>
                </a:lnTo>
                <a:lnTo>
                  <a:pt x="115" y="648"/>
                </a:lnTo>
                <a:lnTo>
                  <a:pt x="118" y="648"/>
                </a:lnTo>
                <a:lnTo>
                  <a:pt x="123" y="648"/>
                </a:lnTo>
                <a:lnTo>
                  <a:pt x="123" y="646"/>
                </a:lnTo>
                <a:lnTo>
                  <a:pt x="129" y="646"/>
                </a:lnTo>
                <a:lnTo>
                  <a:pt x="132" y="646"/>
                </a:lnTo>
                <a:lnTo>
                  <a:pt x="132" y="643"/>
                </a:lnTo>
                <a:lnTo>
                  <a:pt x="132" y="640"/>
                </a:lnTo>
                <a:lnTo>
                  <a:pt x="129" y="640"/>
                </a:lnTo>
                <a:lnTo>
                  <a:pt x="126" y="643"/>
                </a:lnTo>
                <a:lnTo>
                  <a:pt x="123" y="643"/>
                </a:lnTo>
                <a:lnTo>
                  <a:pt x="121" y="640"/>
                </a:lnTo>
                <a:lnTo>
                  <a:pt x="121" y="637"/>
                </a:lnTo>
                <a:lnTo>
                  <a:pt x="123" y="634"/>
                </a:lnTo>
                <a:lnTo>
                  <a:pt x="126" y="631"/>
                </a:lnTo>
                <a:lnTo>
                  <a:pt x="129" y="631"/>
                </a:lnTo>
                <a:lnTo>
                  <a:pt x="129" y="628"/>
                </a:lnTo>
                <a:lnTo>
                  <a:pt x="132" y="628"/>
                </a:lnTo>
                <a:lnTo>
                  <a:pt x="135" y="631"/>
                </a:lnTo>
                <a:lnTo>
                  <a:pt x="135" y="628"/>
                </a:lnTo>
                <a:lnTo>
                  <a:pt x="138" y="634"/>
                </a:lnTo>
                <a:lnTo>
                  <a:pt x="138" y="640"/>
                </a:lnTo>
                <a:lnTo>
                  <a:pt x="141" y="640"/>
                </a:lnTo>
                <a:lnTo>
                  <a:pt x="144" y="637"/>
                </a:lnTo>
                <a:lnTo>
                  <a:pt x="146" y="640"/>
                </a:lnTo>
                <a:lnTo>
                  <a:pt x="146" y="643"/>
                </a:lnTo>
                <a:lnTo>
                  <a:pt x="149" y="643"/>
                </a:lnTo>
                <a:lnTo>
                  <a:pt x="149" y="640"/>
                </a:lnTo>
                <a:lnTo>
                  <a:pt x="152" y="637"/>
                </a:lnTo>
                <a:lnTo>
                  <a:pt x="161" y="640"/>
                </a:lnTo>
                <a:lnTo>
                  <a:pt x="164" y="640"/>
                </a:lnTo>
                <a:lnTo>
                  <a:pt x="164" y="637"/>
                </a:lnTo>
                <a:lnTo>
                  <a:pt x="164" y="634"/>
                </a:lnTo>
                <a:lnTo>
                  <a:pt x="158" y="631"/>
                </a:lnTo>
                <a:lnTo>
                  <a:pt x="155" y="631"/>
                </a:lnTo>
                <a:lnTo>
                  <a:pt x="158" y="631"/>
                </a:lnTo>
                <a:lnTo>
                  <a:pt x="167" y="634"/>
                </a:lnTo>
                <a:lnTo>
                  <a:pt x="170" y="640"/>
                </a:lnTo>
                <a:lnTo>
                  <a:pt x="172" y="640"/>
                </a:lnTo>
                <a:lnTo>
                  <a:pt x="175" y="640"/>
                </a:lnTo>
                <a:lnTo>
                  <a:pt x="178" y="643"/>
                </a:lnTo>
                <a:lnTo>
                  <a:pt x="181" y="643"/>
                </a:lnTo>
                <a:lnTo>
                  <a:pt x="184" y="646"/>
                </a:lnTo>
                <a:lnTo>
                  <a:pt x="184" y="648"/>
                </a:lnTo>
                <a:lnTo>
                  <a:pt x="187" y="648"/>
                </a:lnTo>
                <a:lnTo>
                  <a:pt x="190" y="651"/>
                </a:lnTo>
                <a:lnTo>
                  <a:pt x="193" y="651"/>
                </a:lnTo>
                <a:lnTo>
                  <a:pt x="195" y="648"/>
                </a:lnTo>
                <a:lnTo>
                  <a:pt x="198" y="648"/>
                </a:lnTo>
                <a:lnTo>
                  <a:pt x="198" y="651"/>
                </a:lnTo>
                <a:lnTo>
                  <a:pt x="201" y="654"/>
                </a:lnTo>
                <a:lnTo>
                  <a:pt x="207" y="654"/>
                </a:lnTo>
                <a:lnTo>
                  <a:pt x="210" y="660"/>
                </a:lnTo>
                <a:lnTo>
                  <a:pt x="213" y="660"/>
                </a:lnTo>
                <a:lnTo>
                  <a:pt x="216" y="663"/>
                </a:lnTo>
                <a:lnTo>
                  <a:pt x="213" y="666"/>
                </a:lnTo>
                <a:lnTo>
                  <a:pt x="216" y="669"/>
                </a:lnTo>
                <a:lnTo>
                  <a:pt x="218" y="666"/>
                </a:lnTo>
                <a:lnTo>
                  <a:pt x="221" y="669"/>
                </a:lnTo>
                <a:lnTo>
                  <a:pt x="221" y="674"/>
                </a:lnTo>
                <a:lnTo>
                  <a:pt x="218" y="677"/>
                </a:lnTo>
                <a:lnTo>
                  <a:pt x="221" y="677"/>
                </a:lnTo>
                <a:lnTo>
                  <a:pt x="227" y="674"/>
                </a:lnTo>
                <a:lnTo>
                  <a:pt x="236" y="663"/>
                </a:lnTo>
                <a:lnTo>
                  <a:pt x="233" y="657"/>
                </a:lnTo>
                <a:lnTo>
                  <a:pt x="236" y="651"/>
                </a:lnTo>
                <a:lnTo>
                  <a:pt x="236" y="654"/>
                </a:lnTo>
                <a:lnTo>
                  <a:pt x="242" y="657"/>
                </a:lnTo>
                <a:lnTo>
                  <a:pt x="244" y="654"/>
                </a:lnTo>
                <a:lnTo>
                  <a:pt x="247" y="654"/>
                </a:lnTo>
                <a:lnTo>
                  <a:pt x="253" y="657"/>
                </a:lnTo>
                <a:lnTo>
                  <a:pt x="259" y="654"/>
                </a:lnTo>
                <a:lnTo>
                  <a:pt x="262" y="657"/>
                </a:lnTo>
                <a:lnTo>
                  <a:pt x="259" y="657"/>
                </a:lnTo>
                <a:lnTo>
                  <a:pt x="259" y="660"/>
                </a:lnTo>
                <a:lnTo>
                  <a:pt x="262" y="660"/>
                </a:lnTo>
                <a:lnTo>
                  <a:pt x="265" y="663"/>
                </a:lnTo>
                <a:lnTo>
                  <a:pt x="265" y="666"/>
                </a:lnTo>
                <a:lnTo>
                  <a:pt x="270" y="666"/>
                </a:lnTo>
                <a:lnTo>
                  <a:pt x="273" y="663"/>
                </a:lnTo>
                <a:lnTo>
                  <a:pt x="276" y="663"/>
                </a:lnTo>
                <a:lnTo>
                  <a:pt x="279" y="663"/>
                </a:lnTo>
                <a:lnTo>
                  <a:pt x="276" y="666"/>
                </a:lnTo>
                <a:lnTo>
                  <a:pt x="279" y="666"/>
                </a:lnTo>
                <a:lnTo>
                  <a:pt x="282" y="660"/>
                </a:lnTo>
                <a:lnTo>
                  <a:pt x="288" y="663"/>
                </a:lnTo>
                <a:lnTo>
                  <a:pt x="288" y="660"/>
                </a:lnTo>
                <a:lnTo>
                  <a:pt x="288" y="657"/>
                </a:lnTo>
                <a:lnTo>
                  <a:pt x="296" y="654"/>
                </a:lnTo>
                <a:lnTo>
                  <a:pt x="296" y="651"/>
                </a:lnTo>
                <a:lnTo>
                  <a:pt x="299" y="648"/>
                </a:lnTo>
                <a:lnTo>
                  <a:pt x="302" y="651"/>
                </a:lnTo>
                <a:lnTo>
                  <a:pt x="308" y="648"/>
                </a:lnTo>
                <a:lnTo>
                  <a:pt x="314" y="651"/>
                </a:lnTo>
                <a:lnTo>
                  <a:pt x="314" y="648"/>
                </a:lnTo>
                <a:lnTo>
                  <a:pt x="319" y="646"/>
                </a:lnTo>
                <a:lnTo>
                  <a:pt x="325" y="648"/>
                </a:lnTo>
                <a:lnTo>
                  <a:pt x="331" y="648"/>
                </a:lnTo>
                <a:lnTo>
                  <a:pt x="331" y="646"/>
                </a:lnTo>
                <a:lnTo>
                  <a:pt x="331" y="640"/>
                </a:lnTo>
                <a:lnTo>
                  <a:pt x="337" y="637"/>
                </a:lnTo>
                <a:lnTo>
                  <a:pt x="334" y="640"/>
                </a:lnTo>
                <a:lnTo>
                  <a:pt x="337" y="643"/>
                </a:lnTo>
                <a:lnTo>
                  <a:pt x="339" y="640"/>
                </a:lnTo>
                <a:lnTo>
                  <a:pt x="342" y="643"/>
                </a:lnTo>
                <a:lnTo>
                  <a:pt x="345" y="640"/>
                </a:lnTo>
                <a:lnTo>
                  <a:pt x="345" y="643"/>
                </a:lnTo>
                <a:lnTo>
                  <a:pt x="348" y="648"/>
                </a:lnTo>
                <a:lnTo>
                  <a:pt x="351" y="646"/>
                </a:lnTo>
                <a:lnTo>
                  <a:pt x="354" y="648"/>
                </a:lnTo>
                <a:lnTo>
                  <a:pt x="354" y="646"/>
                </a:lnTo>
                <a:lnTo>
                  <a:pt x="360" y="646"/>
                </a:lnTo>
                <a:lnTo>
                  <a:pt x="362" y="646"/>
                </a:lnTo>
                <a:lnTo>
                  <a:pt x="365" y="651"/>
                </a:lnTo>
                <a:lnTo>
                  <a:pt x="365" y="654"/>
                </a:lnTo>
                <a:lnTo>
                  <a:pt x="365" y="657"/>
                </a:lnTo>
                <a:lnTo>
                  <a:pt x="368" y="657"/>
                </a:lnTo>
                <a:lnTo>
                  <a:pt x="374" y="660"/>
                </a:lnTo>
                <a:lnTo>
                  <a:pt x="377" y="663"/>
                </a:lnTo>
                <a:lnTo>
                  <a:pt x="380" y="660"/>
                </a:lnTo>
                <a:lnTo>
                  <a:pt x="380" y="651"/>
                </a:lnTo>
                <a:lnTo>
                  <a:pt x="383" y="646"/>
                </a:lnTo>
                <a:lnTo>
                  <a:pt x="380" y="640"/>
                </a:lnTo>
                <a:lnTo>
                  <a:pt x="377" y="640"/>
                </a:lnTo>
                <a:lnTo>
                  <a:pt x="374" y="640"/>
                </a:lnTo>
                <a:lnTo>
                  <a:pt x="371" y="640"/>
                </a:lnTo>
                <a:lnTo>
                  <a:pt x="371" y="637"/>
                </a:lnTo>
                <a:lnTo>
                  <a:pt x="371" y="634"/>
                </a:lnTo>
                <a:lnTo>
                  <a:pt x="377" y="628"/>
                </a:lnTo>
                <a:lnTo>
                  <a:pt x="371" y="617"/>
                </a:lnTo>
                <a:lnTo>
                  <a:pt x="368" y="617"/>
                </a:lnTo>
                <a:lnTo>
                  <a:pt x="368" y="611"/>
                </a:lnTo>
                <a:lnTo>
                  <a:pt x="365" y="608"/>
                </a:lnTo>
                <a:lnTo>
                  <a:pt x="362" y="608"/>
                </a:lnTo>
                <a:lnTo>
                  <a:pt x="362" y="602"/>
                </a:lnTo>
                <a:lnTo>
                  <a:pt x="365" y="602"/>
                </a:lnTo>
                <a:lnTo>
                  <a:pt x="368" y="599"/>
                </a:lnTo>
                <a:lnTo>
                  <a:pt x="368" y="597"/>
                </a:lnTo>
                <a:lnTo>
                  <a:pt x="374" y="597"/>
                </a:lnTo>
                <a:lnTo>
                  <a:pt x="377" y="594"/>
                </a:lnTo>
                <a:lnTo>
                  <a:pt x="380" y="591"/>
                </a:lnTo>
                <a:lnTo>
                  <a:pt x="388" y="588"/>
                </a:lnTo>
                <a:lnTo>
                  <a:pt x="394" y="585"/>
                </a:lnTo>
                <a:lnTo>
                  <a:pt x="397" y="579"/>
                </a:lnTo>
                <a:lnTo>
                  <a:pt x="400" y="576"/>
                </a:lnTo>
                <a:lnTo>
                  <a:pt x="403" y="568"/>
                </a:lnTo>
                <a:lnTo>
                  <a:pt x="400" y="562"/>
                </a:lnTo>
                <a:lnTo>
                  <a:pt x="403" y="562"/>
                </a:lnTo>
                <a:lnTo>
                  <a:pt x="406" y="559"/>
                </a:lnTo>
                <a:lnTo>
                  <a:pt x="409" y="562"/>
                </a:lnTo>
                <a:lnTo>
                  <a:pt x="414" y="568"/>
                </a:lnTo>
                <a:lnTo>
                  <a:pt x="417" y="562"/>
                </a:lnTo>
                <a:lnTo>
                  <a:pt x="420" y="562"/>
                </a:lnTo>
                <a:lnTo>
                  <a:pt x="420" y="559"/>
                </a:lnTo>
                <a:lnTo>
                  <a:pt x="423" y="551"/>
                </a:lnTo>
                <a:lnTo>
                  <a:pt x="420" y="548"/>
                </a:lnTo>
                <a:lnTo>
                  <a:pt x="423" y="545"/>
                </a:lnTo>
                <a:lnTo>
                  <a:pt x="420" y="542"/>
                </a:lnTo>
                <a:lnTo>
                  <a:pt x="420" y="539"/>
                </a:lnTo>
                <a:lnTo>
                  <a:pt x="417" y="539"/>
                </a:lnTo>
                <a:lnTo>
                  <a:pt x="417" y="533"/>
                </a:lnTo>
                <a:lnTo>
                  <a:pt x="411" y="533"/>
                </a:lnTo>
                <a:lnTo>
                  <a:pt x="409" y="530"/>
                </a:lnTo>
                <a:lnTo>
                  <a:pt x="406" y="527"/>
                </a:lnTo>
                <a:lnTo>
                  <a:pt x="403" y="530"/>
                </a:lnTo>
                <a:lnTo>
                  <a:pt x="397" y="527"/>
                </a:lnTo>
                <a:lnTo>
                  <a:pt x="397" y="525"/>
                </a:lnTo>
                <a:lnTo>
                  <a:pt x="397" y="522"/>
                </a:lnTo>
                <a:lnTo>
                  <a:pt x="394" y="516"/>
                </a:lnTo>
                <a:lnTo>
                  <a:pt x="391" y="513"/>
                </a:lnTo>
                <a:lnTo>
                  <a:pt x="388" y="513"/>
                </a:lnTo>
                <a:lnTo>
                  <a:pt x="386" y="513"/>
                </a:lnTo>
                <a:lnTo>
                  <a:pt x="386" y="510"/>
                </a:lnTo>
                <a:lnTo>
                  <a:pt x="383" y="507"/>
                </a:lnTo>
                <a:lnTo>
                  <a:pt x="377" y="502"/>
                </a:lnTo>
                <a:lnTo>
                  <a:pt x="377" y="499"/>
                </a:lnTo>
                <a:lnTo>
                  <a:pt x="374" y="496"/>
                </a:lnTo>
                <a:lnTo>
                  <a:pt x="368" y="493"/>
                </a:lnTo>
                <a:lnTo>
                  <a:pt x="368" y="496"/>
                </a:lnTo>
                <a:lnTo>
                  <a:pt x="362" y="493"/>
                </a:lnTo>
                <a:lnTo>
                  <a:pt x="362" y="490"/>
                </a:lnTo>
                <a:lnTo>
                  <a:pt x="357" y="487"/>
                </a:lnTo>
                <a:lnTo>
                  <a:pt x="357" y="481"/>
                </a:lnTo>
                <a:lnTo>
                  <a:pt x="357" y="479"/>
                </a:lnTo>
                <a:lnTo>
                  <a:pt x="354" y="479"/>
                </a:lnTo>
                <a:lnTo>
                  <a:pt x="354" y="476"/>
                </a:lnTo>
                <a:lnTo>
                  <a:pt x="351" y="470"/>
                </a:lnTo>
                <a:lnTo>
                  <a:pt x="348" y="464"/>
                </a:lnTo>
                <a:lnTo>
                  <a:pt x="345" y="461"/>
                </a:lnTo>
                <a:lnTo>
                  <a:pt x="342" y="458"/>
                </a:lnTo>
                <a:lnTo>
                  <a:pt x="345" y="455"/>
                </a:lnTo>
                <a:lnTo>
                  <a:pt x="345" y="450"/>
                </a:lnTo>
                <a:lnTo>
                  <a:pt x="348" y="450"/>
                </a:lnTo>
                <a:lnTo>
                  <a:pt x="351" y="447"/>
                </a:lnTo>
                <a:lnTo>
                  <a:pt x="351" y="444"/>
                </a:lnTo>
                <a:lnTo>
                  <a:pt x="348" y="441"/>
                </a:lnTo>
                <a:lnTo>
                  <a:pt x="348" y="438"/>
                </a:lnTo>
                <a:lnTo>
                  <a:pt x="342" y="435"/>
                </a:lnTo>
                <a:lnTo>
                  <a:pt x="339" y="432"/>
                </a:lnTo>
                <a:lnTo>
                  <a:pt x="337" y="430"/>
                </a:lnTo>
                <a:lnTo>
                  <a:pt x="337" y="427"/>
                </a:lnTo>
                <a:lnTo>
                  <a:pt x="334" y="427"/>
                </a:lnTo>
                <a:lnTo>
                  <a:pt x="331" y="424"/>
                </a:lnTo>
                <a:lnTo>
                  <a:pt x="334" y="421"/>
                </a:lnTo>
                <a:lnTo>
                  <a:pt x="331" y="418"/>
                </a:lnTo>
                <a:lnTo>
                  <a:pt x="331" y="415"/>
                </a:lnTo>
                <a:lnTo>
                  <a:pt x="328" y="415"/>
                </a:lnTo>
                <a:lnTo>
                  <a:pt x="328" y="412"/>
                </a:lnTo>
                <a:lnTo>
                  <a:pt x="328" y="409"/>
                </a:lnTo>
                <a:lnTo>
                  <a:pt x="331" y="409"/>
                </a:lnTo>
                <a:lnTo>
                  <a:pt x="331" y="407"/>
                </a:lnTo>
                <a:lnTo>
                  <a:pt x="331" y="409"/>
                </a:lnTo>
                <a:lnTo>
                  <a:pt x="331" y="412"/>
                </a:lnTo>
                <a:lnTo>
                  <a:pt x="334" y="412"/>
                </a:lnTo>
                <a:lnTo>
                  <a:pt x="334" y="415"/>
                </a:lnTo>
                <a:lnTo>
                  <a:pt x="337" y="415"/>
                </a:lnTo>
                <a:lnTo>
                  <a:pt x="337" y="418"/>
                </a:lnTo>
                <a:lnTo>
                  <a:pt x="337" y="421"/>
                </a:lnTo>
                <a:lnTo>
                  <a:pt x="339" y="421"/>
                </a:lnTo>
                <a:lnTo>
                  <a:pt x="339" y="418"/>
                </a:lnTo>
                <a:lnTo>
                  <a:pt x="339" y="415"/>
                </a:lnTo>
                <a:lnTo>
                  <a:pt x="339" y="412"/>
                </a:lnTo>
                <a:lnTo>
                  <a:pt x="342" y="409"/>
                </a:lnTo>
                <a:lnTo>
                  <a:pt x="342" y="407"/>
                </a:lnTo>
                <a:lnTo>
                  <a:pt x="345" y="409"/>
                </a:lnTo>
                <a:lnTo>
                  <a:pt x="345" y="407"/>
                </a:lnTo>
                <a:lnTo>
                  <a:pt x="348" y="407"/>
                </a:lnTo>
                <a:lnTo>
                  <a:pt x="348" y="404"/>
                </a:lnTo>
                <a:lnTo>
                  <a:pt x="348" y="401"/>
                </a:lnTo>
                <a:lnTo>
                  <a:pt x="351" y="401"/>
                </a:lnTo>
                <a:lnTo>
                  <a:pt x="354" y="401"/>
                </a:lnTo>
                <a:lnTo>
                  <a:pt x="357" y="401"/>
                </a:lnTo>
                <a:lnTo>
                  <a:pt x="360" y="401"/>
                </a:lnTo>
                <a:lnTo>
                  <a:pt x="360" y="398"/>
                </a:lnTo>
                <a:lnTo>
                  <a:pt x="362" y="398"/>
                </a:lnTo>
                <a:lnTo>
                  <a:pt x="365" y="395"/>
                </a:lnTo>
                <a:lnTo>
                  <a:pt x="365" y="398"/>
                </a:lnTo>
                <a:lnTo>
                  <a:pt x="368" y="398"/>
                </a:lnTo>
                <a:lnTo>
                  <a:pt x="371" y="401"/>
                </a:lnTo>
                <a:lnTo>
                  <a:pt x="374" y="398"/>
                </a:lnTo>
                <a:lnTo>
                  <a:pt x="377" y="392"/>
                </a:lnTo>
                <a:lnTo>
                  <a:pt x="377" y="389"/>
                </a:lnTo>
                <a:lnTo>
                  <a:pt x="380" y="392"/>
                </a:lnTo>
                <a:lnTo>
                  <a:pt x="380" y="389"/>
                </a:lnTo>
                <a:lnTo>
                  <a:pt x="383" y="392"/>
                </a:lnTo>
                <a:lnTo>
                  <a:pt x="386" y="389"/>
                </a:lnTo>
                <a:lnTo>
                  <a:pt x="388" y="383"/>
                </a:lnTo>
                <a:lnTo>
                  <a:pt x="391" y="383"/>
                </a:lnTo>
                <a:lnTo>
                  <a:pt x="391" y="381"/>
                </a:lnTo>
                <a:lnTo>
                  <a:pt x="394" y="381"/>
                </a:lnTo>
                <a:lnTo>
                  <a:pt x="397" y="383"/>
                </a:lnTo>
                <a:lnTo>
                  <a:pt x="400" y="383"/>
                </a:lnTo>
                <a:lnTo>
                  <a:pt x="400" y="381"/>
                </a:lnTo>
                <a:lnTo>
                  <a:pt x="403" y="383"/>
                </a:lnTo>
                <a:lnTo>
                  <a:pt x="400" y="381"/>
                </a:lnTo>
                <a:lnTo>
                  <a:pt x="403" y="378"/>
                </a:lnTo>
                <a:lnTo>
                  <a:pt x="403" y="375"/>
                </a:lnTo>
                <a:lnTo>
                  <a:pt x="403" y="372"/>
                </a:lnTo>
                <a:lnTo>
                  <a:pt x="409" y="372"/>
                </a:lnTo>
                <a:lnTo>
                  <a:pt x="411" y="372"/>
                </a:lnTo>
                <a:lnTo>
                  <a:pt x="417" y="372"/>
                </a:lnTo>
                <a:lnTo>
                  <a:pt x="417" y="369"/>
                </a:lnTo>
                <a:lnTo>
                  <a:pt x="420" y="369"/>
                </a:lnTo>
                <a:lnTo>
                  <a:pt x="423" y="369"/>
                </a:lnTo>
                <a:lnTo>
                  <a:pt x="423" y="366"/>
                </a:lnTo>
                <a:lnTo>
                  <a:pt x="426" y="363"/>
                </a:lnTo>
                <a:lnTo>
                  <a:pt x="429" y="363"/>
                </a:lnTo>
                <a:lnTo>
                  <a:pt x="429" y="360"/>
                </a:lnTo>
                <a:lnTo>
                  <a:pt x="432" y="360"/>
                </a:lnTo>
                <a:lnTo>
                  <a:pt x="437" y="360"/>
                </a:lnTo>
                <a:lnTo>
                  <a:pt x="437" y="358"/>
                </a:lnTo>
                <a:lnTo>
                  <a:pt x="440" y="355"/>
                </a:lnTo>
                <a:lnTo>
                  <a:pt x="446" y="355"/>
                </a:lnTo>
                <a:lnTo>
                  <a:pt x="446" y="352"/>
                </a:lnTo>
                <a:lnTo>
                  <a:pt x="449" y="352"/>
                </a:lnTo>
                <a:lnTo>
                  <a:pt x="443" y="349"/>
                </a:lnTo>
                <a:lnTo>
                  <a:pt x="440" y="349"/>
                </a:lnTo>
                <a:lnTo>
                  <a:pt x="443" y="349"/>
                </a:lnTo>
                <a:lnTo>
                  <a:pt x="440" y="346"/>
                </a:lnTo>
                <a:lnTo>
                  <a:pt x="440" y="343"/>
                </a:lnTo>
                <a:lnTo>
                  <a:pt x="443" y="340"/>
                </a:lnTo>
                <a:lnTo>
                  <a:pt x="446" y="343"/>
                </a:lnTo>
                <a:lnTo>
                  <a:pt x="455" y="343"/>
                </a:lnTo>
                <a:lnTo>
                  <a:pt x="455" y="346"/>
                </a:lnTo>
                <a:lnTo>
                  <a:pt x="458" y="346"/>
                </a:lnTo>
                <a:lnTo>
                  <a:pt x="458" y="349"/>
                </a:lnTo>
                <a:lnTo>
                  <a:pt x="455" y="352"/>
                </a:lnTo>
                <a:lnTo>
                  <a:pt x="460" y="352"/>
                </a:lnTo>
                <a:lnTo>
                  <a:pt x="458" y="355"/>
                </a:lnTo>
                <a:lnTo>
                  <a:pt x="458" y="358"/>
                </a:lnTo>
                <a:lnTo>
                  <a:pt x="463" y="366"/>
                </a:lnTo>
                <a:lnTo>
                  <a:pt x="466" y="366"/>
                </a:lnTo>
                <a:lnTo>
                  <a:pt x="466" y="363"/>
                </a:lnTo>
                <a:lnTo>
                  <a:pt x="469" y="360"/>
                </a:lnTo>
                <a:lnTo>
                  <a:pt x="469" y="358"/>
                </a:lnTo>
                <a:lnTo>
                  <a:pt x="472" y="355"/>
                </a:lnTo>
                <a:lnTo>
                  <a:pt x="475" y="346"/>
                </a:lnTo>
                <a:lnTo>
                  <a:pt x="475" y="340"/>
                </a:lnTo>
                <a:lnTo>
                  <a:pt x="478" y="337"/>
                </a:lnTo>
                <a:lnTo>
                  <a:pt x="478" y="332"/>
                </a:lnTo>
                <a:lnTo>
                  <a:pt x="481" y="323"/>
                </a:lnTo>
                <a:lnTo>
                  <a:pt x="481" y="320"/>
                </a:lnTo>
                <a:lnTo>
                  <a:pt x="475" y="314"/>
                </a:lnTo>
                <a:lnTo>
                  <a:pt x="475" y="311"/>
                </a:lnTo>
                <a:lnTo>
                  <a:pt x="475" y="309"/>
                </a:lnTo>
                <a:lnTo>
                  <a:pt x="475" y="303"/>
                </a:lnTo>
                <a:lnTo>
                  <a:pt x="469" y="300"/>
                </a:lnTo>
                <a:lnTo>
                  <a:pt x="463" y="297"/>
                </a:lnTo>
                <a:lnTo>
                  <a:pt x="463" y="300"/>
                </a:lnTo>
                <a:lnTo>
                  <a:pt x="463" y="297"/>
                </a:lnTo>
                <a:lnTo>
                  <a:pt x="460" y="297"/>
                </a:lnTo>
                <a:lnTo>
                  <a:pt x="463" y="294"/>
                </a:lnTo>
                <a:close/>
              </a:path>
            </a:pathLst>
          </a:custGeom>
          <a:solidFill>
            <a:schemeClr val="bg1"/>
          </a:solidFill>
          <a:ln w="12700" cmpd="sng">
            <a:noFill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15" name="Freeform 164"/>
          <p:cNvSpPr>
            <a:spLocks/>
          </p:cNvSpPr>
          <p:nvPr/>
        </p:nvSpPr>
        <p:spPr bwMode="auto">
          <a:xfrm>
            <a:off x="6027738" y="3287713"/>
            <a:ext cx="825500" cy="796925"/>
          </a:xfrm>
          <a:custGeom>
            <a:avLst/>
            <a:gdLst>
              <a:gd name="T0" fmla="*/ 2147483647 w 481"/>
              <a:gd name="T1" fmla="*/ 2147483647 h 576"/>
              <a:gd name="T2" fmla="*/ 2147483647 w 481"/>
              <a:gd name="T3" fmla="*/ 0 h 576"/>
              <a:gd name="T4" fmla="*/ 2147483647 w 481"/>
              <a:gd name="T5" fmla="*/ 2147483647 h 576"/>
              <a:gd name="T6" fmla="*/ 2147483647 w 481"/>
              <a:gd name="T7" fmla="*/ 2147483647 h 576"/>
              <a:gd name="T8" fmla="*/ 2147483647 w 481"/>
              <a:gd name="T9" fmla="*/ 2147483647 h 576"/>
              <a:gd name="T10" fmla="*/ 2147483647 w 481"/>
              <a:gd name="T11" fmla="*/ 2147483647 h 576"/>
              <a:gd name="T12" fmla="*/ 2147483647 w 481"/>
              <a:gd name="T13" fmla="*/ 2147483647 h 576"/>
              <a:gd name="T14" fmla="*/ 2147483647 w 481"/>
              <a:gd name="T15" fmla="*/ 2147483647 h 576"/>
              <a:gd name="T16" fmla="*/ 2147483647 w 481"/>
              <a:gd name="T17" fmla="*/ 2147483647 h 576"/>
              <a:gd name="T18" fmla="*/ 2147483647 w 481"/>
              <a:gd name="T19" fmla="*/ 2147483647 h 576"/>
              <a:gd name="T20" fmla="*/ 2147483647 w 481"/>
              <a:gd name="T21" fmla="*/ 2147483647 h 576"/>
              <a:gd name="T22" fmla="*/ 2147483647 w 481"/>
              <a:gd name="T23" fmla="*/ 2147483647 h 576"/>
              <a:gd name="T24" fmla="*/ 2147483647 w 481"/>
              <a:gd name="T25" fmla="*/ 2147483647 h 576"/>
              <a:gd name="T26" fmla="*/ 2147483647 w 481"/>
              <a:gd name="T27" fmla="*/ 2147483647 h 576"/>
              <a:gd name="T28" fmla="*/ 2147483647 w 481"/>
              <a:gd name="T29" fmla="*/ 2147483647 h 576"/>
              <a:gd name="T30" fmla="*/ 2147483647 w 481"/>
              <a:gd name="T31" fmla="*/ 2147483647 h 576"/>
              <a:gd name="T32" fmla="*/ 2147483647 w 481"/>
              <a:gd name="T33" fmla="*/ 2147483647 h 576"/>
              <a:gd name="T34" fmla="*/ 2147483647 w 481"/>
              <a:gd name="T35" fmla="*/ 2147483647 h 576"/>
              <a:gd name="T36" fmla="*/ 2147483647 w 481"/>
              <a:gd name="T37" fmla="*/ 2147483647 h 576"/>
              <a:gd name="T38" fmla="*/ 2147483647 w 481"/>
              <a:gd name="T39" fmla="*/ 2147483647 h 576"/>
              <a:gd name="T40" fmla="*/ 2147483647 w 481"/>
              <a:gd name="T41" fmla="*/ 2147483647 h 576"/>
              <a:gd name="T42" fmla="*/ 2147483647 w 481"/>
              <a:gd name="T43" fmla="*/ 2147483647 h 576"/>
              <a:gd name="T44" fmla="*/ 2147483647 w 481"/>
              <a:gd name="T45" fmla="*/ 2147483647 h 576"/>
              <a:gd name="T46" fmla="*/ 2147483647 w 481"/>
              <a:gd name="T47" fmla="*/ 2147483647 h 576"/>
              <a:gd name="T48" fmla="*/ 2147483647 w 481"/>
              <a:gd name="T49" fmla="*/ 2147483647 h 576"/>
              <a:gd name="T50" fmla="*/ 2147483647 w 481"/>
              <a:gd name="T51" fmla="*/ 2147483647 h 576"/>
              <a:gd name="T52" fmla="*/ 2147483647 w 481"/>
              <a:gd name="T53" fmla="*/ 2147483647 h 576"/>
              <a:gd name="T54" fmla="*/ 2147483647 w 481"/>
              <a:gd name="T55" fmla="*/ 2147483647 h 576"/>
              <a:gd name="T56" fmla="*/ 2147483647 w 481"/>
              <a:gd name="T57" fmla="*/ 2147483647 h 576"/>
              <a:gd name="T58" fmla="*/ 2147483647 w 481"/>
              <a:gd name="T59" fmla="*/ 2147483647 h 576"/>
              <a:gd name="T60" fmla="*/ 2147483647 w 481"/>
              <a:gd name="T61" fmla="*/ 2147483647 h 576"/>
              <a:gd name="T62" fmla="*/ 2147483647 w 481"/>
              <a:gd name="T63" fmla="*/ 2147483647 h 576"/>
              <a:gd name="T64" fmla="*/ 2147483647 w 481"/>
              <a:gd name="T65" fmla="*/ 2147483647 h 576"/>
              <a:gd name="T66" fmla="*/ 2147483647 w 481"/>
              <a:gd name="T67" fmla="*/ 2147483647 h 576"/>
              <a:gd name="T68" fmla="*/ 2147483647 w 481"/>
              <a:gd name="T69" fmla="*/ 2147483647 h 576"/>
              <a:gd name="T70" fmla="*/ 2147483647 w 481"/>
              <a:gd name="T71" fmla="*/ 2147483647 h 576"/>
              <a:gd name="T72" fmla="*/ 2147483647 w 481"/>
              <a:gd name="T73" fmla="*/ 2147483647 h 576"/>
              <a:gd name="T74" fmla="*/ 2147483647 w 481"/>
              <a:gd name="T75" fmla="*/ 2147483647 h 576"/>
              <a:gd name="T76" fmla="*/ 2147483647 w 481"/>
              <a:gd name="T77" fmla="*/ 2147483647 h 576"/>
              <a:gd name="T78" fmla="*/ 2147483647 w 481"/>
              <a:gd name="T79" fmla="*/ 2147483647 h 576"/>
              <a:gd name="T80" fmla="*/ 2147483647 w 481"/>
              <a:gd name="T81" fmla="*/ 2147483647 h 576"/>
              <a:gd name="T82" fmla="*/ 2147483647 w 481"/>
              <a:gd name="T83" fmla="*/ 2147483647 h 576"/>
              <a:gd name="T84" fmla="*/ 2147483647 w 481"/>
              <a:gd name="T85" fmla="*/ 2147483647 h 576"/>
              <a:gd name="T86" fmla="*/ 2147483647 w 481"/>
              <a:gd name="T87" fmla="*/ 2147483647 h 576"/>
              <a:gd name="T88" fmla="*/ 2147483647 w 481"/>
              <a:gd name="T89" fmla="*/ 2147483647 h 576"/>
              <a:gd name="T90" fmla="*/ 2147483647 w 481"/>
              <a:gd name="T91" fmla="*/ 2147483647 h 576"/>
              <a:gd name="T92" fmla="*/ 2147483647 w 481"/>
              <a:gd name="T93" fmla="*/ 2147483647 h 576"/>
              <a:gd name="T94" fmla="*/ 2147483647 w 481"/>
              <a:gd name="T95" fmla="*/ 2147483647 h 576"/>
              <a:gd name="T96" fmla="*/ 2147483647 w 481"/>
              <a:gd name="T97" fmla="*/ 2147483647 h 576"/>
              <a:gd name="T98" fmla="*/ 2147483647 w 481"/>
              <a:gd name="T99" fmla="*/ 2147483647 h 576"/>
              <a:gd name="T100" fmla="*/ 2147483647 w 481"/>
              <a:gd name="T101" fmla="*/ 2147483647 h 576"/>
              <a:gd name="T102" fmla="*/ 2147483647 w 481"/>
              <a:gd name="T103" fmla="*/ 2147483647 h 576"/>
              <a:gd name="T104" fmla="*/ 2147483647 w 481"/>
              <a:gd name="T105" fmla="*/ 2147483647 h 576"/>
              <a:gd name="T106" fmla="*/ 2147483647 w 481"/>
              <a:gd name="T107" fmla="*/ 2147483647 h 576"/>
              <a:gd name="T108" fmla="*/ 2147483647 w 481"/>
              <a:gd name="T109" fmla="*/ 2147483647 h 576"/>
              <a:gd name="T110" fmla="*/ 2147483647 w 481"/>
              <a:gd name="T111" fmla="*/ 2147483647 h 576"/>
              <a:gd name="T112" fmla="*/ 2147483647 w 481"/>
              <a:gd name="T113" fmla="*/ 2147483647 h 576"/>
              <a:gd name="T114" fmla="*/ 2147483647 w 481"/>
              <a:gd name="T115" fmla="*/ 2147483647 h 576"/>
              <a:gd name="T116" fmla="*/ 2147483647 w 481"/>
              <a:gd name="T117" fmla="*/ 2147483647 h 57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81"/>
              <a:gd name="T178" fmla="*/ 0 h 576"/>
              <a:gd name="T179" fmla="*/ 481 w 481"/>
              <a:gd name="T180" fmla="*/ 576 h 57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81" h="576">
                <a:moveTo>
                  <a:pt x="132" y="20"/>
                </a:moveTo>
                <a:lnTo>
                  <a:pt x="138" y="20"/>
                </a:lnTo>
                <a:lnTo>
                  <a:pt x="138" y="23"/>
                </a:lnTo>
                <a:lnTo>
                  <a:pt x="135" y="29"/>
                </a:lnTo>
                <a:lnTo>
                  <a:pt x="135" y="32"/>
                </a:lnTo>
                <a:lnTo>
                  <a:pt x="132" y="29"/>
                </a:lnTo>
                <a:lnTo>
                  <a:pt x="129" y="26"/>
                </a:lnTo>
                <a:lnTo>
                  <a:pt x="126" y="26"/>
                </a:lnTo>
                <a:lnTo>
                  <a:pt x="123" y="23"/>
                </a:lnTo>
                <a:lnTo>
                  <a:pt x="123" y="20"/>
                </a:lnTo>
                <a:lnTo>
                  <a:pt x="126" y="20"/>
                </a:lnTo>
                <a:lnTo>
                  <a:pt x="129" y="20"/>
                </a:lnTo>
                <a:lnTo>
                  <a:pt x="132" y="18"/>
                </a:lnTo>
                <a:lnTo>
                  <a:pt x="129" y="18"/>
                </a:lnTo>
                <a:lnTo>
                  <a:pt x="129" y="15"/>
                </a:lnTo>
                <a:lnTo>
                  <a:pt x="126" y="9"/>
                </a:lnTo>
                <a:lnTo>
                  <a:pt x="123" y="9"/>
                </a:lnTo>
                <a:lnTo>
                  <a:pt x="123" y="3"/>
                </a:lnTo>
                <a:lnTo>
                  <a:pt x="118" y="0"/>
                </a:lnTo>
                <a:lnTo>
                  <a:pt x="115" y="0"/>
                </a:lnTo>
                <a:lnTo>
                  <a:pt x="112" y="3"/>
                </a:lnTo>
                <a:lnTo>
                  <a:pt x="109" y="3"/>
                </a:lnTo>
                <a:lnTo>
                  <a:pt x="100" y="6"/>
                </a:lnTo>
                <a:lnTo>
                  <a:pt x="98" y="6"/>
                </a:lnTo>
                <a:lnTo>
                  <a:pt x="95" y="3"/>
                </a:lnTo>
                <a:lnTo>
                  <a:pt x="92" y="3"/>
                </a:lnTo>
                <a:lnTo>
                  <a:pt x="83" y="6"/>
                </a:lnTo>
                <a:lnTo>
                  <a:pt x="80" y="6"/>
                </a:lnTo>
                <a:lnTo>
                  <a:pt x="77" y="15"/>
                </a:lnTo>
                <a:lnTo>
                  <a:pt x="80" y="18"/>
                </a:lnTo>
                <a:lnTo>
                  <a:pt x="77" y="18"/>
                </a:lnTo>
                <a:lnTo>
                  <a:pt x="74" y="18"/>
                </a:lnTo>
                <a:lnTo>
                  <a:pt x="72" y="29"/>
                </a:lnTo>
                <a:lnTo>
                  <a:pt x="72" y="32"/>
                </a:lnTo>
                <a:lnTo>
                  <a:pt x="77" y="35"/>
                </a:lnTo>
                <a:lnTo>
                  <a:pt x="80" y="35"/>
                </a:lnTo>
                <a:lnTo>
                  <a:pt x="86" y="35"/>
                </a:lnTo>
                <a:lnTo>
                  <a:pt x="83" y="35"/>
                </a:lnTo>
                <a:lnTo>
                  <a:pt x="83" y="38"/>
                </a:lnTo>
                <a:lnTo>
                  <a:pt x="83" y="41"/>
                </a:lnTo>
                <a:lnTo>
                  <a:pt x="80" y="41"/>
                </a:lnTo>
                <a:lnTo>
                  <a:pt x="80" y="43"/>
                </a:lnTo>
                <a:lnTo>
                  <a:pt x="80" y="46"/>
                </a:lnTo>
                <a:lnTo>
                  <a:pt x="80" y="49"/>
                </a:lnTo>
                <a:lnTo>
                  <a:pt x="80" y="46"/>
                </a:lnTo>
                <a:lnTo>
                  <a:pt x="77" y="49"/>
                </a:lnTo>
                <a:lnTo>
                  <a:pt x="77" y="52"/>
                </a:lnTo>
                <a:lnTo>
                  <a:pt x="80" y="52"/>
                </a:lnTo>
                <a:lnTo>
                  <a:pt x="77" y="55"/>
                </a:lnTo>
                <a:lnTo>
                  <a:pt x="80" y="64"/>
                </a:lnTo>
                <a:lnTo>
                  <a:pt x="77" y="67"/>
                </a:lnTo>
                <a:lnTo>
                  <a:pt x="72" y="75"/>
                </a:lnTo>
                <a:lnTo>
                  <a:pt x="72" y="78"/>
                </a:lnTo>
                <a:lnTo>
                  <a:pt x="69" y="92"/>
                </a:lnTo>
                <a:lnTo>
                  <a:pt x="69" y="95"/>
                </a:lnTo>
                <a:lnTo>
                  <a:pt x="66" y="92"/>
                </a:lnTo>
                <a:lnTo>
                  <a:pt x="63" y="92"/>
                </a:lnTo>
                <a:lnTo>
                  <a:pt x="54" y="92"/>
                </a:lnTo>
                <a:lnTo>
                  <a:pt x="51" y="95"/>
                </a:lnTo>
                <a:lnTo>
                  <a:pt x="51" y="98"/>
                </a:lnTo>
                <a:lnTo>
                  <a:pt x="54" y="98"/>
                </a:lnTo>
                <a:lnTo>
                  <a:pt x="54" y="101"/>
                </a:lnTo>
                <a:lnTo>
                  <a:pt x="54" y="98"/>
                </a:lnTo>
                <a:lnTo>
                  <a:pt x="51" y="101"/>
                </a:lnTo>
                <a:lnTo>
                  <a:pt x="51" y="104"/>
                </a:lnTo>
                <a:lnTo>
                  <a:pt x="51" y="107"/>
                </a:lnTo>
                <a:lnTo>
                  <a:pt x="54" y="110"/>
                </a:lnTo>
                <a:lnTo>
                  <a:pt x="57" y="110"/>
                </a:lnTo>
                <a:lnTo>
                  <a:pt x="63" y="110"/>
                </a:lnTo>
                <a:lnTo>
                  <a:pt x="66" y="107"/>
                </a:lnTo>
                <a:lnTo>
                  <a:pt x="66" y="110"/>
                </a:lnTo>
                <a:lnTo>
                  <a:pt x="66" y="113"/>
                </a:lnTo>
                <a:lnTo>
                  <a:pt x="69" y="115"/>
                </a:lnTo>
                <a:lnTo>
                  <a:pt x="69" y="118"/>
                </a:lnTo>
                <a:lnTo>
                  <a:pt x="66" y="124"/>
                </a:lnTo>
                <a:lnTo>
                  <a:pt x="66" y="127"/>
                </a:lnTo>
                <a:lnTo>
                  <a:pt x="69" y="130"/>
                </a:lnTo>
                <a:lnTo>
                  <a:pt x="66" y="130"/>
                </a:lnTo>
                <a:lnTo>
                  <a:pt x="63" y="136"/>
                </a:lnTo>
                <a:lnTo>
                  <a:pt x="60" y="136"/>
                </a:lnTo>
                <a:lnTo>
                  <a:pt x="57" y="138"/>
                </a:lnTo>
                <a:lnTo>
                  <a:pt x="51" y="138"/>
                </a:lnTo>
                <a:lnTo>
                  <a:pt x="51" y="141"/>
                </a:lnTo>
                <a:lnTo>
                  <a:pt x="51" y="144"/>
                </a:lnTo>
                <a:lnTo>
                  <a:pt x="49" y="144"/>
                </a:lnTo>
                <a:lnTo>
                  <a:pt x="49" y="147"/>
                </a:lnTo>
                <a:lnTo>
                  <a:pt x="51" y="147"/>
                </a:lnTo>
                <a:lnTo>
                  <a:pt x="54" y="150"/>
                </a:lnTo>
                <a:lnTo>
                  <a:pt x="54" y="153"/>
                </a:lnTo>
                <a:lnTo>
                  <a:pt x="54" y="156"/>
                </a:lnTo>
                <a:lnTo>
                  <a:pt x="51" y="159"/>
                </a:lnTo>
                <a:lnTo>
                  <a:pt x="49" y="159"/>
                </a:lnTo>
                <a:lnTo>
                  <a:pt x="49" y="156"/>
                </a:lnTo>
                <a:lnTo>
                  <a:pt x="46" y="159"/>
                </a:lnTo>
                <a:lnTo>
                  <a:pt x="43" y="159"/>
                </a:lnTo>
                <a:lnTo>
                  <a:pt x="40" y="159"/>
                </a:lnTo>
                <a:lnTo>
                  <a:pt x="37" y="162"/>
                </a:lnTo>
                <a:lnTo>
                  <a:pt x="34" y="162"/>
                </a:lnTo>
                <a:lnTo>
                  <a:pt x="31" y="159"/>
                </a:lnTo>
                <a:lnTo>
                  <a:pt x="34" y="164"/>
                </a:lnTo>
                <a:lnTo>
                  <a:pt x="31" y="162"/>
                </a:lnTo>
                <a:lnTo>
                  <a:pt x="28" y="162"/>
                </a:lnTo>
                <a:lnTo>
                  <a:pt x="28" y="159"/>
                </a:lnTo>
                <a:lnTo>
                  <a:pt x="26" y="159"/>
                </a:lnTo>
                <a:lnTo>
                  <a:pt x="23" y="159"/>
                </a:lnTo>
                <a:lnTo>
                  <a:pt x="20" y="156"/>
                </a:lnTo>
                <a:lnTo>
                  <a:pt x="20" y="159"/>
                </a:lnTo>
                <a:lnTo>
                  <a:pt x="20" y="162"/>
                </a:lnTo>
                <a:lnTo>
                  <a:pt x="17" y="162"/>
                </a:lnTo>
                <a:lnTo>
                  <a:pt x="14" y="159"/>
                </a:lnTo>
                <a:lnTo>
                  <a:pt x="14" y="162"/>
                </a:lnTo>
                <a:lnTo>
                  <a:pt x="11" y="162"/>
                </a:lnTo>
                <a:lnTo>
                  <a:pt x="8" y="164"/>
                </a:lnTo>
                <a:lnTo>
                  <a:pt x="11" y="164"/>
                </a:lnTo>
                <a:lnTo>
                  <a:pt x="11" y="167"/>
                </a:lnTo>
                <a:lnTo>
                  <a:pt x="8" y="170"/>
                </a:lnTo>
                <a:lnTo>
                  <a:pt x="11" y="170"/>
                </a:lnTo>
                <a:lnTo>
                  <a:pt x="14" y="173"/>
                </a:lnTo>
                <a:lnTo>
                  <a:pt x="14" y="176"/>
                </a:lnTo>
                <a:lnTo>
                  <a:pt x="17" y="179"/>
                </a:lnTo>
                <a:lnTo>
                  <a:pt x="17" y="182"/>
                </a:lnTo>
                <a:lnTo>
                  <a:pt x="20" y="187"/>
                </a:lnTo>
                <a:lnTo>
                  <a:pt x="20" y="190"/>
                </a:lnTo>
                <a:lnTo>
                  <a:pt x="23" y="196"/>
                </a:lnTo>
                <a:lnTo>
                  <a:pt x="20" y="199"/>
                </a:lnTo>
                <a:lnTo>
                  <a:pt x="20" y="202"/>
                </a:lnTo>
                <a:lnTo>
                  <a:pt x="20" y="205"/>
                </a:lnTo>
                <a:lnTo>
                  <a:pt x="17" y="208"/>
                </a:lnTo>
                <a:lnTo>
                  <a:pt x="14" y="210"/>
                </a:lnTo>
                <a:lnTo>
                  <a:pt x="11" y="213"/>
                </a:lnTo>
                <a:lnTo>
                  <a:pt x="14" y="216"/>
                </a:lnTo>
                <a:lnTo>
                  <a:pt x="11" y="216"/>
                </a:lnTo>
                <a:lnTo>
                  <a:pt x="11" y="219"/>
                </a:lnTo>
                <a:lnTo>
                  <a:pt x="14" y="222"/>
                </a:lnTo>
                <a:lnTo>
                  <a:pt x="17" y="219"/>
                </a:lnTo>
                <a:lnTo>
                  <a:pt x="17" y="222"/>
                </a:lnTo>
                <a:lnTo>
                  <a:pt x="14" y="225"/>
                </a:lnTo>
                <a:lnTo>
                  <a:pt x="11" y="225"/>
                </a:lnTo>
                <a:lnTo>
                  <a:pt x="8" y="228"/>
                </a:lnTo>
                <a:lnTo>
                  <a:pt x="5" y="231"/>
                </a:lnTo>
                <a:lnTo>
                  <a:pt x="2" y="228"/>
                </a:lnTo>
                <a:lnTo>
                  <a:pt x="2" y="231"/>
                </a:lnTo>
                <a:lnTo>
                  <a:pt x="0" y="231"/>
                </a:lnTo>
                <a:lnTo>
                  <a:pt x="2" y="234"/>
                </a:lnTo>
                <a:lnTo>
                  <a:pt x="2" y="236"/>
                </a:lnTo>
                <a:lnTo>
                  <a:pt x="8" y="236"/>
                </a:lnTo>
                <a:lnTo>
                  <a:pt x="8" y="239"/>
                </a:lnTo>
                <a:lnTo>
                  <a:pt x="8" y="242"/>
                </a:lnTo>
                <a:lnTo>
                  <a:pt x="11" y="242"/>
                </a:lnTo>
                <a:lnTo>
                  <a:pt x="11" y="245"/>
                </a:lnTo>
                <a:lnTo>
                  <a:pt x="11" y="248"/>
                </a:lnTo>
                <a:lnTo>
                  <a:pt x="8" y="248"/>
                </a:lnTo>
                <a:lnTo>
                  <a:pt x="8" y="251"/>
                </a:lnTo>
                <a:lnTo>
                  <a:pt x="5" y="254"/>
                </a:lnTo>
                <a:lnTo>
                  <a:pt x="5" y="251"/>
                </a:lnTo>
                <a:lnTo>
                  <a:pt x="5" y="254"/>
                </a:lnTo>
                <a:lnTo>
                  <a:pt x="8" y="257"/>
                </a:lnTo>
                <a:lnTo>
                  <a:pt x="5" y="257"/>
                </a:lnTo>
                <a:lnTo>
                  <a:pt x="8" y="259"/>
                </a:lnTo>
                <a:lnTo>
                  <a:pt x="11" y="259"/>
                </a:lnTo>
                <a:lnTo>
                  <a:pt x="11" y="265"/>
                </a:lnTo>
                <a:lnTo>
                  <a:pt x="14" y="265"/>
                </a:lnTo>
                <a:lnTo>
                  <a:pt x="14" y="268"/>
                </a:lnTo>
                <a:lnTo>
                  <a:pt x="17" y="268"/>
                </a:lnTo>
                <a:lnTo>
                  <a:pt x="20" y="271"/>
                </a:lnTo>
                <a:lnTo>
                  <a:pt x="17" y="271"/>
                </a:lnTo>
                <a:lnTo>
                  <a:pt x="17" y="274"/>
                </a:lnTo>
                <a:lnTo>
                  <a:pt x="14" y="274"/>
                </a:lnTo>
                <a:lnTo>
                  <a:pt x="14" y="277"/>
                </a:lnTo>
                <a:lnTo>
                  <a:pt x="14" y="280"/>
                </a:lnTo>
                <a:lnTo>
                  <a:pt x="14" y="282"/>
                </a:lnTo>
                <a:lnTo>
                  <a:pt x="17" y="280"/>
                </a:lnTo>
                <a:lnTo>
                  <a:pt x="20" y="282"/>
                </a:lnTo>
                <a:lnTo>
                  <a:pt x="20" y="280"/>
                </a:lnTo>
                <a:lnTo>
                  <a:pt x="23" y="282"/>
                </a:lnTo>
                <a:lnTo>
                  <a:pt x="23" y="285"/>
                </a:lnTo>
                <a:lnTo>
                  <a:pt x="23" y="288"/>
                </a:lnTo>
                <a:lnTo>
                  <a:pt x="23" y="291"/>
                </a:lnTo>
                <a:lnTo>
                  <a:pt x="20" y="291"/>
                </a:lnTo>
                <a:lnTo>
                  <a:pt x="23" y="294"/>
                </a:lnTo>
                <a:lnTo>
                  <a:pt x="23" y="297"/>
                </a:lnTo>
                <a:lnTo>
                  <a:pt x="26" y="297"/>
                </a:lnTo>
                <a:lnTo>
                  <a:pt x="23" y="297"/>
                </a:lnTo>
                <a:lnTo>
                  <a:pt x="23" y="300"/>
                </a:lnTo>
                <a:lnTo>
                  <a:pt x="20" y="297"/>
                </a:lnTo>
                <a:lnTo>
                  <a:pt x="17" y="300"/>
                </a:lnTo>
                <a:lnTo>
                  <a:pt x="17" y="303"/>
                </a:lnTo>
                <a:lnTo>
                  <a:pt x="14" y="303"/>
                </a:lnTo>
                <a:lnTo>
                  <a:pt x="11" y="303"/>
                </a:lnTo>
                <a:lnTo>
                  <a:pt x="11" y="306"/>
                </a:lnTo>
                <a:lnTo>
                  <a:pt x="11" y="308"/>
                </a:lnTo>
                <a:lnTo>
                  <a:pt x="8" y="308"/>
                </a:lnTo>
                <a:lnTo>
                  <a:pt x="8" y="311"/>
                </a:lnTo>
                <a:lnTo>
                  <a:pt x="8" y="314"/>
                </a:lnTo>
                <a:lnTo>
                  <a:pt x="8" y="317"/>
                </a:lnTo>
                <a:lnTo>
                  <a:pt x="8" y="323"/>
                </a:lnTo>
                <a:lnTo>
                  <a:pt x="8" y="326"/>
                </a:lnTo>
                <a:lnTo>
                  <a:pt x="11" y="326"/>
                </a:lnTo>
                <a:lnTo>
                  <a:pt x="11" y="331"/>
                </a:lnTo>
                <a:lnTo>
                  <a:pt x="14" y="337"/>
                </a:lnTo>
                <a:lnTo>
                  <a:pt x="17" y="340"/>
                </a:lnTo>
                <a:lnTo>
                  <a:pt x="17" y="337"/>
                </a:lnTo>
                <a:lnTo>
                  <a:pt x="20" y="343"/>
                </a:lnTo>
                <a:lnTo>
                  <a:pt x="23" y="343"/>
                </a:lnTo>
                <a:lnTo>
                  <a:pt x="26" y="343"/>
                </a:lnTo>
                <a:lnTo>
                  <a:pt x="26" y="349"/>
                </a:lnTo>
                <a:lnTo>
                  <a:pt x="23" y="354"/>
                </a:lnTo>
                <a:lnTo>
                  <a:pt x="20" y="360"/>
                </a:lnTo>
                <a:lnTo>
                  <a:pt x="17" y="360"/>
                </a:lnTo>
                <a:lnTo>
                  <a:pt x="17" y="366"/>
                </a:lnTo>
                <a:lnTo>
                  <a:pt x="14" y="366"/>
                </a:lnTo>
                <a:lnTo>
                  <a:pt x="17" y="372"/>
                </a:lnTo>
                <a:lnTo>
                  <a:pt x="20" y="372"/>
                </a:lnTo>
                <a:lnTo>
                  <a:pt x="23" y="375"/>
                </a:lnTo>
                <a:lnTo>
                  <a:pt x="26" y="378"/>
                </a:lnTo>
                <a:lnTo>
                  <a:pt x="28" y="386"/>
                </a:lnTo>
                <a:lnTo>
                  <a:pt x="28" y="389"/>
                </a:lnTo>
                <a:lnTo>
                  <a:pt x="31" y="389"/>
                </a:lnTo>
                <a:lnTo>
                  <a:pt x="31" y="392"/>
                </a:lnTo>
                <a:lnTo>
                  <a:pt x="31" y="395"/>
                </a:lnTo>
                <a:lnTo>
                  <a:pt x="34" y="398"/>
                </a:lnTo>
                <a:lnTo>
                  <a:pt x="34" y="401"/>
                </a:lnTo>
                <a:lnTo>
                  <a:pt x="37" y="401"/>
                </a:lnTo>
                <a:lnTo>
                  <a:pt x="40" y="401"/>
                </a:lnTo>
                <a:lnTo>
                  <a:pt x="43" y="401"/>
                </a:lnTo>
                <a:lnTo>
                  <a:pt x="46" y="401"/>
                </a:lnTo>
                <a:lnTo>
                  <a:pt x="49" y="403"/>
                </a:lnTo>
                <a:lnTo>
                  <a:pt x="51" y="406"/>
                </a:lnTo>
                <a:lnTo>
                  <a:pt x="54" y="403"/>
                </a:lnTo>
                <a:lnTo>
                  <a:pt x="57" y="403"/>
                </a:lnTo>
                <a:lnTo>
                  <a:pt x="60" y="406"/>
                </a:lnTo>
                <a:lnTo>
                  <a:pt x="63" y="406"/>
                </a:lnTo>
                <a:lnTo>
                  <a:pt x="66" y="403"/>
                </a:lnTo>
                <a:lnTo>
                  <a:pt x="69" y="403"/>
                </a:lnTo>
                <a:lnTo>
                  <a:pt x="74" y="403"/>
                </a:lnTo>
                <a:lnTo>
                  <a:pt x="74" y="406"/>
                </a:lnTo>
                <a:lnTo>
                  <a:pt x="77" y="403"/>
                </a:lnTo>
                <a:lnTo>
                  <a:pt x="77" y="406"/>
                </a:lnTo>
                <a:lnTo>
                  <a:pt x="77" y="409"/>
                </a:lnTo>
                <a:lnTo>
                  <a:pt x="77" y="412"/>
                </a:lnTo>
                <a:lnTo>
                  <a:pt x="86" y="412"/>
                </a:lnTo>
                <a:lnTo>
                  <a:pt x="86" y="415"/>
                </a:lnTo>
                <a:lnTo>
                  <a:pt x="89" y="415"/>
                </a:lnTo>
                <a:lnTo>
                  <a:pt x="95" y="412"/>
                </a:lnTo>
                <a:lnTo>
                  <a:pt x="98" y="415"/>
                </a:lnTo>
                <a:lnTo>
                  <a:pt x="100" y="415"/>
                </a:lnTo>
                <a:lnTo>
                  <a:pt x="112" y="421"/>
                </a:lnTo>
                <a:lnTo>
                  <a:pt x="115" y="421"/>
                </a:lnTo>
                <a:lnTo>
                  <a:pt x="115" y="424"/>
                </a:lnTo>
                <a:lnTo>
                  <a:pt x="112" y="424"/>
                </a:lnTo>
                <a:lnTo>
                  <a:pt x="115" y="424"/>
                </a:lnTo>
                <a:lnTo>
                  <a:pt x="112" y="426"/>
                </a:lnTo>
                <a:lnTo>
                  <a:pt x="106" y="438"/>
                </a:lnTo>
                <a:lnTo>
                  <a:pt x="100" y="441"/>
                </a:lnTo>
                <a:lnTo>
                  <a:pt x="100" y="444"/>
                </a:lnTo>
                <a:lnTo>
                  <a:pt x="98" y="447"/>
                </a:lnTo>
                <a:lnTo>
                  <a:pt x="95" y="450"/>
                </a:lnTo>
                <a:lnTo>
                  <a:pt x="92" y="450"/>
                </a:lnTo>
                <a:lnTo>
                  <a:pt x="89" y="461"/>
                </a:lnTo>
                <a:lnTo>
                  <a:pt x="86" y="470"/>
                </a:lnTo>
                <a:lnTo>
                  <a:pt x="86" y="478"/>
                </a:lnTo>
                <a:lnTo>
                  <a:pt x="83" y="481"/>
                </a:lnTo>
                <a:lnTo>
                  <a:pt x="80" y="487"/>
                </a:lnTo>
                <a:lnTo>
                  <a:pt x="74" y="496"/>
                </a:lnTo>
                <a:lnTo>
                  <a:pt x="74" y="501"/>
                </a:lnTo>
                <a:lnTo>
                  <a:pt x="74" y="504"/>
                </a:lnTo>
                <a:lnTo>
                  <a:pt x="77" y="507"/>
                </a:lnTo>
                <a:lnTo>
                  <a:pt x="77" y="510"/>
                </a:lnTo>
                <a:lnTo>
                  <a:pt x="77" y="513"/>
                </a:lnTo>
                <a:lnTo>
                  <a:pt x="74" y="516"/>
                </a:lnTo>
                <a:lnTo>
                  <a:pt x="74" y="519"/>
                </a:lnTo>
                <a:lnTo>
                  <a:pt x="72" y="524"/>
                </a:lnTo>
                <a:lnTo>
                  <a:pt x="72" y="527"/>
                </a:lnTo>
                <a:lnTo>
                  <a:pt x="72" y="530"/>
                </a:lnTo>
                <a:lnTo>
                  <a:pt x="72" y="533"/>
                </a:lnTo>
                <a:lnTo>
                  <a:pt x="72" y="536"/>
                </a:lnTo>
                <a:lnTo>
                  <a:pt x="74" y="542"/>
                </a:lnTo>
                <a:lnTo>
                  <a:pt x="77" y="545"/>
                </a:lnTo>
                <a:lnTo>
                  <a:pt x="80" y="547"/>
                </a:lnTo>
                <a:lnTo>
                  <a:pt x="83" y="547"/>
                </a:lnTo>
                <a:lnTo>
                  <a:pt x="86" y="545"/>
                </a:lnTo>
                <a:lnTo>
                  <a:pt x="92" y="545"/>
                </a:lnTo>
                <a:lnTo>
                  <a:pt x="92" y="547"/>
                </a:lnTo>
                <a:lnTo>
                  <a:pt x="98" y="547"/>
                </a:lnTo>
                <a:lnTo>
                  <a:pt x="100" y="547"/>
                </a:lnTo>
                <a:lnTo>
                  <a:pt x="109" y="545"/>
                </a:lnTo>
                <a:lnTo>
                  <a:pt x="112" y="545"/>
                </a:lnTo>
                <a:lnTo>
                  <a:pt x="115" y="547"/>
                </a:lnTo>
                <a:lnTo>
                  <a:pt x="118" y="547"/>
                </a:lnTo>
                <a:lnTo>
                  <a:pt x="123" y="547"/>
                </a:lnTo>
                <a:lnTo>
                  <a:pt x="123" y="545"/>
                </a:lnTo>
                <a:lnTo>
                  <a:pt x="129" y="545"/>
                </a:lnTo>
                <a:lnTo>
                  <a:pt x="132" y="545"/>
                </a:lnTo>
                <a:lnTo>
                  <a:pt x="132" y="542"/>
                </a:lnTo>
                <a:lnTo>
                  <a:pt x="132" y="539"/>
                </a:lnTo>
                <a:lnTo>
                  <a:pt x="129" y="539"/>
                </a:lnTo>
                <a:lnTo>
                  <a:pt x="126" y="542"/>
                </a:lnTo>
                <a:lnTo>
                  <a:pt x="123" y="542"/>
                </a:lnTo>
                <a:lnTo>
                  <a:pt x="121" y="539"/>
                </a:lnTo>
                <a:lnTo>
                  <a:pt x="121" y="536"/>
                </a:lnTo>
                <a:lnTo>
                  <a:pt x="123" y="533"/>
                </a:lnTo>
                <a:lnTo>
                  <a:pt x="126" y="530"/>
                </a:lnTo>
                <a:lnTo>
                  <a:pt x="129" y="530"/>
                </a:lnTo>
                <a:lnTo>
                  <a:pt x="129" y="527"/>
                </a:lnTo>
                <a:lnTo>
                  <a:pt x="132" y="527"/>
                </a:lnTo>
                <a:lnTo>
                  <a:pt x="135" y="530"/>
                </a:lnTo>
                <a:lnTo>
                  <a:pt x="135" y="527"/>
                </a:lnTo>
                <a:lnTo>
                  <a:pt x="138" y="533"/>
                </a:lnTo>
                <a:lnTo>
                  <a:pt x="138" y="539"/>
                </a:lnTo>
                <a:lnTo>
                  <a:pt x="141" y="539"/>
                </a:lnTo>
                <a:lnTo>
                  <a:pt x="144" y="536"/>
                </a:lnTo>
                <a:lnTo>
                  <a:pt x="146" y="539"/>
                </a:lnTo>
                <a:lnTo>
                  <a:pt x="146" y="542"/>
                </a:lnTo>
                <a:lnTo>
                  <a:pt x="149" y="542"/>
                </a:lnTo>
                <a:lnTo>
                  <a:pt x="149" y="539"/>
                </a:lnTo>
                <a:lnTo>
                  <a:pt x="152" y="536"/>
                </a:lnTo>
                <a:lnTo>
                  <a:pt x="161" y="539"/>
                </a:lnTo>
                <a:lnTo>
                  <a:pt x="164" y="539"/>
                </a:lnTo>
                <a:lnTo>
                  <a:pt x="164" y="536"/>
                </a:lnTo>
                <a:lnTo>
                  <a:pt x="164" y="533"/>
                </a:lnTo>
                <a:lnTo>
                  <a:pt x="158" y="530"/>
                </a:lnTo>
                <a:lnTo>
                  <a:pt x="155" y="530"/>
                </a:lnTo>
                <a:lnTo>
                  <a:pt x="158" y="530"/>
                </a:lnTo>
                <a:lnTo>
                  <a:pt x="167" y="533"/>
                </a:lnTo>
                <a:lnTo>
                  <a:pt x="170" y="539"/>
                </a:lnTo>
                <a:lnTo>
                  <a:pt x="172" y="539"/>
                </a:lnTo>
                <a:lnTo>
                  <a:pt x="175" y="539"/>
                </a:lnTo>
                <a:lnTo>
                  <a:pt x="178" y="542"/>
                </a:lnTo>
                <a:lnTo>
                  <a:pt x="181" y="542"/>
                </a:lnTo>
                <a:lnTo>
                  <a:pt x="184" y="545"/>
                </a:lnTo>
                <a:lnTo>
                  <a:pt x="184" y="547"/>
                </a:lnTo>
                <a:lnTo>
                  <a:pt x="187" y="547"/>
                </a:lnTo>
                <a:lnTo>
                  <a:pt x="190" y="550"/>
                </a:lnTo>
                <a:lnTo>
                  <a:pt x="193" y="550"/>
                </a:lnTo>
                <a:lnTo>
                  <a:pt x="195" y="547"/>
                </a:lnTo>
                <a:lnTo>
                  <a:pt x="198" y="547"/>
                </a:lnTo>
                <a:lnTo>
                  <a:pt x="198" y="550"/>
                </a:lnTo>
                <a:lnTo>
                  <a:pt x="201" y="553"/>
                </a:lnTo>
                <a:lnTo>
                  <a:pt x="207" y="553"/>
                </a:lnTo>
                <a:lnTo>
                  <a:pt x="210" y="559"/>
                </a:lnTo>
                <a:lnTo>
                  <a:pt x="213" y="559"/>
                </a:lnTo>
                <a:lnTo>
                  <a:pt x="216" y="562"/>
                </a:lnTo>
                <a:lnTo>
                  <a:pt x="213" y="565"/>
                </a:lnTo>
                <a:lnTo>
                  <a:pt x="216" y="568"/>
                </a:lnTo>
                <a:lnTo>
                  <a:pt x="218" y="565"/>
                </a:lnTo>
                <a:lnTo>
                  <a:pt x="221" y="568"/>
                </a:lnTo>
                <a:lnTo>
                  <a:pt x="221" y="573"/>
                </a:lnTo>
                <a:lnTo>
                  <a:pt x="218" y="576"/>
                </a:lnTo>
                <a:lnTo>
                  <a:pt x="221" y="576"/>
                </a:lnTo>
                <a:lnTo>
                  <a:pt x="227" y="573"/>
                </a:lnTo>
                <a:lnTo>
                  <a:pt x="236" y="562"/>
                </a:lnTo>
                <a:lnTo>
                  <a:pt x="233" y="556"/>
                </a:lnTo>
                <a:lnTo>
                  <a:pt x="236" y="550"/>
                </a:lnTo>
                <a:lnTo>
                  <a:pt x="236" y="553"/>
                </a:lnTo>
                <a:lnTo>
                  <a:pt x="242" y="556"/>
                </a:lnTo>
                <a:lnTo>
                  <a:pt x="244" y="553"/>
                </a:lnTo>
                <a:lnTo>
                  <a:pt x="247" y="553"/>
                </a:lnTo>
                <a:lnTo>
                  <a:pt x="253" y="556"/>
                </a:lnTo>
                <a:lnTo>
                  <a:pt x="259" y="553"/>
                </a:lnTo>
                <a:lnTo>
                  <a:pt x="262" y="556"/>
                </a:lnTo>
                <a:lnTo>
                  <a:pt x="259" y="556"/>
                </a:lnTo>
                <a:lnTo>
                  <a:pt x="259" y="559"/>
                </a:lnTo>
                <a:lnTo>
                  <a:pt x="262" y="559"/>
                </a:lnTo>
                <a:lnTo>
                  <a:pt x="265" y="562"/>
                </a:lnTo>
                <a:lnTo>
                  <a:pt x="265" y="565"/>
                </a:lnTo>
                <a:lnTo>
                  <a:pt x="270" y="565"/>
                </a:lnTo>
                <a:lnTo>
                  <a:pt x="273" y="562"/>
                </a:lnTo>
                <a:lnTo>
                  <a:pt x="276" y="562"/>
                </a:lnTo>
                <a:lnTo>
                  <a:pt x="279" y="562"/>
                </a:lnTo>
                <a:lnTo>
                  <a:pt x="276" y="565"/>
                </a:lnTo>
                <a:lnTo>
                  <a:pt x="279" y="565"/>
                </a:lnTo>
                <a:lnTo>
                  <a:pt x="282" y="559"/>
                </a:lnTo>
                <a:lnTo>
                  <a:pt x="288" y="562"/>
                </a:lnTo>
                <a:lnTo>
                  <a:pt x="288" y="559"/>
                </a:lnTo>
                <a:lnTo>
                  <a:pt x="288" y="556"/>
                </a:lnTo>
                <a:lnTo>
                  <a:pt x="296" y="553"/>
                </a:lnTo>
                <a:lnTo>
                  <a:pt x="296" y="550"/>
                </a:lnTo>
                <a:lnTo>
                  <a:pt x="299" y="547"/>
                </a:lnTo>
                <a:lnTo>
                  <a:pt x="302" y="550"/>
                </a:lnTo>
                <a:lnTo>
                  <a:pt x="308" y="547"/>
                </a:lnTo>
                <a:lnTo>
                  <a:pt x="314" y="550"/>
                </a:lnTo>
                <a:lnTo>
                  <a:pt x="314" y="547"/>
                </a:lnTo>
                <a:lnTo>
                  <a:pt x="319" y="545"/>
                </a:lnTo>
                <a:lnTo>
                  <a:pt x="325" y="547"/>
                </a:lnTo>
                <a:lnTo>
                  <a:pt x="331" y="547"/>
                </a:lnTo>
                <a:lnTo>
                  <a:pt x="331" y="545"/>
                </a:lnTo>
                <a:lnTo>
                  <a:pt x="331" y="539"/>
                </a:lnTo>
                <a:lnTo>
                  <a:pt x="337" y="536"/>
                </a:lnTo>
                <a:lnTo>
                  <a:pt x="334" y="539"/>
                </a:lnTo>
                <a:lnTo>
                  <a:pt x="337" y="542"/>
                </a:lnTo>
                <a:lnTo>
                  <a:pt x="339" y="539"/>
                </a:lnTo>
                <a:lnTo>
                  <a:pt x="342" y="542"/>
                </a:lnTo>
                <a:lnTo>
                  <a:pt x="345" y="539"/>
                </a:lnTo>
                <a:lnTo>
                  <a:pt x="345" y="542"/>
                </a:lnTo>
                <a:lnTo>
                  <a:pt x="348" y="547"/>
                </a:lnTo>
                <a:lnTo>
                  <a:pt x="351" y="545"/>
                </a:lnTo>
                <a:lnTo>
                  <a:pt x="354" y="547"/>
                </a:lnTo>
                <a:lnTo>
                  <a:pt x="354" y="545"/>
                </a:lnTo>
                <a:lnTo>
                  <a:pt x="360" y="545"/>
                </a:lnTo>
                <a:lnTo>
                  <a:pt x="362" y="545"/>
                </a:lnTo>
                <a:lnTo>
                  <a:pt x="365" y="550"/>
                </a:lnTo>
                <a:lnTo>
                  <a:pt x="365" y="553"/>
                </a:lnTo>
                <a:lnTo>
                  <a:pt x="365" y="556"/>
                </a:lnTo>
                <a:lnTo>
                  <a:pt x="368" y="556"/>
                </a:lnTo>
                <a:lnTo>
                  <a:pt x="374" y="559"/>
                </a:lnTo>
                <a:lnTo>
                  <a:pt x="377" y="562"/>
                </a:lnTo>
                <a:lnTo>
                  <a:pt x="380" y="559"/>
                </a:lnTo>
                <a:lnTo>
                  <a:pt x="380" y="550"/>
                </a:lnTo>
                <a:lnTo>
                  <a:pt x="383" y="545"/>
                </a:lnTo>
                <a:lnTo>
                  <a:pt x="380" y="539"/>
                </a:lnTo>
                <a:lnTo>
                  <a:pt x="377" y="539"/>
                </a:lnTo>
                <a:lnTo>
                  <a:pt x="374" y="539"/>
                </a:lnTo>
                <a:lnTo>
                  <a:pt x="371" y="539"/>
                </a:lnTo>
                <a:lnTo>
                  <a:pt x="371" y="536"/>
                </a:lnTo>
                <a:lnTo>
                  <a:pt x="371" y="533"/>
                </a:lnTo>
                <a:lnTo>
                  <a:pt x="377" y="527"/>
                </a:lnTo>
                <a:lnTo>
                  <a:pt x="371" y="516"/>
                </a:lnTo>
                <a:lnTo>
                  <a:pt x="368" y="516"/>
                </a:lnTo>
                <a:lnTo>
                  <a:pt x="368" y="510"/>
                </a:lnTo>
                <a:lnTo>
                  <a:pt x="365" y="507"/>
                </a:lnTo>
                <a:lnTo>
                  <a:pt x="362" y="507"/>
                </a:lnTo>
                <a:lnTo>
                  <a:pt x="362" y="501"/>
                </a:lnTo>
                <a:lnTo>
                  <a:pt x="365" y="501"/>
                </a:lnTo>
                <a:lnTo>
                  <a:pt x="368" y="498"/>
                </a:lnTo>
                <a:lnTo>
                  <a:pt x="368" y="496"/>
                </a:lnTo>
                <a:lnTo>
                  <a:pt x="374" y="496"/>
                </a:lnTo>
                <a:lnTo>
                  <a:pt x="377" y="493"/>
                </a:lnTo>
                <a:lnTo>
                  <a:pt x="380" y="490"/>
                </a:lnTo>
                <a:lnTo>
                  <a:pt x="388" y="487"/>
                </a:lnTo>
                <a:lnTo>
                  <a:pt x="394" y="484"/>
                </a:lnTo>
                <a:lnTo>
                  <a:pt x="397" y="478"/>
                </a:lnTo>
                <a:lnTo>
                  <a:pt x="400" y="475"/>
                </a:lnTo>
                <a:lnTo>
                  <a:pt x="403" y="467"/>
                </a:lnTo>
                <a:lnTo>
                  <a:pt x="400" y="461"/>
                </a:lnTo>
                <a:lnTo>
                  <a:pt x="403" y="461"/>
                </a:lnTo>
                <a:lnTo>
                  <a:pt x="406" y="458"/>
                </a:lnTo>
                <a:lnTo>
                  <a:pt x="409" y="461"/>
                </a:lnTo>
                <a:lnTo>
                  <a:pt x="414" y="467"/>
                </a:lnTo>
                <a:lnTo>
                  <a:pt x="417" y="461"/>
                </a:lnTo>
                <a:lnTo>
                  <a:pt x="420" y="461"/>
                </a:lnTo>
                <a:lnTo>
                  <a:pt x="420" y="458"/>
                </a:lnTo>
                <a:lnTo>
                  <a:pt x="423" y="450"/>
                </a:lnTo>
                <a:lnTo>
                  <a:pt x="420" y="447"/>
                </a:lnTo>
                <a:lnTo>
                  <a:pt x="423" y="444"/>
                </a:lnTo>
                <a:lnTo>
                  <a:pt x="420" y="441"/>
                </a:lnTo>
                <a:lnTo>
                  <a:pt x="420" y="438"/>
                </a:lnTo>
                <a:lnTo>
                  <a:pt x="417" y="438"/>
                </a:lnTo>
                <a:lnTo>
                  <a:pt x="417" y="432"/>
                </a:lnTo>
                <a:lnTo>
                  <a:pt x="411" y="432"/>
                </a:lnTo>
                <a:lnTo>
                  <a:pt x="409" y="429"/>
                </a:lnTo>
                <a:lnTo>
                  <a:pt x="406" y="426"/>
                </a:lnTo>
                <a:lnTo>
                  <a:pt x="403" y="429"/>
                </a:lnTo>
                <a:lnTo>
                  <a:pt x="397" y="426"/>
                </a:lnTo>
                <a:lnTo>
                  <a:pt x="397" y="424"/>
                </a:lnTo>
                <a:lnTo>
                  <a:pt x="397" y="421"/>
                </a:lnTo>
                <a:lnTo>
                  <a:pt x="394" y="415"/>
                </a:lnTo>
                <a:lnTo>
                  <a:pt x="391" y="412"/>
                </a:lnTo>
                <a:lnTo>
                  <a:pt x="388" y="412"/>
                </a:lnTo>
                <a:lnTo>
                  <a:pt x="386" y="412"/>
                </a:lnTo>
                <a:lnTo>
                  <a:pt x="386" y="409"/>
                </a:lnTo>
                <a:lnTo>
                  <a:pt x="383" y="406"/>
                </a:lnTo>
                <a:lnTo>
                  <a:pt x="377" y="401"/>
                </a:lnTo>
                <a:lnTo>
                  <a:pt x="377" y="398"/>
                </a:lnTo>
                <a:lnTo>
                  <a:pt x="374" y="395"/>
                </a:lnTo>
                <a:lnTo>
                  <a:pt x="368" y="392"/>
                </a:lnTo>
                <a:lnTo>
                  <a:pt x="368" y="395"/>
                </a:lnTo>
                <a:lnTo>
                  <a:pt x="362" y="392"/>
                </a:lnTo>
                <a:lnTo>
                  <a:pt x="362" y="389"/>
                </a:lnTo>
                <a:lnTo>
                  <a:pt x="357" y="386"/>
                </a:lnTo>
                <a:lnTo>
                  <a:pt x="357" y="380"/>
                </a:lnTo>
                <a:lnTo>
                  <a:pt x="357" y="378"/>
                </a:lnTo>
                <a:lnTo>
                  <a:pt x="354" y="378"/>
                </a:lnTo>
                <a:lnTo>
                  <a:pt x="354" y="375"/>
                </a:lnTo>
                <a:lnTo>
                  <a:pt x="351" y="369"/>
                </a:lnTo>
                <a:lnTo>
                  <a:pt x="348" y="363"/>
                </a:lnTo>
                <a:lnTo>
                  <a:pt x="345" y="360"/>
                </a:lnTo>
                <a:lnTo>
                  <a:pt x="342" y="357"/>
                </a:lnTo>
                <a:lnTo>
                  <a:pt x="345" y="354"/>
                </a:lnTo>
                <a:lnTo>
                  <a:pt x="345" y="349"/>
                </a:lnTo>
                <a:lnTo>
                  <a:pt x="348" y="349"/>
                </a:lnTo>
                <a:lnTo>
                  <a:pt x="351" y="346"/>
                </a:lnTo>
                <a:lnTo>
                  <a:pt x="351" y="343"/>
                </a:lnTo>
                <a:lnTo>
                  <a:pt x="348" y="340"/>
                </a:lnTo>
                <a:lnTo>
                  <a:pt x="348" y="337"/>
                </a:lnTo>
                <a:lnTo>
                  <a:pt x="342" y="334"/>
                </a:lnTo>
                <a:lnTo>
                  <a:pt x="339" y="331"/>
                </a:lnTo>
                <a:lnTo>
                  <a:pt x="337" y="329"/>
                </a:lnTo>
                <a:lnTo>
                  <a:pt x="337" y="326"/>
                </a:lnTo>
                <a:lnTo>
                  <a:pt x="334" y="326"/>
                </a:lnTo>
                <a:lnTo>
                  <a:pt x="331" y="323"/>
                </a:lnTo>
                <a:lnTo>
                  <a:pt x="334" y="320"/>
                </a:lnTo>
                <a:lnTo>
                  <a:pt x="331" y="317"/>
                </a:lnTo>
                <a:lnTo>
                  <a:pt x="331" y="314"/>
                </a:lnTo>
                <a:lnTo>
                  <a:pt x="328" y="314"/>
                </a:lnTo>
                <a:lnTo>
                  <a:pt x="328" y="311"/>
                </a:lnTo>
                <a:lnTo>
                  <a:pt x="328" y="308"/>
                </a:lnTo>
                <a:lnTo>
                  <a:pt x="331" y="308"/>
                </a:lnTo>
                <a:lnTo>
                  <a:pt x="331" y="306"/>
                </a:lnTo>
                <a:lnTo>
                  <a:pt x="331" y="308"/>
                </a:lnTo>
                <a:lnTo>
                  <a:pt x="331" y="311"/>
                </a:lnTo>
                <a:lnTo>
                  <a:pt x="334" y="311"/>
                </a:lnTo>
                <a:lnTo>
                  <a:pt x="334" y="314"/>
                </a:lnTo>
                <a:lnTo>
                  <a:pt x="337" y="314"/>
                </a:lnTo>
                <a:lnTo>
                  <a:pt x="337" y="317"/>
                </a:lnTo>
                <a:lnTo>
                  <a:pt x="337" y="320"/>
                </a:lnTo>
                <a:lnTo>
                  <a:pt x="339" y="320"/>
                </a:lnTo>
                <a:lnTo>
                  <a:pt x="339" y="317"/>
                </a:lnTo>
                <a:lnTo>
                  <a:pt x="339" y="314"/>
                </a:lnTo>
                <a:lnTo>
                  <a:pt x="339" y="311"/>
                </a:lnTo>
                <a:lnTo>
                  <a:pt x="342" y="308"/>
                </a:lnTo>
                <a:lnTo>
                  <a:pt x="342" y="306"/>
                </a:lnTo>
                <a:lnTo>
                  <a:pt x="345" y="308"/>
                </a:lnTo>
                <a:lnTo>
                  <a:pt x="345" y="306"/>
                </a:lnTo>
                <a:lnTo>
                  <a:pt x="348" y="306"/>
                </a:lnTo>
                <a:lnTo>
                  <a:pt x="348" y="303"/>
                </a:lnTo>
                <a:lnTo>
                  <a:pt x="348" y="300"/>
                </a:lnTo>
                <a:lnTo>
                  <a:pt x="351" y="300"/>
                </a:lnTo>
                <a:lnTo>
                  <a:pt x="354" y="300"/>
                </a:lnTo>
                <a:lnTo>
                  <a:pt x="357" y="300"/>
                </a:lnTo>
                <a:lnTo>
                  <a:pt x="360" y="300"/>
                </a:lnTo>
                <a:lnTo>
                  <a:pt x="360" y="297"/>
                </a:lnTo>
                <a:lnTo>
                  <a:pt x="362" y="297"/>
                </a:lnTo>
                <a:lnTo>
                  <a:pt x="365" y="294"/>
                </a:lnTo>
                <a:lnTo>
                  <a:pt x="365" y="297"/>
                </a:lnTo>
                <a:lnTo>
                  <a:pt x="368" y="297"/>
                </a:lnTo>
                <a:lnTo>
                  <a:pt x="371" y="300"/>
                </a:lnTo>
                <a:lnTo>
                  <a:pt x="374" y="297"/>
                </a:lnTo>
                <a:lnTo>
                  <a:pt x="377" y="291"/>
                </a:lnTo>
                <a:lnTo>
                  <a:pt x="377" y="288"/>
                </a:lnTo>
                <a:lnTo>
                  <a:pt x="380" y="291"/>
                </a:lnTo>
                <a:lnTo>
                  <a:pt x="380" y="288"/>
                </a:lnTo>
                <a:lnTo>
                  <a:pt x="383" y="291"/>
                </a:lnTo>
                <a:lnTo>
                  <a:pt x="386" y="288"/>
                </a:lnTo>
                <a:lnTo>
                  <a:pt x="388" y="282"/>
                </a:lnTo>
                <a:lnTo>
                  <a:pt x="391" y="282"/>
                </a:lnTo>
                <a:lnTo>
                  <a:pt x="391" y="280"/>
                </a:lnTo>
                <a:lnTo>
                  <a:pt x="394" y="280"/>
                </a:lnTo>
                <a:lnTo>
                  <a:pt x="397" y="282"/>
                </a:lnTo>
                <a:lnTo>
                  <a:pt x="400" y="282"/>
                </a:lnTo>
                <a:lnTo>
                  <a:pt x="400" y="280"/>
                </a:lnTo>
                <a:lnTo>
                  <a:pt x="403" y="282"/>
                </a:lnTo>
                <a:lnTo>
                  <a:pt x="400" y="280"/>
                </a:lnTo>
                <a:lnTo>
                  <a:pt x="403" y="277"/>
                </a:lnTo>
                <a:lnTo>
                  <a:pt x="403" y="274"/>
                </a:lnTo>
                <a:lnTo>
                  <a:pt x="403" y="271"/>
                </a:lnTo>
                <a:lnTo>
                  <a:pt x="409" y="271"/>
                </a:lnTo>
                <a:lnTo>
                  <a:pt x="411" y="271"/>
                </a:lnTo>
                <a:lnTo>
                  <a:pt x="417" y="271"/>
                </a:lnTo>
                <a:lnTo>
                  <a:pt x="417" y="268"/>
                </a:lnTo>
                <a:lnTo>
                  <a:pt x="420" y="268"/>
                </a:lnTo>
                <a:lnTo>
                  <a:pt x="423" y="268"/>
                </a:lnTo>
                <a:lnTo>
                  <a:pt x="423" y="265"/>
                </a:lnTo>
                <a:lnTo>
                  <a:pt x="426" y="262"/>
                </a:lnTo>
                <a:lnTo>
                  <a:pt x="429" y="262"/>
                </a:lnTo>
                <a:lnTo>
                  <a:pt x="429" y="259"/>
                </a:lnTo>
                <a:lnTo>
                  <a:pt x="432" y="259"/>
                </a:lnTo>
                <a:lnTo>
                  <a:pt x="437" y="259"/>
                </a:lnTo>
                <a:lnTo>
                  <a:pt x="437" y="257"/>
                </a:lnTo>
                <a:lnTo>
                  <a:pt x="440" y="254"/>
                </a:lnTo>
                <a:lnTo>
                  <a:pt x="446" y="254"/>
                </a:lnTo>
                <a:lnTo>
                  <a:pt x="446" y="251"/>
                </a:lnTo>
                <a:lnTo>
                  <a:pt x="449" y="251"/>
                </a:lnTo>
                <a:lnTo>
                  <a:pt x="443" y="248"/>
                </a:lnTo>
                <a:lnTo>
                  <a:pt x="440" y="248"/>
                </a:lnTo>
                <a:lnTo>
                  <a:pt x="443" y="248"/>
                </a:lnTo>
                <a:lnTo>
                  <a:pt x="440" y="245"/>
                </a:lnTo>
                <a:lnTo>
                  <a:pt x="440" y="242"/>
                </a:lnTo>
                <a:lnTo>
                  <a:pt x="443" y="239"/>
                </a:lnTo>
                <a:lnTo>
                  <a:pt x="446" y="242"/>
                </a:lnTo>
                <a:lnTo>
                  <a:pt x="455" y="242"/>
                </a:lnTo>
                <a:lnTo>
                  <a:pt x="455" y="245"/>
                </a:lnTo>
                <a:lnTo>
                  <a:pt x="458" y="245"/>
                </a:lnTo>
                <a:lnTo>
                  <a:pt x="458" y="248"/>
                </a:lnTo>
                <a:lnTo>
                  <a:pt x="455" y="251"/>
                </a:lnTo>
                <a:lnTo>
                  <a:pt x="460" y="251"/>
                </a:lnTo>
                <a:lnTo>
                  <a:pt x="458" y="254"/>
                </a:lnTo>
                <a:lnTo>
                  <a:pt x="458" y="257"/>
                </a:lnTo>
                <a:lnTo>
                  <a:pt x="463" y="265"/>
                </a:lnTo>
                <a:lnTo>
                  <a:pt x="466" y="265"/>
                </a:lnTo>
                <a:lnTo>
                  <a:pt x="466" y="262"/>
                </a:lnTo>
                <a:lnTo>
                  <a:pt x="469" y="259"/>
                </a:lnTo>
                <a:lnTo>
                  <a:pt x="469" y="257"/>
                </a:lnTo>
                <a:lnTo>
                  <a:pt x="472" y="254"/>
                </a:lnTo>
                <a:lnTo>
                  <a:pt x="475" y="245"/>
                </a:lnTo>
                <a:lnTo>
                  <a:pt x="475" y="239"/>
                </a:lnTo>
                <a:lnTo>
                  <a:pt x="478" y="236"/>
                </a:lnTo>
                <a:lnTo>
                  <a:pt x="478" y="231"/>
                </a:lnTo>
                <a:lnTo>
                  <a:pt x="481" y="222"/>
                </a:lnTo>
                <a:lnTo>
                  <a:pt x="481" y="219"/>
                </a:lnTo>
                <a:lnTo>
                  <a:pt x="475" y="213"/>
                </a:lnTo>
                <a:lnTo>
                  <a:pt x="475" y="210"/>
                </a:lnTo>
                <a:lnTo>
                  <a:pt x="475" y="208"/>
                </a:lnTo>
                <a:lnTo>
                  <a:pt x="475" y="202"/>
                </a:lnTo>
                <a:lnTo>
                  <a:pt x="469" y="199"/>
                </a:lnTo>
                <a:lnTo>
                  <a:pt x="463" y="196"/>
                </a:lnTo>
                <a:lnTo>
                  <a:pt x="463" y="199"/>
                </a:lnTo>
                <a:lnTo>
                  <a:pt x="463" y="196"/>
                </a:lnTo>
                <a:lnTo>
                  <a:pt x="460" y="196"/>
                </a:lnTo>
                <a:lnTo>
                  <a:pt x="463" y="193"/>
                </a:lnTo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16" name="Freeform 165"/>
          <p:cNvSpPr>
            <a:spLocks/>
          </p:cNvSpPr>
          <p:nvPr/>
        </p:nvSpPr>
        <p:spPr bwMode="auto">
          <a:xfrm>
            <a:off x="6253163" y="3146425"/>
            <a:ext cx="568325" cy="407988"/>
          </a:xfrm>
          <a:custGeom>
            <a:avLst/>
            <a:gdLst>
              <a:gd name="T0" fmla="*/ 2147483647 w 331"/>
              <a:gd name="T1" fmla="*/ 2147483647 h 294"/>
              <a:gd name="T2" fmla="*/ 2147483647 w 331"/>
              <a:gd name="T3" fmla="*/ 2147483647 h 294"/>
              <a:gd name="T4" fmla="*/ 2147483647 w 331"/>
              <a:gd name="T5" fmla="*/ 2147483647 h 294"/>
              <a:gd name="T6" fmla="*/ 2147483647 w 331"/>
              <a:gd name="T7" fmla="*/ 2147483647 h 294"/>
              <a:gd name="T8" fmla="*/ 2147483647 w 331"/>
              <a:gd name="T9" fmla="*/ 2147483647 h 294"/>
              <a:gd name="T10" fmla="*/ 2147483647 w 331"/>
              <a:gd name="T11" fmla="*/ 2147483647 h 294"/>
              <a:gd name="T12" fmla="*/ 2147483647 w 331"/>
              <a:gd name="T13" fmla="*/ 2147483647 h 294"/>
              <a:gd name="T14" fmla="*/ 2147483647 w 331"/>
              <a:gd name="T15" fmla="*/ 2147483647 h 294"/>
              <a:gd name="T16" fmla="*/ 2147483647 w 331"/>
              <a:gd name="T17" fmla="*/ 2147483647 h 294"/>
              <a:gd name="T18" fmla="*/ 2147483647 w 331"/>
              <a:gd name="T19" fmla="*/ 2147483647 h 294"/>
              <a:gd name="T20" fmla="*/ 2147483647 w 331"/>
              <a:gd name="T21" fmla="*/ 2147483647 h 294"/>
              <a:gd name="T22" fmla="*/ 2147483647 w 331"/>
              <a:gd name="T23" fmla="*/ 2147483647 h 294"/>
              <a:gd name="T24" fmla="*/ 2147483647 w 331"/>
              <a:gd name="T25" fmla="*/ 2147483647 h 294"/>
              <a:gd name="T26" fmla="*/ 2147483647 w 331"/>
              <a:gd name="T27" fmla="*/ 2147483647 h 294"/>
              <a:gd name="T28" fmla="*/ 2147483647 w 331"/>
              <a:gd name="T29" fmla="*/ 2147483647 h 294"/>
              <a:gd name="T30" fmla="*/ 2147483647 w 331"/>
              <a:gd name="T31" fmla="*/ 2147483647 h 294"/>
              <a:gd name="T32" fmla="*/ 2147483647 w 331"/>
              <a:gd name="T33" fmla="*/ 2147483647 h 294"/>
              <a:gd name="T34" fmla="*/ 2147483647 w 331"/>
              <a:gd name="T35" fmla="*/ 2147483647 h 294"/>
              <a:gd name="T36" fmla="*/ 2147483647 w 331"/>
              <a:gd name="T37" fmla="*/ 2147483647 h 294"/>
              <a:gd name="T38" fmla="*/ 2147483647 w 331"/>
              <a:gd name="T39" fmla="*/ 2147483647 h 294"/>
              <a:gd name="T40" fmla="*/ 2147483647 w 331"/>
              <a:gd name="T41" fmla="*/ 2147483647 h 294"/>
              <a:gd name="T42" fmla="*/ 2147483647 w 331"/>
              <a:gd name="T43" fmla="*/ 2147483647 h 294"/>
              <a:gd name="T44" fmla="*/ 2147483647 w 331"/>
              <a:gd name="T45" fmla="*/ 2147483647 h 294"/>
              <a:gd name="T46" fmla="*/ 2147483647 w 331"/>
              <a:gd name="T47" fmla="*/ 2147483647 h 294"/>
              <a:gd name="T48" fmla="*/ 2147483647 w 331"/>
              <a:gd name="T49" fmla="*/ 2147483647 h 294"/>
              <a:gd name="T50" fmla="*/ 2147483647 w 331"/>
              <a:gd name="T51" fmla="*/ 2147483647 h 294"/>
              <a:gd name="T52" fmla="*/ 2147483647 w 331"/>
              <a:gd name="T53" fmla="*/ 2147483647 h 294"/>
              <a:gd name="T54" fmla="*/ 2147483647 w 331"/>
              <a:gd name="T55" fmla="*/ 2147483647 h 294"/>
              <a:gd name="T56" fmla="*/ 2147483647 w 331"/>
              <a:gd name="T57" fmla="*/ 2147483647 h 294"/>
              <a:gd name="T58" fmla="*/ 2147483647 w 331"/>
              <a:gd name="T59" fmla="*/ 2147483647 h 294"/>
              <a:gd name="T60" fmla="*/ 2147483647 w 331"/>
              <a:gd name="T61" fmla="*/ 2147483647 h 294"/>
              <a:gd name="T62" fmla="*/ 2147483647 w 331"/>
              <a:gd name="T63" fmla="*/ 2147483647 h 294"/>
              <a:gd name="T64" fmla="*/ 2147483647 w 331"/>
              <a:gd name="T65" fmla="*/ 2147483647 h 294"/>
              <a:gd name="T66" fmla="*/ 2147483647 w 331"/>
              <a:gd name="T67" fmla="*/ 2147483647 h 294"/>
              <a:gd name="T68" fmla="*/ 2147483647 w 331"/>
              <a:gd name="T69" fmla="*/ 2147483647 h 294"/>
              <a:gd name="T70" fmla="*/ 2147483647 w 331"/>
              <a:gd name="T71" fmla="*/ 2147483647 h 294"/>
              <a:gd name="T72" fmla="*/ 2147483647 w 331"/>
              <a:gd name="T73" fmla="*/ 2147483647 h 294"/>
              <a:gd name="T74" fmla="*/ 2147483647 w 331"/>
              <a:gd name="T75" fmla="*/ 2147483647 h 294"/>
              <a:gd name="T76" fmla="*/ 2147483647 w 331"/>
              <a:gd name="T77" fmla="*/ 2147483647 h 294"/>
              <a:gd name="T78" fmla="*/ 2147483647 w 331"/>
              <a:gd name="T79" fmla="*/ 2147483647 h 294"/>
              <a:gd name="T80" fmla="*/ 2147483647 w 331"/>
              <a:gd name="T81" fmla="*/ 2147483647 h 294"/>
              <a:gd name="T82" fmla="*/ 2147483647 w 331"/>
              <a:gd name="T83" fmla="*/ 2147483647 h 294"/>
              <a:gd name="T84" fmla="*/ 2147483647 w 331"/>
              <a:gd name="T85" fmla="*/ 2147483647 h 294"/>
              <a:gd name="T86" fmla="*/ 2147483647 w 331"/>
              <a:gd name="T87" fmla="*/ 0 h 294"/>
              <a:gd name="T88" fmla="*/ 2147483647 w 331"/>
              <a:gd name="T89" fmla="*/ 2147483647 h 294"/>
              <a:gd name="T90" fmla="*/ 2147483647 w 331"/>
              <a:gd name="T91" fmla="*/ 2147483647 h 294"/>
              <a:gd name="T92" fmla="*/ 2147483647 w 331"/>
              <a:gd name="T93" fmla="*/ 2147483647 h 294"/>
              <a:gd name="T94" fmla="*/ 2147483647 w 331"/>
              <a:gd name="T95" fmla="*/ 2147483647 h 294"/>
              <a:gd name="T96" fmla="*/ 2147483647 w 331"/>
              <a:gd name="T97" fmla="*/ 2147483647 h 294"/>
              <a:gd name="T98" fmla="*/ 2147483647 w 331"/>
              <a:gd name="T99" fmla="*/ 2147483647 h 294"/>
              <a:gd name="T100" fmla="*/ 2147483647 w 331"/>
              <a:gd name="T101" fmla="*/ 2147483647 h 294"/>
              <a:gd name="T102" fmla="*/ 2147483647 w 331"/>
              <a:gd name="T103" fmla="*/ 2147483647 h 294"/>
              <a:gd name="T104" fmla="*/ 2147483647 w 331"/>
              <a:gd name="T105" fmla="*/ 2147483647 h 294"/>
              <a:gd name="T106" fmla="*/ 2147483647 w 331"/>
              <a:gd name="T107" fmla="*/ 2147483647 h 294"/>
              <a:gd name="T108" fmla="*/ 2147483647 w 331"/>
              <a:gd name="T109" fmla="*/ 2147483647 h 294"/>
              <a:gd name="T110" fmla="*/ 2147483647 w 331"/>
              <a:gd name="T111" fmla="*/ 2147483647 h 294"/>
              <a:gd name="T112" fmla="*/ 2147483647 w 331"/>
              <a:gd name="T113" fmla="*/ 2147483647 h 29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31"/>
              <a:gd name="T172" fmla="*/ 0 h 294"/>
              <a:gd name="T173" fmla="*/ 331 w 331"/>
              <a:gd name="T174" fmla="*/ 294 h 29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31" h="294">
                <a:moveTo>
                  <a:pt x="331" y="294"/>
                </a:moveTo>
                <a:lnTo>
                  <a:pt x="331" y="291"/>
                </a:lnTo>
                <a:lnTo>
                  <a:pt x="331" y="288"/>
                </a:lnTo>
                <a:lnTo>
                  <a:pt x="328" y="283"/>
                </a:lnTo>
                <a:lnTo>
                  <a:pt x="326" y="280"/>
                </a:lnTo>
                <a:lnTo>
                  <a:pt x="326" y="274"/>
                </a:lnTo>
                <a:lnTo>
                  <a:pt x="323" y="274"/>
                </a:lnTo>
                <a:lnTo>
                  <a:pt x="323" y="271"/>
                </a:lnTo>
                <a:lnTo>
                  <a:pt x="328" y="263"/>
                </a:lnTo>
                <a:lnTo>
                  <a:pt x="328" y="260"/>
                </a:lnTo>
                <a:lnTo>
                  <a:pt x="328" y="257"/>
                </a:lnTo>
                <a:lnTo>
                  <a:pt x="331" y="251"/>
                </a:lnTo>
                <a:lnTo>
                  <a:pt x="331" y="248"/>
                </a:lnTo>
                <a:lnTo>
                  <a:pt x="328" y="248"/>
                </a:lnTo>
                <a:lnTo>
                  <a:pt x="326" y="245"/>
                </a:lnTo>
                <a:lnTo>
                  <a:pt x="328" y="242"/>
                </a:lnTo>
                <a:lnTo>
                  <a:pt x="326" y="239"/>
                </a:lnTo>
                <a:lnTo>
                  <a:pt x="328" y="239"/>
                </a:lnTo>
                <a:lnTo>
                  <a:pt x="328" y="237"/>
                </a:lnTo>
                <a:lnTo>
                  <a:pt x="328" y="234"/>
                </a:lnTo>
                <a:lnTo>
                  <a:pt x="323" y="234"/>
                </a:lnTo>
                <a:lnTo>
                  <a:pt x="320" y="234"/>
                </a:lnTo>
                <a:lnTo>
                  <a:pt x="320" y="231"/>
                </a:lnTo>
                <a:lnTo>
                  <a:pt x="320" y="228"/>
                </a:lnTo>
                <a:lnTo>
                  <a:pt x="320" y="222"/>
                </a:lnTo>
                <a:lnTo>
                  <a:pt x="317" y="222"/>
                </a:lnTo>
                <a:lnTo>
                  <a:pt x="323" y="214"/>
                </a:lnTo>
                <a:lnTo>
                  <a:pt x="323" y="211"/>
                </a:lnTo>
                <a:lnTo>
                  <a:pt x="320" y="211"/>
                </a:lnTo>
                <a:lnTo>
                  <a:pt x="320" y="208"/>
                </a:lnTo>
                <a:lnTo>
                  <a:pt x="323" y="205"/>
                </a:lnTo>
                <a:lnTo>
                  <a:pt x="320" y="205"/>
                </a:lnTo>
                <a:lnTo>
                  <a:pt x="320" y="199"/>
                </a:lnTo>
                <a:lnTo>
                  <a:pt x="314" y="199"/>
                </a:lnTo>
                <a:lnTo>
                  <a:pt x="311" y="196"/>
                </a:lnTo>
                <a:lnTo>
                  <a:pt x="308" y="191"/>
                </a:lnTo>
                <a:lnTo>
                  <a:pt x="305" y="188"/>
                </a:lnTo>
                <a:lnTo>
                  <a:pt x="300" y="185"/>
                </a:lnTo>
                <a:lnTo>
                  <a:pt x="297" y="185"/>
                </a:lnTo>
                <a:lnTo>
                  <a:pt x="297" y="179"/>
                </a:lnTo>
                <a:lnTo>
                  <a:pt x="297" y="176"/>
                </a:lnTo>
                <a:lnTo>
                  <a:pt x="297" y="173"/>
                </a:lnTo>
                <a:lnTo>
                  <a:pt x="300" y="170"/>
                </a:lnTo>
                <a:lnTo>
                  <a:pt x="302" y="170"/>
                </a:lnTo>
                <a:lnTo>
                  <a:pt x="305" y="168"/>
                </a:lnTo>
                <a:lnTo>
                  <a:pt x="305" y="165"/>
                </a:lnTo>
                <a:lnTo>
                  <a:pt x="308" y="165"/>
                </a:lnTo>
                <a:lnTo>
                  <a:pt x="308" y="156"/>
                </a:lnTo>
                <a:lnTo>
                  <a:pt x="308" y="153"/>
                </a:lnTo>
                <a:lnTo>
                  <a:pt x="308" y="150"/>
                </a:lnTo>
                <a:lnTo>
                  <a:pt x="311" y="150"/>
                </a:lnTo>
                <a:lnTo>
                  <a:pt x="311" y="147"/>
                </a:lnTo>
                <a:lnTo>
                  <a:pt x="311" y="144"/>
                </a:lnTo>
                <a:lnTo>
                  <a:pt x="311" y="139"/>
                </a:lnTo>
                <a:lnTo>
                  <a:pt x="308" y="139"/>
                </a:lnTo>
                <a:lnTo>
                  <a:pt x="308" y="133"/>
                </a:lnTo>
                <a:lnTo>
                  <a:pt x="308" y="130"/>
                </a:lnTo>
                <a:lnTo>
                  <a:pt x="305" y="127"/>
                </a:lnTo>
                <a:lnTo>
                  <a:pt x="305" y="124"/>
                </a:lnTo>
                <a:lnTo>
                  <a:pt x="305" y="121"/>
                </a:lnTo>
                <a:lnTo>
                  <a:pt x="305" y="119"/>
                </a:lnTo>
                <a:lnTo>
                  <a:pt x="305" y="116"/>
                </a:lnTo>
                <a:lnTo>
                  <a:pt x="302" y="113"/>
                </a:lnTo>
                <a:lnTo>
                  <a:pt x="302" y="107"/>
                </a:lnTo>
                <a:lnTo>
                  <a:pt x="300" y="107"/>
                </a:lnTo>
                <a:lnTo>
                  <a:pt x="302" y="107"/>
                </a:lnTo>
                <a:lnTo>
                  <a:pt x="305" y="107"/>
                </a:lnTo>
                <a:lnTo>
                  <a:pt x="300" y="101"/>
                </a:lnTo>
                <a:lnTo>
                  <a:pt x="297" y="104"/>
                </a:lnTo>
                <a:lnTo>
                  <a:pt x="294" y="104"/>
                </a:lnTo>
                <a:lnTo>
                  <a:pt x="297" y="107"/>
                </a:lnTo>
                <a:lnTo>
                  <a:pt x="291" y="104"/>
                </a:lnTo>
                <a:lnTo>
                  <a:pt x="291" y="107"/>
                </a:lnTo>
                <a:lnTo>
                  <a:pt x="291" y="104"/>
                </a:lnTo>
                <a:lnTo>
                  <a:pt x="288" y="101"/>
                </a:lnTo>
                <a:lnTo>
                  <a:pt x="285" y="98"/>
                </a:lnTo>
                <a:lnTo>
                  <a:pt x="282" y="98"/>
                </a:lnTo>
                <a:lnTo>
                  <a:pt x="282" y="96"/>
                </a:lnTo>
                <a:lnTo>
                  <a:pt x="279" y="96"/>
                </a:lnTo>
                <a:lnTo>
                  <a:pt x="279" y="93"/>
                </a:lnTo>
                <a:lnTo>
                  <a:pt x="282" y="90"/>
                </a:lnTo>
                <a:lnTo>
                  <a:pt x="282" y="87"/>
                </a:lnTo>
                <a:lnTo>
                  <a:pt x="279" y="84"/>
                </a:lnTo>
                <a:lnTo>
                  <a:pt x="277" y="81"/>
                </a:lnTo>
                <a:lnTo>
                  <a:pt x="277" y="78"/>
                </a:lnTo>
                <a:lnTo>
                  <a:pt x="279" y="75"/>
                </a:lnTo>
                <a:lnTo>
                  <a:pt x="279" y="72"/>
                </a:lnTo>
                <a:lnTo>
                  <a:pt x="274" y="70"/>
                </a:lnTo>
                <a:lnTo>
                  <a:pt x="274" y="67"/>
                </a:lnTo>
                <a:lnTo>
                  <a:pt x="271" y="70"/>
                </a:lnTo>
                <a:lnTo>
                  <a:pt x="268" y="70"/>
                </a:lnTo>
                <a:lnTo>
                  <a:pt x="265" y="70"/>
                </a:lnTo>
                <a:lnTo>
                  <a:pt x="262" y="72"/>
                </a:lnTo>
                <a:lnTo>
                  <a:pt x="262" y="75"/>
                </a:lnTo>
                <a:lnTo>
                  <a:pt x="259" y="72"/>
                </a:lnTo>
                <a:lnTo>
                  <a:pt x="259" y="70"/>
                </a:lnTo>
                <a:lnTo>
                  <a:pt x="259" y="67"/>
                </a:lnTo>
                <a:lnTo>
                  <a:pt x="256" y="67"/>
                </a:lnTo>
                <a:lnTo>
                  <a:pt x="256" y="64"/>
                </a:lnTo>
                <a:lnTo>
                  <a:pt x="254" y="64"/>
                </a:lnTo>
                <a:lnTo>
                  <a:pt x="254" y="61"/>
                </a:lnTo>
                <a:lnTo>
                  <a:pt x="251" y="58"/>
                </a:lnTo>
                <a:lnTo>
                  <a:pt x="251" y="61"/>
                </a:lnTo>
                <a:lnTo>
                  <a:pt x="248" y="61"/>
                </a:lnTo>
                <a:lnTo>
                  <a:pt x="248" y="58"/>
                </a:lnTo>
                <a:lnTo>
                  <a:pt x="245" y="61"/>
                </a:lnTo>
                <a:lnTo>
                  <a:pt x="242" y="61"/>
                </a:lnTo>
                <a:lnTo>
                  <a:pt x="242" y="58"/>
                </a:lnTo>
                <a:lnTo>
                  <a:pt x="242" y="61"/>
                </a:lnTo>
                <a:lnTo>
                  <a:pt x="242" y="58"/>
                </a:lnTo>
                <a:lnTo>
                  <a:pt x="239" y="58"/>
                </a:lnTo>
                <a:lnTo>
                  <a:pt x="239" y="55"/>
                </a:lnTo>
                <a:lnTo>
                  <a:pt x="242" y="55"/>
                </a:lnTo>
                <a:lnTo>
                  <a:pt x="239" y="52"/>
                </a:lnTo>
                <a:lnTo>
                  <a:pt x="242" y="52"/>
                </a:lnTo>
                <a:lnTo>
                  <a:pt x="242" y="49"/>
                </a:lnTo>
                <a:lnTo>
                  <a:pt x="239" y="47"/>
                </a:lnTo>
                <a:lnTo>
                  <a:pt x="239" y="44"/>
                </a:lnTo>
                <a:lnTo>
                  <a:pt x="236" y="44"/>
                </a:lnTo>
                <a:lnTo>
                  <a:pt x="233" y="44"/>
                </a:lnTo>
                <a:lnTo>
                  <a:pt x="233" y="47"/>
                </a:lnTo>
                <a:lnTo>
                  <a:pt x="233" y="49"/>
                </a:lnTo>
                <a:lnTo>
                  <a:pt x="230" y="52"/>
                </a:lnTo>
                <a:lnTo>
                  <a:pt x="228" y="49"/>
                </a:lnTo>
                <a:lnTo>
                  <a:pt x="228" y="47"/>
                </a:lnTo>
                <a:lnTo>
                  <a:pt x="228" y="49"/>
                </a:lnTo>
                <a:lnTo>
                  <a:pt x="225" y="49"/>
                </a:lnTo>
                <a:lnTo>
                  <a:pt x="225" y="52"/>
                </a:lnTo>
                <a:lnTo>
                  <a:pt x="225" y="49"/>
                </a:lnTo>
                <a:lnTo>
                  <a:pt x="222" y="49"/>
                </a:lnTo>
                <a:lnTo>
                  <a:pt x="219" y="49"/>
                </a:lnTo>
                <a:lnTo>
                  <a:pt x="216" y="49"/>
                </a:lnTo>
                <a:lnTo>
                  <a:pt x="216" y="52"/>
                </a:lnTo>
                <a:lnTo>
                  <a:pt x="213" y="52"/>
                </a:lnTo>
                <a:lnTo>
                  <a:pt x="213" y="55"/>
                </a:lnTo>
                <a:lnTo>
                  <a:pt x="210" y="55"/>
                </a:lnTo>
                <a:lnTo>
                  <a:pt x="210" y="58"/>
                </a:lnTo>
                <a:lnTo>
                  <a:pt x="213" y="58"/>
                </a:lnTo>
                <a:lnTo>
                  <a:pt x="213" y="61"/>
                </a:lnTo>
                <a:lnTo>
                  <a:pt x="210" y="58"/>
                </a:lnTo>
                <a:lnTo>
                  <a:pt x="207" y="58"/>
                </a:lnTo>
                <a:lnTo>
                  <a:pt x="207" y="55"/>
                </a:lnTo>
                <a:lnTo>
                  <a:pt x="207" y="52"/>
                </a:lnTo>
                <a:lnTo>
                  <a:pt x="210" y="52"/>
                </a:lnTo>
                <a:lnTo>
                  <a:pt x="210" y="49"/>
                </a:lnTo>
                <a:lnTo>
                  <a:pt x="210" y="47"/>
                </a:lnTo>
                <a:lnTo>
                  <a:pt x="213" y="47"/>
                </a:lnTo>
                <a:lnTo>
                  <a:pt x="216" y="49"/>
                </a:lnTo>
                <a:lnTo>
                  <a:pt x="216" y="47"/>
                </a:lnTo>
                <a:lnTo>
                  <a:pt x="219" y="47"/>
                </a:lnTo>
                <a:lnTo>
                  <a:pt x="219" y="44"/>
                </a:lnTo>
                <a:lnTo>
                  <a:pt x="222" y="44"/>
                </a:lnTo>
                <a:lnTo>
                  <a:pt x="225" y="44"/>
                </a:lnTo>
                <a:lnTo>
                  <a:pt x="225" y="47"/>
                </a:lnTo>
                <a:lnTo>
                  <a:pt x="228" y="44"/>
                </a:lnTo>
                <a:lnTo>
                  <a:pt x="228" y="47"/>
                </a:lnTo>
                <a:lnTo>
                  <a:pt x="228" y="44"/>
                </a:lnTo>
                <a:lnTo>
                  <a:pt x="230" y="44"/>
                </a:lnTo>
                <a:lnTo>
                  <a:pt x="233" y="44"/>
                </a:lnTo>
                <a:lnTo>
                  <a:pt x="225" y="44"/>
                </a:lnTo>
                <a:lnTo>
                  <a:pt x="219" y="41"/>
                </a:lnTo>
                <a:lnTo>
                  <a:pt x="216" y="41"/>
                </a:lnTo>
                <a:lnTo>
                  <a:pt x="216" y="38"/>
                </a:lnTo>
                <a:lnTo>
                  <a:pt x="213" y="38"/>
                </a:lnTo>
                <a:lnTo>
                  <a:pt x="210" y="47"/>
                </a:lnTo>
                <a:lnTo>
                  <a:pt x="207" y="55"/>
                </a:lnTo>
                <a:lnTo>
                  <a:pt x="205" y="58"/>
                </a:lnTo>
                <a:lnTo>
                  <a:pt x="202" y="58"/>
                </a:lnTo>
                <a:lnTo>
                  <a:pt x="199" y="61"/>
                </a:lnTo>
                <a:lnTo>
                  <a:pt x="199" y="64"/>
                </a:lnTo>
                <a:lnTo>
                  <a:pt x="196" y="64"/>
                </a:lnTo>
                <a:lnTo>
                  <a:pt x="196" y="67"/>
                </a:lnTo>
                <a:lnTo>
                  <a:pt x="193" y="67"/>
                </a:lnTo>
                <a:lnTo>
                  <a:pt x="196" y="67"/>
                </a:lnTo>
                <a:lnTo>
                  <a:pt x="196" y="70"/>
                </a:lnTo>
                <a:lnTo>
                  <a:pt x="193" y="70"/>
                </a:lnTo>
                <a:lnTo>
                  <a:pt x="193" y="72"/>
                </a:lnTo>
                <a:lnTo>
                  <a:pt x="196" y="72"/>
                </a:lnTo>
                <a:lnTo>
                  <a:pt x="196" y="75"/>
                </a:lnTo>
                <a:lnTo>
                  <a:pt x="196" y="72"/>
                </a:lnTo>
                <a:lnTo>
                  <a:pt x="193" y="72"/>
                </a:lnTo>
                <a:lnTo>
                  <a:pt x="193" y="70"/>
                </a:lnTo>
                <a:lnTo>
                  <a:pt x="193" y="67"/>
                </a:lnTo>
                <a:lnTo>
                  <a:pt x="190" y="67"/>
                </a:lnTo>
                <a:lnTo>
                  <a:pt x="184" y="70"/>
                </a:lnTo>
                <a:lnTo>
                  <a:pt x="179" y="70"/>
                </a:lnTo>
                <a:lnTo>
                  <a:pt x="173" y="70"/>
                </a:lnTo>
                <a:lnTo>
                  <a:pt x="170" y="72"/>
                </a:lnTo>
                <a:lnTo>
                  <a:pt x="167" y="75"/>
                </a:lnTo>
                <a:lnTo>
                  <a:pt x="167" y="78"/>
                </a:lnTo>
                <a:lnTo>
                  <a:pt x="170" y="72"/>
                </a:lnTo>
                <a:lnTo>
                  <a:pt x="170" y="75"/>
                </a:lnTo>
                <a:lnTo>
                  <a:pt x="170" y="78"/>
                </a:lnTo>
                <a:lnTo>
                  <a:pt x="167" y="81"/>
                </a:lnTo>
                <a:lnTo>
                  <a:pt x="167" y="78"/>
                </a:lnTo>
                <a:lnTo>
                  <a:pt x="167" y="81"/>
                </a:lnTo>
                <a:lnTo>
                  <a:pt x="164" y="84"/>
                </a:lnTo>
                <a:lnTo>
                  <a:pt x="167" y="87"/>
                </a:lnTo>
                <a:lnTo>
                  <a:pt x="164" y="87"/>
                </a:lnTo>
                <a:lnTo>
                  <a:pt x="164" y="90"/>
                </a:lnTo>
                <a:lnTo>
                  <a:pt x="164" y="93"/>
                </a:lnTo>
                <a:lnTo>
                  <a:pt x="161" y="93"/>
                </a:lnTo>
                <a:lnTo>
                  <a:pt x="161" y="90"/>
                </a:lnTo>
                <a:lnTo>
                  <a:pt x="158" y="87"/>
                </a:lnTo>
                <a:lnTo>
                  <a:pt x="156" y="87"/>
                </a:lnTo>
                <a:lnTo>
                  <a:pt x="153" y="87"/>
                </a:lnTo>
                <a:lnTo>
                  <a:pt x="153" y="84"/>
                </a:lnTo>
                <a:lnTo>
                  <a:pt x="150" y="84"/>
                </a:lnTo>
                <a:lnTo>
                  <a:pt x="150" y="81"/>
                </a:lnTo>
                <a:lnTo>
                  <a:pt x="147" y="81"/>
                </a:lnTo>
                <a:lnTo>
                  <a:pt x="144" y="81"/>
                </a:lnTo>
                <a:lnTo>
                  <a:pt x="138" y="84"/>
                </a:lnTo>
                <a:lnTo>
                  <a:pt x="135" y="84"/>
                </a:lnTo>
                <a:lnTo>
                  <a:pt x="135" y="87"/>
                </a:lnTo>
                <a:lnTo>
                  <a:pt x="138" y="90"/>
                </a:lnTo>
                <a:lnTo>
                  <a:pt x="135" y="93"/>
                </a:lnTo>
                <a:lnTo>
                  <a:pt x="135" y="90"/>
                </a:lnTo>
                <a:lnTo>
                  <a:pt x="135" y="93"/>
                </a:lnTo>
                <a:lnTo>
                  <a:pt x="133" y="93"/>
                </a:lnTo>
                <a:lnTo>
                  <a:pt x="130" y="96"/>
                </a:lnTo>
                <a:lnTo>
                  <a:pt x="133" y="93"/>
                </a:lnTo>
                <a:lnTo>
                  <a:pt x="130" y="90"/>
                </a:lnTo>
                <a:lnTo>
                  <a:pt x="133" y="90"/>
                </a:lnTo>
                <a:lnTo>
                  <a:pt x="135" y="84"/>
                </a:lnTo>
                <a:lnTo>
                  <a:pt x="135" y="81"/>
                </a:lnTo>
                <a:lnTo>
                  <a:pt x="133" y="81"/>
                </a:lnTo>
                <a:lnTo>
                  <a:pt x="130" y="81"/>
                </a:lnTo>
                <a:lnTo>
                  <a:pt x="127" y="78"/>
                </a:lnTo>
                <a:lnTo>
                  <a:pt x="130" y="75"/>
                </a:lnTo>
                <a:lnTo>
                  <a:pt x="130" y="72"/>
                </a:lnTo>
                <a:lnTo>
                  <a:pt x="133" y="75"/>
                </a:lnTo>
                <a:lnTo>
                  <a:pt x="138" y="70"/>
                </a:lnTo>
                <a:lnTo>
                  <a:pt x="144" y="67"/>
                </a:lnTo>
                <a:lnTo>
                  <a:pt x="144" y="64"/>
                </a:lnTo>
                <a:lnTo>
                  <a:pt x="144" y="55"/>
                </a:lnTo>
                <a:lnTo>
                  <a:pt x="144" y="52"/>
                </a:lnTo>
                <a:lnTo>
                  <a:pt x="147" y="49"/>
                </a:lnTo>
                <a:lnTo>
                  <a:pt x="147" y="47"/>
                </a:lnTo>
                <a:lnTo>
                  <a:pt x="150" y="47"/>
                </a:lnTo>
                <a:lnTo>
                  <a:pt x="150" y="44"/>
                </a:lnTo>
                <a:lnTo>
                  <a:pt x="150" y="47"/>
                </a:lnTo>
                <a:lnTo>
                  <a:pt x="156" y="47"/>
                </a:lnTo>
                <a:lnTo>
                  <a:pt x="153" y="38"/>
                </a:lnTo>
                <a:lnTo>
                  <a:pt x="147" y="35"/>
                </a:lnTo>
                <a:lnTo>
                  <a:pt x="144" y="35"/>
                </a:lnTo>
                <a:lnTo>
                  <a:pt x="141" y="38"/>
                </a:lnTo>
                <a:lnTo>
                  <a:pt x="141" y="41"/>
                </a:lnTo>
                <a:lnTo>
                  <a:pt x="141" y="44"/>
                </a:lnTo>
                <a:lnTo>
                  <a:pt x="141" y="41"/>
                </a:lnTo>
                <a:lnTo>
                  <a:pt x="144" y="41"/>
                </a:lnTo>
                <a:lnTo>
                  <a:pt x="144" y="44"/>
                </a:lnTo>
                <a:lnTo>
                  <a:pt x="144" y="47"/>
                </a:lnTo>
                <a:lnTo>
                  <a:pt x="144" y="49"/>
                </a:lnTo>
                <a:lnTo>
                  <a:pt x="141" y="49"/>
                </a:lnTo>
                <a:lnTo>
                  <a:pt x="138" y="47"/>
                </a:lnTo>
                <a:lnTo>
                  <a:pt x="130" y="52"/>
                </a:lnTo>
                <a:lnTo>
                  <a:pt x="127" y="55"/>
                </a:lnTo>
                <a:lnTo>
                  <a:pt x="124" y="52"/>
                </a:lnTo>
                <a:lnTo>
                  <a:pt x="121" y="49"/>
                </a:lnTo>
                <a:lnTo>
                  <a:pt x="112" y="44"/>
                </a:lnTo>
                <a:lnTo>
                  <a:pt x="110" y="44"/>
                </a:lnTo>
                <a:lnTo>
                  <a:pt x="107" y="41"/>
                </a:lnTo>
                <a:lnTo>
                  <a:pt x="104" y="44"/>
                </a:lnTo>
                <a:lnTo>
                  <a:pt x="101" y="49"/>
                </a:lnTo>
                <a:lnTo>
                  <a:pt x="98" y="52"/>
                </a:lnTo>
                <a:lnTo>
                  <a:pt x="98" y="49"/>
                </a:lnTo>
                <a:lnTo>
                  <a:pt x="98" y="47"/>
                </a:lnTo>
                <a:lnTo>
                  <a:pt x="101" y="47"/>
                </a:lnTo>
                <a:lnTo>
                  <a:pt x="98" y="44"/>
                </a:lnTo>
                <a:lnTo>
                  <a:pt x="101" y="41"/>
                </a:lnTo>
                <a:lnTo>
                  <a:pt x="98" y="41"/>
                </a:lnTo>
                <a:lnTo>
                  <a:pt x="95" y="38"/>
                </a:lnTo>
                <a:lnTo>
                  <a:pt x="89" y="41"/>
                </a:lnTo>
                <a:lnTo>
                  <a:pt x="86" y="41"/>
                </a:lnTo>
                <a:lnTo>
                  <a:pt x="84" y="41"/>
                </a:lnTo>
                <a:lnTo>
                  <a:pt x="84" y="38"/>
                </a:lnTo>
                <a:lnTo>
                  <a:pt x="86" y="38"/>
                </a:lnTo>
                <a:lnTo>
                  <a:pt x="89" y="38"/>
                </a:lnTo>
                <a:lnTo>
                  <a:pt x="92" y="35"/>
                </a:lnTo>
                <a:lnTo>
                  <a:pt x="92" y="32"/>
                </a:lnTo>
                <a:lnTo>
                  <a:pt x="92" y="26"/>
                </a:lnTo>
                <a:lnTo>
                  <a:pt x="92" y="24"/>
                </a:lnTo>
                <a:lnTo>
                  <a:pt x="89" y="21"/>
                </a:lnTo>
                <a:lnTo>
                  <a:pt x="92" y="21"/>
                </a:lnTo>
                <a:lnTo>
                  <a:pt x="92" y="18"/>
                </a:lnTo>
                <a:lnTo>
                  <a:pt x="92" y="15"/>
                </a:lnTo>
                <a:lnTo>
                  <a:pt x="89" y="12"/>
                </a:lnTo>
                <a:lnTo>
                  <a:pt x="86" y="9"/>
                </a:lnTo>
                <a:lnTo>
                  <a:pt x="86" y="12"/>
                </a:lnTo>
                <a:lnTo>
                  <a:pt x="86" y="15"/>
                </a:lnTo>
                <a:lnTo>
                  <a:pt x="84" y="12"/>
                </a:lnTo>
                <a:lnTo>
                  <a:pt x="84" y="9"/>
                </a:lnTo>
                <a:lnTo>
                  <a:pt x="78" y="6"/>
                </a:lnTo>
                <a:lnTo>
                  <a:pt x="75" y="6"/>
                </a:lnTo>
                <a:lnTo>
                  <a:pt x="75" y="3"/>
                </a:lnTo>
                <a:lnTo>
                  <a:pt x="72" y="3"/>
                </a:lnTo>
                <a:lnTo>
                  <a:pt x="66" y="6"/>
                </a:lnTo>
                <a:lnTo>
                  <a:pt x="63" y="6"/>
                </a:lnTo>
                <a:lnTo>
                  <a:pt x="61" y="6"/>
                </a:lnTo>
                <a:lnTo>
                  <a:pt x="58" y="9"/>
                </a:lnTo>
                <a:lnTo>
                  <a:pt x="55" y="9"/>
                </a:lnTo>
                <a:lnTo>
                  <a:pt x="55" y="3"/>
                </a:lnTo>
                <a:lnTo>
                  <a:pt x="52" y="3"/>
                </a:lnTo>
                <a:lnTo>
                  <a:pt x="49" y="3"/>
                </a:lnTo>
                <a:lnTo>
                  <a:pt x="43" y="3"/>
                </a:lnTo>
                <a:lnTo>
                  <a:pt x="43" y="0"/>
                </a:lnTo>
                <a:lnTo>
                  <a:pt x="40" y="0"/>
                </a:lnTo>
                <a:lnTo>
                  <a:pt x="38" y="0"/>
                </a:lnTo>
                <a:lnTo>
                  <a:pt x="35" y="0"/>
                </a:lnTo>
                <a:lnTo>
                  <a:pt x="32" y="0"/>
                </a:lnTo>
                <a:lnTo>
                  <a:pt x="29" y="0"/>
                </a:lnTo>
                <a:lnTo>
                  <a:pt x="26" y="3"/>
                </a:lnTo>
                <a:lnTo>
                  <a:pt x="26" y="9"/>
                </a:lnTo>
                <a:lnTo>
                  <a:pt x="29" y="9"/>
                </a:lnTo>
                <a:lnTo>
                  <a:pt x="29" y="12"/>
                </a:lnTo>
                <a:lnTo>
                  <a:pt x="29" y="15"/>
                </a:lnTo>
                <a:lnTo>
                  <a:pt x="29" y="18"/>
                </a:lnTo>
                <a:lnTo>
                  <a:pt x="32" y="18"/>
                </a:lnTo>
                <a:lnTo>
                  <a:pt x="32" y="21"/>
                </a:lnTo>
                <a:lnTo>
                  <a:pt x="35" y="24"/>
                </a:lnTo>
                <a:lnTo>
                  <a:pt x="35" y="26"/>
                </a:lnTo>
                <a:lnTo>
                  <a:pt x="38" y="26"/>
                </a:lnTo>
                <a:lnTo>
                  <a:pt x="40" y="32"/>
                </a:lnTo>
                <a:lnTo>
                  <a:pt x="43" y="38"/>
                </a:lnTo>
                <a:lnTo>
                  <a:pt x="40" y="41"/>
                </a:lnTo>
                <a:lnTo>
                  <a:pt x="38" y="44"/>
                </a:lnTo>
                <a:lnTo>
                  <a:pt x="35" y="44"/>
                </a:lnTo>
                <a:lnTo>
                  <a:pt x="26" y="44"/>
                </a:lnTo>
                <a:lnTo>
                  <a:pt x="23" y="47"/>
                </a:lnTo>
                <a:lnTo>
                  <a:pt x="26" y="47"/>
                </a:lnTo>
                <a:lnTo>
                  <a:pt x="23" y="49"/>
                </a:lnTo>
                <a:lnTo>
                  <a:pt x="23" y="52"/>
                </a:lnTo>
                <a:lnTo>
                  <a:pt x="26" y="55"/>
                </a:lnTo>
                <a:lnTo>
                  <a:pt x="26" y="58"/>
                </a:lnTo>
                <a:lnTo>
                  <a:pt x="26" y="55"/>
                </a:lnTo>
                <a:lnTo>
                  <a:pt x="29" y="52"/>
                </a:lnTo>
                <a:lnTo>
                  <a:pt x="32" y="55"/>
                </a:lnTo>
                <a:lnTo>
                  <a:pt x="35" y="55"/>
                </a:lnTo>
                <a:lnTo>
                  <a:pt x="35" y="61"/>
                </a:lnTo>
                <a:lnTo>
                  <a:pt x="32" y="64"/>
                </a:lnTo>
                <a:lnTo>
                  <a:pt x="32" y="67"/>
                </a:lnTo>
                <a:lnTo>
                  <a:pt x="35" y="70"/>
                </a:lnTo>
                <a:lnTo>
                  <a:pt x="40" y="70"/>
                </a:lnTo>
                <a:lnTo>
                  <a:pt x="40" y="72"/>
                </a:lnTo>
                <a:lnTo>
                  <a:pt x="40" y="75"/>
                </a:lnTo>
                <a:lnTo>
                  <a:pt x="40" y="78"/>
                </a:lnTo>
                <a:lnTo>
                  <a:pt x="38" y="75"/>
                </a:lnTo>
                <a:lnTo>
                  <a:pt x="35" y="75"/>
                </a:lnTo>
                <a:lnTo>
                  <a:pt x="35" y="78"/>
                </a:lnTo>
                <a:lnTo>
                  <a:pt x="35" y="81"/>
                </a:lnTo>
                <a:lnTo>
                  <a:pt x="38" y="87"/>
                </a:lnTo>
                <a:lnTo>
                  <a:pt x="40" y="90"/>
                </a:lnTo>
                <a:lnTo>
                  <a:pt x="40" y="87"/>
                </a:lnTo>
                <a:lnTo>
                  <a:pt x="46" y="90"/>
                </a:lnTo>
                <a:lnTo>
                  <a:pt x="52" y="90"/>
                </a:lnTo>
                <a:lnTo>
                  <a:pt x="55" y="90"/>
                </a:lnTo>
                <a:lnTo>
                  <a:pt x="58" y="93"/>
                </a:lnTo>
                <a:lnTo>
                  <a:pt x="58" y="96"/>
                </a:lnTo>
                <a:lnTo>
                  <a:pt x="61" y="98"/>
                </a:lnTo>
                <a:lnTo>
                  <a:pt x="61" y="101"/>
                </a:lnTo>
                <a:lnTo>
                  <a:pt x="61" y="104"/>
                </a:lnTo>
                <a:lnTo>
                  <a:pt x="63" y="107"/>
                </a:lnTo>
                <a:lnTo>
                  <a:pt x="66" y="107"/>
                </a:lnTo>
                <a:lnTo>
                  <a:pt x="66" y="110"/>
                </a:lnTo>
                <a:lnTo>
                  <a:pt x="66" y="113"/>
                </a:lnTo>
                <a:lnTo>
                  <a:pt x="69" y="116"/>
                </a:lnTo>
                <a:lnTo>
                  <a:pt x="75" y="121"/>
                </a:lnTo>
                <a:lnTo>
                  <a:pt x="78" y="121"/>
                </a:lnTo>
                <a:lnTo>
                  <a:pt x="81" y="121"/>
                </a:lnTo>
                <a:lnTo>
                  <a:pt x="81" y="124"/>
                </a:lnTo>
                <a:lnTo>
                  <a:pt x="78" y="121"/>
                </a:lnTo>
                <a:lnTo>
                  <a:pt x="75" y="124"/>
                </a:lnTo>
                <a:lnTo>
                  <a:pt x="69" y="119"/>
                </a:lnTo>
                <a:lnTo>
                  <a:pt x="66" y="116"/>
                </a:lnTo>
                <a:lnTo>
                  <a:pt x="66" y="113"/>
                </a:lnTo>
                <a:lnTo>
                  <a:pt x="63" y="110"/>
                </a:lnTo>
                <a:lnTo>
                  <a:pt x="61" y="107"/>
                </a:lnTo>
                <a:lnTo>
                  <a:pt x="58" y="101"/>
                </a:lnTo>
                <a:lnTo>
                  <a:pt x="58" y="98"/>
                </a:lnTo>
                <a:lnTo>
                  <a:pt x="55" y="96"/>
                </a:lnTo>
                <a:lnTo>
                  <a:pt x="55" y="93"/>
                </a:lnTo>
                <a:lnTo>
                  <a:pt x="49" y="93"/>
                </a:lnTo>
                <a:lnTo>
                  <a:pt x="46" y="93"/>
                </a:lnTo>
                <a:lnTo>
                  <a:pt x="43" y="93"/>
                </a:lnTo>
                <a:lnTo>
                  <a:pt x="40" y="93"/>
                </a:lnTo>
                <a:lnTo>
                  <a:pt x="38" y="93"/>
                </a:lnTo>
                <a:lnTo>
                  <a:pt x="35" y="96"/>
                </a:lnTo>
                <a:lnTo>
                  <a:pt x="29" y="96"/>
                </a:lnTo>
                <a:lnTo>
                  <a:pt x="26" y="90"/>
                </a:lnTo>
                <a:lnTo>
                  <a:pt x="23" y="90"/>
                </a:lnTo>
                <a:lnTo>
                  <a:pt x="20" y="90"/>
                </a:lnTo>
                <a:lnTo>
                  <a:pt x="20" y="93"/>
                </a:lnTo>
                <a:lnTo>
                  <a:pt x="17" y="101"/>
                </a:lnTo>
                <a:lnTo>
                  <a:pt x="14" y="107"/>
                </a:lnTo>
                <a:lnTo>
                  <a:pt x="14" y="110"/>
                </a:lnTo>
                <a:lnTo>
                  <a:pt x="14" y="113"/>
                </a:lnTo>
                <a:lnTo>
                  <a:pt x="14" y="116"/>
                </a:lnTo>
                <a:lnTo>
                  <a:pt x="17" y="116"/>
                </a:lnTo>
                <a:lnTo>
                  <a:pt x="17" y="119"/>
                </a:lnTo>
                <a:lnTo>
                  <a:pt x="17" y="121"/>
                </a:lnTo>
                <a:lnTo>
                  <a:pt x="9" y="116"/>
                </a:lnTo>
                <a:lnTo>
                  <a:pt x="6" y="113"/>
                </a:lnTo>
                <a:lnTo>
                  <a:pt x="3" y="116"/>
                </a:lnTo>
                <a:lnTo>
                  <a:pt x="0" y="121"/>
                </a:lnTo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17" name="Freeform 166"/>
          <p:cNvSpPr>
            <a:spLocks/>
          </p:cNvSpPr>
          <p:nvPr/>
        </p:nvSpPr>
        <p:spPr bwMode="auto">
          <a:xfrm>
            <a:off x="6675438" y="3176588"/>
            <a:ext cx="53975" cy="58737"/>
          </a:xfrm>
          <a:custGeom>
            <a:avLst/>
            <a:gdLst>
              <a:gd name="T0" fmla="*/ 0 w 32"/>
              <a:gd name="T1" fmla="*/ 2147483647 h 43"/>
              <a:gd name="T2" fmla="*/ 0 w 32"/>
              <a:gd name="T3" fmla="*/ 2147483647 h 43"/>
              <a:gd name="T4" fmla="*/ 2147483647 w 32"/>
              <a:gd name="T5" fmla="*/ 2147483647 h 43"/>
              <a:gd name="T6" fmla="*/ 2147483647 w 32"/>
              <a:gd name="T7" fmla="*/ 2147483647 h 43"/>
              <a:gd name="T8" fmla="*/ 2147483647 w 32"/>
              <a:gd name="T9" fmla="*/ 2147483647 h 43"/>
              <a:gd name="T10" fmla="*/ 2147483647 w 32"/>
              <a:gd name="T11" fmla="*/ 2147483647 h 43"/>
              <a:gd name="T12" fmla="*/ 2147483647 w 32"/>
              <a:gd name="T13" fmla="*/ 2147483647 h 43"/>
              <a:gd name="T14" fmla="*/ 2147483647 w 32"/>
              <a:gd name="T15" fmla="*/ 2147483647 h 43"/>
              <a:gd name="T16" fmla="*/ 2147483647 w 32"/>
              <a:gd name="T17" fmla="*/ 2147483647 h 43"/>
              <a:gd name="T18" fmla="*/ 2147483647 w 32"/>
              <a:gd name="T19" fmla="*/ 2147483647 h 43"/>
              <a:gd name="T20" fmla="*/ 2147483647 w 32"/>
              <a:gd name="T21" fmla="*/ 2147483647 h 43"/>
              <a:gd name="T22" fmla="*/ 2147483647 w 32"/>
              <a:gd name="T23" fmla="*/ 2147483647 h 43"/>
              <a:gd name="T24" fmla="*/ 2147483647 w 32"/>
              <a:gd name="T25" fmla="*/ 2147483647 h 43"/>
              <a:gd name="T26" fmla="*/ 2147483647 w 32"/>
              <a:gd name="T27" fmla="*/ 2147483647 h 43"/>
              <a:gd name="T28" fmla="*/ 2147483647 w 32"/>
              <a:gd name="T29" fmla="*/ 2147483647 h 43"/>
              <a:gd name="T30" fmla="*/ 2147483647 w 32"/>
              <a:gd name="T31" fmla="*/ 2147483647 h 43"/>
              <a:gd name="T32" fmla="*/ 2147483647 w 32"/>
              <a:gd name="T33" fmla="*/ 0 h 43"/>
              <a:gd name="T34" fmla="*/ 2147483647 w 32"/>
              <a:gd name="T35" fmla="*/ 2147483647 h 43"/>
              <a:gd name="T36" fmla="*/ 2147483647 w 32"/>
              <a:gd name="T37" fmla="*/ 2147483647 h 43"/>
              <a:gd name="T38" fmla="*/ 0 w 32"/>
              <a:gd name="T39" fmla="*/ 2147483647 h 43"/>
              <a:gd name="T40" fmla="*/ 2147483647 w 32"/>
              <a:gd name="T41" fmla="*/ 2147483647 h 43"/>
              <a:gd name="T42" fmla="*/ 2147483647 w 32"/>
              <a:gd name="T43" fmla="*/ 2147483647 h 43"/>
              <a:gd name="T44" fmla="*/ 2147483647 w 32"/>
              <a:gd name="T45" fmla="*/ 2147483647 h 43"/>
              <a:gd name="T46" fmla="*/ 2147483647 w 32"/>
              <a:gd name="T47" fmla="*/ 2147483647 h 43"/>
              <a:gd name="T48" fmla="*/ 2147483647 w 32"/>
              <a:gd name="T49" fmla="*/ 2147483647 h 43"/>
              <a:gd name="T50" fmla="*/ 2147483647 w 32"/>
              <a:gd name="T51" fmla="*/ 2147483647 h 43"/>
              <a:gd name="T52" fmla="*/ 2147483647 w 32"/>
              <a:gd name="T53" fmla="*/ 2147483647 h 43"/>
              <a:gd name="T54" fmla="*/ 2147483647 w 32"/>
              <a:gd name="T55" fmla="*/ 2147483647 h 43"/>
              <a:gd name="T56" fmla="*/ 2147483647 w 32"/>
              <a:gd name="T57" fmla="*/ 2147483647 h 43"/>
              <a:gd name="T58" fmla="*/ 2147483647 w 32"/>
              <a:gd name="T59" fmla="*/ 2147483647 h 43"/>
              <a:gd name="T60" fmla="*/ 0 w 32"/>
              <a:gd name="T61" fmla="*/ 2147483647 h 43"/>
              <a:gd name="T62" fmla="*/ 2147483647 w 32"/>
              <a:gd name="T63" fmla="*/ 2147483647 h 43"/>
              <a:gd name="T64" fmla="*/ 2147483647 w 32"/>
              <a:gd name="T65" fmla="*/ 2147483647 h 43"/>
              <a:gd name="T66" fmla="*/ 0 w 32"/>
              <a:gd name="T67" fmla="*/ 2147483647 h 43"/>
              <a:gd name="T68" fmla="*/ 2147483647 w 32"/>
              <a:gd name="T69" fmla="*/ 2147483647 h 43"/>
              <a:gd name="T70" fmla="*/ 0 w 32"/>
              <a:gd name="T71" fmla="*/ 2147483647 h 4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2"/>
              <a:gd name="T109" fmla="*/ 0 h 43"/>
              <a:gd name="T110" fmla="*/ 32 w 32"/>
              <a:gd name="T111" fmla="*/ 43 h 4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2" h="43">
                <a:moveTo>
                  <a:pt x="0" y="31"/>
                </a:moveTo>
                <a:lnTo>
                  <a:pt x="0" y="34"/>
                </a:lnTo>
                <a:lnTo>
                  <a:pt x="3" y="34"/>
                </a:lnTo>
                <a:lnTo>
                  <a:pt x="0" y="34"/>
                </a:lnTo>
                <a:lnTo>
                  <a:pt x="0" y="37"/>
                </a:lnTo>
                <a:lnTo>
                  <a:pt x="3" y="34"/>
                </a:lnTo>
                <a:lnTo>
                  <a:pt x="3" y="37"/>
                </a:lnTo>
                <a:lnTo>
                  <a:pt x="9" y="37"/>
                </a:lnTo>
                <a:lnTo>
                  <a:pt x="9" y="40"/>
                </a:lnTo>
                <a:lnTo>
                  <a:pt x="11" y="43"/>
                </a:lnTo>
                <a:lnTo>
                  <a:pt x="14" y="40"/>
                </a:lnTo>
                <a:lnTo>
                  <a:pt x="14" y="34"/>
                </a:lnTo>
                <a:lnTo>
                  <a:pt x="14" y="31"/>
                </a:lnTo>
                <a:lnTo>
                  <a:pt x="17" y="31"/>
                </a:lnTo>
                <a:lnTo>
                  <a:pt x="20" y="31"/>
                </a:lnTo>
                <a:lnTo>
                  <a:pt x="23" y="31"/>
                </a:lnTo>
                <a:lnTo>
                  <a:pt x="26" y="31"/>
                </a:lnTo>
                <a:lnTo>
                  <a:pt x="29" y="31"/>
                </a:lnTo>
                <a:lnTo>
                  <a:pt x="29" y="34"/>
                </a:lnTo>
                <a:lnTo>
                  <a:pt x="29" y="31"/>
                </a:lnTo>
                <a:lnTo>
                  <a:pt x="32" y="31"/>
                </a:lnTo>
                <a:lnTo>
                  <a:pt x="29" y="28"/>
                </a:lnTo>
                <a:lnTo>
                  <a:pt x="29" y="26"/>
                </a:lnTo>
                <a:lnTo>
                  <a:pt x="26" y="26"/>
                </a:lnTo>
                <a:lnTo>
                  <a:pt x="23" y="26"/>
                </a:lnTo>
                <a:lnTo>
                  <a:pt x="20" y="20"/>
                </a:lnTo>
                <a:lnTo>
                  <a:pt x="26" y="17"/>
                </a:lnTo>
                <a:lnTo>
                  <a:pt x="26" y="11"/>
                </a:lnTo>
                <a:lnTo>
                  <a:pt x="26" y="8"/>
                </a:lnTo>
                <a:lnTo>
                  <a:pt x="14" y="11"/>
                </a:lnTo>
                <a:lnTo>
                  <a:pt x="11" y="8"/>
                </a:lnTo>
                <a:lnTo>
                  <a:pt x="11" y="3"/>
                </a:lnTo>
                <a:lnTo>
                  <a:pt x="14" y="3"/>
                </a:lnTo>
                <a:lnTo>
                  <a:pt x="14" y="0"/>
                </a:lnTo>
                <a:lnTo>
                  <a:pt x="11" y="0"/>
                </a:lnTo>
                <a:lnTo>
                  <a:pt x="9" y="3"/>
                </a:lnTo>
                <a:lnTo>
                  <a:pt x="3" y="3"/>
                </a:lnTo>
                <a:lnTo>
                  <a:pt x="3" y="5"/>
                </a:lnTo>
                <a:lnTo>
                  <a:pt x="3" y="8"/>
                </a:lnTo>
                <a:lnTo>
                  <a:pt x="0" y="8"/>
                </a:lnTo>
                <a:lnTo>
                  <a:pt x="3" y="11"/>
                </a:lnTo>
                <a:lnTo>
                  <a:pt x="6" y="8"/>
                </a:lnTo>
                <a:lnTo>
                  <a:pt x="6" y="5"/>
                </a:lnTo>
                <a:lnTo>
                  <a:pt x="6" y="3"/>
                </a:lnTo>
                <a:lnTo>
                  <a:pt x="6" y="11"/>
                </a:lnTo>
                <a:lnTo>
                  <a:pt x="9" y="8"/>
                </a:lnTo>
                <a:lnTo>
                  <a:pt x="11" y="5"/>
                </a:lnTo>
                <a:lnTo>
                  <a:pt x="11" y="8"/>
                </a:lnTo>
                <a:lnTo>
                  <a:pt x="14" y="11"/>
                </a:lnTo>
                <a:lnTo>
                  <a:pt x="17" y="11"/>
                </a:lnTo>
                <a:lnTo>
                  <a:pt x="17" y="17"/>
                </a:lnTo>
                <a:lnTo>
                  <a:pt x="14" y="20"/>
                </a:lnTo>
                <a:lnTo>
                  <a:pt x="14" y="17"/>
                </a:lnTo>
                <a:lnTo>
                  <a:pt x="11" y="17"/>
                </a:lnTo>
                <a:lnTo>
                  <a:pt x="11" y="14"/>
                </a:lnTo>
                <a:lnTo>
                  <a:pt x="9" y="14"/>
                </a:lnTo>
                <a:lnTo>
                  <a:pt x="11" y="8"/>
                </a:lnTo>
                <a:lnTo>
                  <a:pt x="9" y="11"/>
                </a:lnTo>
                <a:lnTo>
                  <a:pt x="9" y="14"/>
                </a:lnTo>
                <a:lnTo>
                  <a:pt x="6" y="11"/>
                </a:lnTo>
                <a:lnTo>
                  <a:pt x="0" y="11"/>
                </a:lnTo>
                <a:lnTo>
                  <a:pt x="0" y="14"/>
                </a:lnTo>
                <a:lnTo>
                  <a:pt x="3" y="17"/>
                </a:lnTo>
                <a:lnTo>
                  <a:pt x="3" y="14"/>
                </a:lnTo>
                <a:lnTo>
                  <a:pt x="6" y="17"/>
                </a:lnTo>
                <a:lnTo>
                  <a:pt x="6" y="20"/>
                </a:lnTo>
                <a:lnTo>
                  <a:pt x="3" y="20"/>
                </a:lnTo>
                <a:lnTo>
                  <a:pt x="0" y="23"/>
                </a:lnTo>
                <a:lnTo>
                  <a:pt x="3" y="23"/>
                </a:lnTo>
                <a:lnTo>
                  <a:pt x="6" y="26"/>
                </a:lnTo>
                <a:lnTo>
                  <a:pt x="6" y="28"/>
                </a:lnTo>
                <a:lnTo>
                  <a:pt x="0" y="28"/>
                </a:lnTo>
                <a:lnTo>
                  <a:pt x="0" y="31"/>
                </a:lnTo>
                <a:close/>
              </a:path>
            </a:pathLst>
          </a:custGeom>
          <a:solidFill>
            <a:schemeClr val="bg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18" name="Freeform 167"/>
          <p:cNvSpPr>
            <a:spLocks/>
          </p:cNvSpPr>
          <p:nvPr/>
        </p:nvSpPr>
        <p:spPr bwMode="auto">
          <a:xfrm>
            <a:off x="6726238" y="3240088"/>
            <a:ext cx="44450" cy="39687"/>
          </a:xfrm>
          <a:custGeom>
            <a:avLst/>
            <a:gdLst>
              <a:gd name="T0" fmla="*/ 0 w 26"/>
              <a:gd name="T1" fmla="*/ 0 h 29"/>
              <a:gd name="T2" fmla="*/ 2147483647 w 26"/>
              <a:gd name="T3" fmla="*/ 0 h 29"/>
              <a:gd name="T4" fmla="*/ 2147483647 w 26"/>
              <a:gd name="T5" fmla="*/ 2147483647 h 29"/>
              <a:gd name="T6" fmla="*/ 2147483647 w 26"/>
              <a:gd name="T7" fmla="*/ 2147483647 h 29"/>
              <a:gd name="T8" fmla="*/ 2147483647 w 26"/>
              <a:gd name="T9" fmla="*/ 2147483647 h 29"/>
              <a:gd name="T10" fmla="*/ 2147483647 w 26"/>
              <a:gd name="T11" fmla="*/ 2147483647 h 29"/>
              <a:gd name="T12" fmla="*/ 2147483647 w 26"/>
              <a:gd name="T13" fmla="*/ 2147483647 h 29"/>
              <a:gd name="T14" fmla="*/ 2147483647 w 26"/>
              <a:gd name="T15" fmla="*/ 2147483647 h 29"/>
              <a:gd name="T16" fmla="*/ 2147483647 w 26"/>
              <a:gd name="T17" fmla="*/ 2147483647 h 29"/>
              <a:gd name="T18" fmla="*/ 2147483647 w 26"/>
              <a:gd name="T19" fmla="*/ 2147483647 h 29"/>
              <a:gd name="T20" fmla="*/ 2147483647 w 26"/>
              <a:gd name="T21" fmla="*/ 2147483647 h 29"/>
              <a:gd name="T22" fmla="*/ 2147483647 w 26"/>
              <a:gd name="T23" fmla="*/ 2147483647 h 29"/>
              <a:gd name="T24" fmla="*/ 2147483647 w 26"/>
              <a:gd name="T25" fmla="*/ 2147483647 h 29"/>
              <a:gd name="T26" fmla="*/ 2147483647 w 26"/>
              <a:gd name="T27" fmla="*/ 2147483647 h 29"/>
              <a:gd name="T28" fmla="*/ 2147483647 w 26"/>
              <a:gd name="T29" fmla="*/ 2147483647 h 29"/>
              <a:gd name="T30" fmla="*/ 2147483647 w 26"/>
              <a:gd name="T31" fmla="*/ 2147483647 h 29"/>
              <a:gd name="T32" fmla="*/ 2147483647 w 26"/>
              <a:gd name="T33" fmla="*/ 2147483647 h 29"/>
              <a:gd name="T34" fmla="*/ 2147483647 w 26"/>
              <a:gd name="T35" fmla="*/ 2147483647 h 29"/>
              <a:gd name="T36" fmla="*/ 2147483647 w 26"/>
              <a:gd name="T37" fmla="*/ 2147483647 h 29"/>
              <a:gd name="T38" fmla="*/ 2147483647 w 26"/>
              <a:gd name="T39" fmla="*/ 2147483647 h 29"/>
              <a:gd name="T40" fmla="*/ 2147483647 w 26"/>
              <a:gd name="T41" fmla="*/ 2147483647 h 29"/>
              <a:gd name="T42" fmla="*/ 2147483647 w 26"/>
              <a:gd name="T43" fmla="*/ 2147483647 h 29"/>
              <a:gd name="T44" fmla="*/ 2147483647 w 26"/>
              <a:gd name="T45" fmla="*/ 2147483647 h 29"/>
              <a:gd name="T46" fmla="*/ 2147483647 w 26"/>
              <a:gd name="T47" fmla="*/ 2147483647 h 29"/>
              <a:gd name="T48" fmla="*/ 2147483647 w 26"/>
              <a:gd name="T49" fmla="*/ 2147483647 h 29"/>
              <a:gd name="T50" fmla="*/ 2147483647 w 26"/>
              <a:gd name="T51" fmla="*/ 2147483647 h 29"/>
              <a:gd name="T52" fmla="*/ 2147483647 w 26"/>
              <a:gd name="T53" fmla="*/ 2147483647 h 29"/>
              <a:gd name="T54" fmla="*/ 2147483647 w 26"/>
              <a:gd name="T55" fmla="*/ 2147483647 h 29"/>
              <a:gd name="T56" fmla="*/ 2147483647 w 26"/>
              <a:gd name="T57" fmla="*/ 2147483647 h 29"/>
              <a:gd name="T58" fmla="*/ 2147483647 w 26"/>
              <a:gd name="T59" fmla="*/ 2147483647 h 29"/>
              <a:gd name="T60" fmla="*/ 2147483647 w 26"/>
              <a:gd name="T61" fmla="*/ 2147483647 h 29"/>
              <a:gd name="T62" fmla="*/ 2147483647 w 26"/>
              <a:gd name="T63" fmla="*/ 2147483647 h 29"/>
              <a:gd name="T64" fmla="*/ 2147483647 w 26"/>
              <a:gd name="T65" fmla="*/ 2147483647 h 29"/>
              <a:gd name="T66" fmla="*/ 2147483647 w 26"/>
              <a:gd name="T67" fmla="*/ 2147483647 h 29"/>
              <a:gd name="T68" fmla="*/ 2147483647 w 26"/>
              <a:gd name="T69" fmla="*/ 2147483647 h 29"/>
              <a:gd name="T70" fmla="*/ 2147483647 w 26"/>
              <a:gd name="T71" fmla="*/ 2147483647 h 29"/>
              <a:gd name="T72" fmla="*/ 2147483647 w 26"/>
              <a:gd name="T73" fmla="*/ 2147483647 h 29"/>
              <a:gd name="T74" fmla="*/ 2147483647 w 26"/>
              <a:gd name="T75" fmla="*/ 2147483647 h 29"/>
              <a:gd name="T76" fmla="*/ 2147483647 w 26"/>
              <a:gd name="T77" fmla="*/ 2147483647 h 29"/>
              <a:gd name="T78" fmla="*/ 2147483647 w 26"/>
              <a:gd name="T79" fmla="*/ 2147483647 h 29"/>
              <a:gd name="T80" fmla="*/ 0 w 26"/>
              <a:gd name="T81" fmla="*/ 0 h 2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6"/>
              <a:gd name="T124" fmla="*/ 0 h 29"/>
              <a:gd name="T125" fmla="*/ 26 w 26"/>
              <a:gd name="T126" fmla="*/ 29 h 29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6" h="29">
                <a:moveTo>
                  <a:pt x="0" y="0"/>
                </a:moveTo>
                <a:lnTo>
                  <a:pt x="3" y="0"/>
                </a:lnTo>
                <a:lnTo>
                  <a:pt x="5" y="3"/>
                </a:lnTo>
                <a:lnTo>
                  <a:pt x="8" y="5"/>
                </a:lnTo>
                <a:lnTo>
                  <a:pt x="14" y="8"/>
                </a:lnTo>
                <a:lnTo>
                  <a:pt x="20" y="14"/>
                </a:lnTo>
                <a:lnTo>
                  <a:pt x="20" y="17"/>
                </a:lnTo>
                <a:lnTo>
                  <a:pt x="26" y="20"/>
                </a:lnTo>
                <a:lnTo>
                  <a:pt x="23" y="23"/>
                </a:lnTo>
                <a:lnTo>
                  <a:pt x="17" y="26"/>
                </a:lnTo>
                <a:lnTo>
                  <a:pt x="14" y="26"/>
                </a:lnTo>
                <a:lnTo>
                  <a:pt x="11" y="29"/>
                </a:lnTo>
                <a:lnTo>
                  <a:pt x="11" y="26"/>
                </a:lnTo>
                <a:lnTo>
                  <a:pt x="8" y="29"/>
                </a:lnTo>
                <a:lnTo>
                  <a:pt x="5" y="26"/>
                </a:lnTo>
                <a:lnTo>
                  <a:pt x="8" y="26"/>
                </a:lnTo>
                <a:lnTo>
                  <a:pt x="11" y="23"/>
                </a:lnTo>
                <a:lnTo>
                  <a:pt x="11" y="20"/>
                </a:lnTo>
                <a:lnTo>
                  <a:pt x="8" y="17"/>
                </a:lnTo>
                <a:lnTo>
                  <a:pt x="8" y="14"/>
                </a:lnTo>
                <a:lnTo>
                  <a:pt x="11" y="14"/>
                </a:lnTo>
                <a:lnTo>
                  <a:pt x="11" y="17"/>
                </a:lnTo>
                <a:lnTo>
                  <a:pt x="11" y="20"/>
                </a:lnTo>
                <a:lnTo>
                  <a:pt x="14" y="17"/>
                </a:lnTo>
                <a:lnTo>
                  <a:pt x="14" y="20"/>
                </a:lnTo>
                <a:lnTo>
                  <a:pt x="17" y="17"/>
                </a:lnTo>
                <a:lnTo>
                  <a:pt x="17" y="14"/>
                </a:lnTo>
                <a:lnTo>
                  <a:pt x="14" y="11"/>
                </a:lnTo>
                <a:lnTo>
                  <a:pt x="14" y="14"/>
                </a:lnTo>
                <a:lnTo>
                  <a:pt x="14" y="11"/>
                </a:lnTo>
                <a:lnTo>
                  <a:pt x="11" y="8"/>
                </a:lnTo>
                <a:lnTo>
                  <a:pt x="8" y="8"/>
                </a:lnTo>
                <a:lnTo>
                  <a:pt x="8" y="11"/>
                </a:lnTo>
                <a:lnTo>
                  <a:pt x="8" y="14"/>
                </a:lnTo>
                <a:lnTo>
                  <a:pt x="5" y="14"/>
                </a:lnTo>
                <a:lnTo>
                  <a:pt x="8" y="8"/>
                </a:lnTo>
                <a:lnTo>
                  <a:pt x="3" y="14"/>
                </a:lnTo>
                <a:lnTo>
                  <a:pt x="5" y="8"/>
                </a:lnTo>
                <a:lnTo>
                  <a:pt x="5" y="5"/>
                </a:lnTo>
                <a:lnTo>
                  <a:pt x="3" y="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19" name="Freeform 168"/>
          <p:cNvSpPr>
            <a:spLocks/>
          </p:cNvSpPr>
          <p:nvPr/>
        </p:nvSpPr>
        <p:spPr bwMode="auto">
          <a:xfrm>
            <a:off x="6270625" y="3127375"/>
            <a:ext cx="17463" cy="36513"/>
          </a:xfrm>
          <a:custGeom>
            <a:avLst/>
            <a:gdLst>
              <a:gd name="T0" fmla="*/ 0 w 11"/>
              <a:gd name="T1" fmla="*/ 2147483647 h 26"/>
              <a:gd name="T2" fmla="*/ 2147483647 w 11"/>
              <a:gd name="T3" fmla="*/ 2147483647 h 26"/>
              <a:gd name="T4" fmla="*/ 2147483647 w 11"/>
              <a:gd name="T5" fmla="*/ 0 h 26"/>
              <a:gd name="T6" fmla="*/ 2147483647 w 11"/>
              <a:gd name="T7" fmla="*/ 0 h 26"/>
              <a:gd name="T8" fmla="*/ 2147483647 w 11"/>
              <a:gd name="T9" fmla="*/ 2147483647 h 26"/>
              <a:gd name="T10" fmla="*/ 2147483647 w 11"/>
              <a:gd name="T11" fmla="*/ 2147483647 h 26"/>
              <a:gd name="T12" fmla="*/ 2147483647 w 11"/>
              <a:gd name="T13" fmla="*/ 2147483647 h 26"/>
              <a:gd name="T14" fmla="*/ 2147483647 w 11"/>
              <a:gd name="T15" fmla="*/ 2147483647 h 26"/>
              <a:gd name="T16" fmla="*/ 2147483647 w 11"/>
              <a:gd name="T17" fmla="*/ 2147483647 h 26"/>
              <a:gd name="T18" fmla="*/ 2147483647 w 11"/>
              <a:gd name="T19" fmla="*/ 2147483647 h 26"/>
              <a:gd name="T20" fmla="*/ 2147483647 w 11"/>
              <a:gd name="T21" fmla="*/ 2147483647 h 26"/>
              <a:gd name="T22" fmla="*/ 2147483647 w 11"/>
              <a:gd name="T23" fmla="*/ 2147483647 h 26"/>
              <a:gd name="T24" fmla="*/ 2147483647 w 11"/>
              <a:gd name="T25" fmla="*/ 2147483647 h 26"/>
              <a:gd name="T26" fmla="*/ 2147483647 w 11"/>
              <a:gd name="T27" fmla="*/ 2147483647 h 26"/>
              <a:gd name="T28" fmla="*/ 2147483647 w 11"/>
              <a:gd name="T29" fmla="*/ 2147483647 h 26"/>
              <a:gd name="T30" fmla="*/ 0 w 11"/>
              <a:gd name="T31" fmla="*/ 2147483647 h 2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"/>
              <a:gd name="T49" fmla="*/ 0 h 26"/>
              <a:gd name="T50" fmla="*/ 11 w 11"/>
              <a:gd name="T51" fmla="*/ 26 h 2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" h="26">
                <a:moveTo>
                  <a:pt x="0" y="26"/>
                </a:moveTo>
                <a:lnTo>
                  <a:pt x="3" y="12"/>
                </a:lnTo>
                <a:lnTo>
                  <a:pt x="5" y="0"/>
                </a:lnTo>
                <a:lnTo>
                  <a:pt x="8" y="0"/>
                </a:lnTo>
                <a:lnTo>
                  <a:pt x="8" y="3"/>
                </a:lnTo>
                <a:lnTo>
                  <a:pt x="5" y="6"/>
                </a:lnTo>
                <a:lnTo>
                  <a:pt x="5" y="14"/>
                </a:lnTo>
                <a:lnTo>
                  <a:pt x="8" y="14"/>
                </a:lnTo>
                <a:lnTo>
                  <a:pt x="11" y="14"/>
                </a:lnTo>
                <a:lnTo>
                  <a:pt x="11" y="17"/>
                </a:lnTo>
                <a:lnTo>
                  <a:pt x="8" y="17"/>
                </a:lnTo>
                <a:lnTo>
                  <a:pt x="5" y="17"/>
                </a:lnTo>
                <a:lnTo>
                  <a:pt x="5" y="14"/>
                </a:lnTo>
                <a:lnTo>
                  <a:pt x="3" y="14"/>
                </a:lnTo>
                <a:lnTo>
                  <a:pt x="3" y="17"/>
                </a:lnTo>
                <a:lnTo>
                  <a:pt x="0" y="26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20" name="Freeform 169"/>
          <p:cNvSpPr>
            <a:spLocks/>
          </p:cNvSpPr>
          <p:nvPr/>
        </p:nvSpPr>
        <p:spPr bwMode="auto">
          <a:xfrm>
            <a:off x="6276975" y="3163888"/>
            <a:ext cx="17463" cy="12700"/>
          </a:xfrm>
          <a:custGeom>
            <a:avLst/>
            <a:gdLst>
              <a:gd name="T0" fmla="*/ 0 w 9"/>
              <a:gd name="T1" fmla="*/ 2147483647 h 9"/>
              <a:gd name="T2" fmla="*/ 2147483647 w 9"/>
              <a:gd name="T3" fmla="*/ 2147483647 h 9"/>
              <a:gd name="T4" fmla="*/ 2147483647 w 9"/>
              <a:gd name="T5" fmla="*/ 2147483647 h 9"/>
              <a:gd name="T6" fmla="*/ 2147483647 w 9"/>
              <a:gd name="T7" fmla="*/ 2147483647 h 9"/>
              <a:gd name="T8" fmla="*/ 2147483647 w 9"/>
              <a:gd name="T9" fmla="*/ 2147483647 h 9"/>
              <a:gd name="T10" fmla="*/ 2147483647 w 9"/>
              <a:gd name="T11" fmla="*/ 2147483647 h 9"/>
              <a:gd name="T12" fmla="*/ 2147483647 w 9"/>
              <a:gd name="T13" fmla="*/ 0 h 9"/>
              <a:gd name="T14" fmla="*/ 2147483647 w 9"/>
              <a:gd name="T15" fmla="*/ 0 h 9"/>
              <a:gd name="T16" fmla="*/ 2147483647 w 9"/>
              <a:gd name="T17" fmla="*/ 0 h 9"/>
              <a:gd name="T18" fmla="*/ 0 w 9"/>
              <a:gd name="T19" fmla="*/ 2147483647 h 9"/>
              <a:gd name="T20" fmla="*/ 0 w 9"/>
              <a:gd name="T21" fmla="*/ 2147483647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"/>
              <a:gd name="T34" fmla="*/ 0 h 9"/>
              <a:gd name="T35" fmla="*/ 9 w 9"/>
              <a:gd name="T36" fmla="*/ 9 h 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" h="9">
                <a:moveTo>
                  <a:pt x="0" y="6"/>
                </a:moveTo>
                <a:lnTo>
                  <a:pt x="3" y="6"/>
                </a:lnTo>
                <a:lnTo>
                  <a:pt x="6" y="6"/>
                </a:lnTo>
                <a:lnTo>
                  <a:pt x="9" y="9"/>
                </a:lnTo>
                <a:lnTo>
                  <a:pt x="9" y="6"/>
                </a:lnTo>
                <a:lnTo>
                  <a:pt x="9" y="3"/>
                </a:lnTo>
                <a:lnTo>
                  <a:pt x="9" y="0"/>
                </a:lnTo>
                <a:lnTo>
                  <a:pt x="6" y="0"/>
                </a:lnTo>
                <a:lnTo>
                  <a:pt x="3" y="0"/>
                </a:lnTo>
                <a:lnTo>
                  <a:pt x="0" y="3"/>
                </a:lnTo>
                <a:lnTo>
                  <a:pt x="0" y="6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21" name="Freeform 170"/>
          <p:cNvSpPr>
            <a:spLocks/>
          </p:cNvSpPr>
          <p:nvPr/>
        </p:nvSpPr>
        <p:spPr bwMode="auto">
          <a:xfrm>
            <a:off x="6308725" y="3192463"/>
            <a:ext cx="12700" cy="11112"/>
          </a:xfrm>
          <a:custGeom>
            <a:avLst/>
            <a:gdLst>
              <a:gd name="T0" fmla="*/ 0 w 8"/>
              <a:gd name="T1" fmla="*/ 2147483647 h 9"/>
              <a:gd name="T2" fmla="*/ 2147483647 w 8"/>
              <a:gd name="T3" fmla="*/ 0 h 9"/>
              <a:gd name="T4" fmla="*/ 2147483647 w 8"/>
              <a:gd name="T5" fmla="*/ 2147483647 h 9"/>
              <a:gd name="T6" fmla="*/ 2147483647 w 8"/>
              <a:gd name="T7" fmla="*/ 2147483647 h 9"/>
              <a:gd name="T8" fmla="*/ 2147483647 w 8"/>
              <a:gd name="T9" fmla="*/ 2147483647 h 9"/>
              <a:gd name="T10" fmla="*/ 2147483647 w 8"/>
              <a:gd name="T11" fmla="*/ 2147483647 h 9"/>
              <a:gd name="T12" fmla="*/ 2147483647 w 8"/>
              <a:gd name="T13" fmla="*/ 2147483647 h 9"/>
              <a:gd name="T14" fmla="*/ 0 w 8"/>
              <a:gd name="T15" fmla="*/ 2147483647 h 9"/>
              <a:gd name="T16" fmla="*/ 2147483647 w 8"/>
              <a:gd name="T17" fmla="*/ 2147483647 h 9"/>
              <a:gd name="T18" fmla="*/ 0 w 8"/>
              <a:gd name="T19" fmla="*/ 2147483647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"/>
              <a:gd name="T31" fmla="*/ 0 h 9"/>
              <a:gd name="T32" fmla="*/ 8 w 8"/>
              <a:gd name="T33" fmla="*/ 9 h 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" h="9">
                <a:moveTo>
                  <a:pt x="0" y="3"/>
                </a:moveTo>
                <a:lnTo>
                  <a:pt x="6" y="0"/>
                </a:lnTo>
                <a:lnTo>
                  <a:pt x="8" y="3"/>
                </a:lnTo>
                <a:lnTo>
                  <a:pt x="8" y="6"/>
                </a:lnTo>
                <a:lnTo>
                  <a:pt x="6" y="6"/>
                </a:lnTo>
                <a:lnTo>
                  <a:pt x="6" y="9"/>
                </a:lnTo>
                <a:lnTo>
                  <a:pt x="3" y="6"/>
                </a:lnTo>
                <a:lnTo>
                  <a:pt x="0" y="6"/>
                </a:lnTo>
                <a:lnTo>
                  <a:pt x="3" y="3"/>
                </a:lnTo>
                <a:lnTo>
                  <a:pt x="0" y="3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22" name="Freeform 171"/>
          <p:cNvSpPr>
            <a:spLocks/>
          </p:cNvSpPr>
          <p:nvPr/>
        </p:nvSpPr>
        <p:spPr bwMode="auto">
          <a:xfrm>
            <a:off x="6526213" y="3259138"/>
            <a:ext cx="9525" cy="9525"/>
          </a:xfrm>
          <a:custGeom>
            <a:avLst/>
            <a:gdLst>
              <a:gd name="T0" fmla="*/ 0 w 6"/>
              <a:gd name="T1" fmla="*/ 2147483647 h 6"/>
              <a:gd name="T2" fmla="*/ 0 w 6"/>
              <a:gd name="T3" fmla="*/ 2147483647 h 6"/>
              <a:gd name="T4" fmla="*/ 2147483647 w 6"/>
              <a:gd name="T5" fmla="*/ 2147483647 h 6"/>
              <a:gd name="T6" fmla="*/ 2147483647 w 6"/>
              <a:gd name="T7" fmla="*/ 2147483647 h 6"/>
              <a:gd name="T8" fmla="*/ 2147483647 w 6"/>
              <a:gd name="T9" fmla="*/ 2147483647 h 6"/>
              <a:gd name="T10" fmla="*/ 2147483647 w 6"/>
              <a:gd name="T11" fmla="*/ 2147483647 h 6"/>
              <a:gd name="T12" fmla="*/ 2147483647 w 6"/>
              <a:gd name="T13" fmla="*/ 0 h 6"/>
              <a:gd name="T14" fmla="*/ 0 w 6"/>
              <a:gd name="T15" fmla="*/ 0 h 6"/>
              <a:gd name="T16" fmla="*/ 0 w 6"/>
              <a:gd name="T17" fmla="*/ 2147483647 h 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"/>
              <a:gd name="T28" fmla="*/ 0 h 6"/>
              <a:gd name="T29" fmla="*/ 6 w 6"/>
              <a:gd name="T30" fmla="*/ 6 h 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" h="6">
                <a:moveTo>
                  <a:pt x="0" y="3"/>
                </a:moveTo>
                <a:lnTo>
                  <a:pt x="0" y="6"/>
                </a:lnTo>
                <a:lnTo>
                  <a:pt x="3" y="6"/>
                </a:lnTo>
                <a:lnTo>
                  <a:pt x="3" y="3"/>
                </a:lnTo>
                <a:lnTo>
                  <a:pt x="6" y="6"/>
                </a:lnTo>
                <a:lnTo>
                  <a:pt x="6" y="3"/>
                </a:lnTo>
                <a:lnTo>
                  <a:pt x="6" y="0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chemeClr val="bg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23" name="Freeform 172"/>
          <p:cNvSpPr>
            <a:spLocks/>
          </p:cNvSpPr>
          <p:nvPr/>
        </p:nvSpPr>
        <p:spPr bwMode="auto">
          <a:xfrm>
            <a:off x="6270625" y="3167063"/>
            <a:ext cx="6350" cy="17462"/>
          </a:xfrm>
          <a:custGeom>
            <a:avLst/>
            <a:gdLst>
              <a:gd name="T0" fmla="*/ 0 w 5"/>
              <a:gd name="T1" fmla="*/ 2147483647 h 11"/>
              <a:gd name="T2" fmla="*/ 2147483647 w 5"/>
              <a:gd name="T3" fmla="*/ 2147483647 h 11"/>
              <a:gd name="T4" fmla="*/ 2147483647 w 5"/>
              <a:gd name="T5" fmla="*/ 0 h 11"/>
              <a:gd name="T6" fmla="*/ 2147483647 w 5"/>
              <a:gd name="T7" fmla="*/ 2147483647 h 11"/>
              <a:gd name="T8" fmla="*/ 2147483647 w 5"/>
              <a:gd name="T9" fmla="*/ 2147483647 h 11"/>
              <a:gd name="T10" fmla="*/ 2147483647 w 5"/>
              <a:gd name="T11" fmla="*/ 2147483647 h 11"/>
              <a:gd name="T12" fmla="*/ 2147483647 w 5"/>
              <a:gd name="T13" fmla="*/ 2147483647 h 11"/>
              <a:gd name="T14" fmla="*/ 2147483647 w 5"/>
              <a:gd name="T15" fmla="*/ 2147483647 h 11"/>
              <a:gd name="T16" fmla="*/ 0 w 5"/>
              <a:gd name="T17" fmla="*/ 2147483647 h 11"/>
              <a:gd name="T18" fmla="*/ 0 w 5"/>
              <a:gd name="T19" fmla="*/ 2147483647 h 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"/>
              <a:gd name="T31" fmla="*/ 0 h 11"/>
              <a:gd name="T32" fmla="*/ 5 w 5"/>
              <a:gd name="T33" fmla="*/ 11 h 1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" h="11">
                <a:moveTo>
                  <a:pt x="0" y="3"/>
                </a:moveTo>
                <a:lnTo>
                  <a:pt x="3" y="3"/>
                </a:lnTo>
                <a:lnTo>
                  <a:pt x="3" y="0"/>
                </a:lnTo>
                <a:lnTo>
                  <a:pt x="3" y="3"/>
                </a:lnTo>
                <a:lnTo>
                  <a:pt x="3" y="6"/>
                </a:lnTo>
                <a:lnTo>
                  <a:pt x="5" y="9"/>
                </a:lnTo>
                <a:lnTo>
                  <a:pt x="3" y="9"/>
                </a:lnTo>
                <a:lnTo>
                  <a:pt x="3" y="11"/>
                </a:lnTo>
                <a:lnTo>
                  <a:pt x="0" y="6"/>
                </a:lnTo>
                <a:lnTo>
                  <a:pt x="0" y="3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24" name="Freeform 173"/>
          <p:cNvSpPr>
            <a:spLocks/>
          </p:cNvSpPr>
          <p:nvPr/>
        </p:nvSpPr>
        <p:spPr bwMode="auto">
          <a:xfrm>
            <a:off x="6294438" y="3187700"/>
            <a:ext cx="9525" cy="7938"/>
          </a:xfrm>
          <a:custGeom>
            <a:avLst/>
            <a:gdLst>
              <a:gd name="T0" fmla="*/ 0 w 6"/>
              <a:gd name="T1" fmla="*/ 2147483647 h 6"/>
              <a:gd name="T2" fmla="*/ 2147483647 w 6"/>
              <a:gd name="T3" fmla="*/ 0 h 6"/>
              <a:gd name="T4" fmla="*/ 2147483647 w 6"/>
              <a:gd name="T5" fmla="*/ 2147483647 h 6"/>
              <a:gd name="T6" fmla="*/ 2147483647 w 6"/>
              <a:gd name="T7" fmla="*/ 2147483647 h 6"/>
              <a:gd name="T8" fmla="*/ 2147483647 w 6"/>
              <a:gd name="T9" fmla="*/ 2147483647 h 6"/>
              <a:gd name="T10" fmla="*/ 0 w 6"/>
              <a:gd name="T11" fmla="*/ 2147483647 h 6"/>
              <a:gd name="T12" fmla="*/ 0 w 6"/>
              <a:gd name="T13" fmla="*/ 2147483647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6"/>
              <a:gd name="T23" fmla="*/ 6 w 6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6">
                <a:moveTo>
                  <a:pt x="0" y="3"/>
                </a:moveTo>
                <a:lnTo>
                  <a:pt x="3" y="0"/>
                </a:lnTo>
                <a:lnTo>
                  <a:pt x="3" y="3"/>
                </a:lnTo>
                <a:lnTo>
                  <a:pt x="6" y="3"/>
                </a:lnTo>
                <a:lnTo>
                  <a:pt x="3" y="6"/>
                </a:lnTo>
                <a:lnTo>
                  <a:pt x="0" y="6"/>
                </a:lnTo>
                <a:lnTo>
                  <a:pt x="0" y="3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25" name="Freeform 174"/>
          <p:cNvSpPr>
            <a:spLocks/>
          </p:cNvSpPr>
          <p:nvPr/>
        </p:nvSpPr>
        <p:spPr bwMode="auto">
          <a:xfrm>
            <a:off x="6670675" y="3187700"/>
            <a:ext cx="4763" cy="15875"/>
          </a:xfrm>
          <a:custGeom>
            <a:avLst/>
            <a:gdLst>
              <a:gd name="T0" fmla="*/ 0 w 3"/>
              <a:gd name="T1" fmla="*/ 2147483647 h 12"/>
              <a:gd name="T2" fmla="*/ 0 w 3"/>
              <a:gd name="T3" fmla="*/ 2147483647 h 12"/>
              <a:gd name="T4" fmla="*/ 0 w 3"/>
              <a:gd name="T5" fmla="*/ 2147483647 h 12"/>
              <a:gd name="T6" fmla="*/ 0 w 3"/>
              <a:gd name="T7" fmla="*/ 2147483647 h 12"/>
              <a:gd name="T8" fmla="*/ 2147483647 w 3"/>
              <a:gd name="T9" fmla="*/ 0 h 12"/>
              <a:gd name="T10" fmla="*/ 0 w 3"/>
              <a:gd name="T11" fmla="*/ 0 h 12"/>
              <a:gd name="T12" fmla="*/ 0 w 3"/>
              <a:gd name="T13" fmla="*/ 2147483647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"/>
              <a:gd name="T22" fmla="*/ 0 h 12"/>
              <a:gd name="T23" fmla="*/ 3 w 3"/>
              <a:gd name="T24" fmla="*/ 12 h 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" h="12">
                <a:moveTo>
                  <a:pt x="0" y="12"/>
                </a:moveTo>
                <a:lnTo>
                  <a:pt x="0" y="9"/>
                </a:lnTo>
                <a:lnTo>
                  <a:pt x="0" y="6"/>
                </a:lnTo>
                <a:lnTo>
                  <a:pt x="0" y="3"/>
                </a:lnTo>
                <a:lnTo>
                  <a:pt x="3" y="0"/>
                </a:lnTo>
                <a:lnTo>
                  <a:pt x="0" y="0"/>
                </a:lnTo>
                <a:lnTo>
                  <a:pt x="0" y="12"/>
                </a:lnTo>
                <a:close/>
              </a:path>
            </a:pathLst>
          </a:custGeom>
          <a:solidFill>
            <a:srgbClr val="FFFFCC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26" name="Freeform 175"/>
          <p:cNvSpPr>
            <a:spLocks/>
          </p:cNvSpPr>
          <p:nvPr/>
        </p:nvSpPr>
        <p:spPr bwMode="auto">
          <a:xfrm>
            <a:off x="6675438" y="3200400"/>
            <a:ext cx="4762" cy="7938"/>
          </a:xfrm>
          <a:custGeom>
            <a:avLst/>
            <a:gdLst>
              <a:gd name="T0" fmla="*/ 0 w 3"/>
              <a:gd name="T1" fmla="*/ 2147483647 h 6"/>
              <a:gd name="T2" fmla="*/ 2147483647 w 3"/>
              <a:gd name="T3" fmla="*/ 2147483647 h 6"/>
              <a:gd name="T4" fmla="*/ 2147483647 w 3"/>
              <a:gd name="T5" fmla="*/ 0 h 6"/>
              <a:gd name="T6" fmla="*/ 0 w 3"/>
              <a:gd name="T7" fmla="*/ 0 h 6"/>
              <a:gd name="T8" fmla="*/ 0 w 3"/>
              <a:gd name="T9" fmla="*/ 2147483647 h 6"/>
              <a:gd name="T10" fmla="*/ 0 w 3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6"/>
              <a:gd name="T20" fmla="*/ 3 w 3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6">
                <a:moveTo>
                  <a:pt x="0" y="6"/>
                </a:moveTo>
                <a:lnTo>
                  <a:pt x="3" y="3"/>
                </a:lnTo>
                <a:lnTo>
                  <a:pt x="3" y="0"/>
                </a:lnTo>
                <a:lnTo>
                  <a:pt x="0" y="0"/>
                </a:lnTo>
                <a:lnTo>
                  <a:pt x="0" y="3"/>
                </a:lnTo>
                <a:lnTo>
                  <a:pt x="0" y="6"/>
                </a:lnTo>
                <a:close/>
              </a:path>
            </a:pathLst>
          </a:custGeom>
          <a:solidFill>
            <a:srgbClr val="FFFFCC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27" name="Freeform 176"/>
          <p:cNvSpPr>
            <a:spLocks/>
          </p:cNvSpPr>
          <p:nvPr/>
        </p:nvSpPr>
        <p:spPr bwMode="auto">
          <a:xfrm>
            <a:off x="6208713" y="3279775"/>
            <a:ext cx="17462" cy="3175"/>
          </a:xfrm>
          <a:custGeom>
            <a:avLst/>
            <a:gdLst>
              <a:gd name="T0" fmla="*/ 0 w 9"/>
              <a:gd name="T1" fmla="*/ 2147483647 h 2"/>
              <a:gd name="T2" fmla="*/ 2147483647 w 9"/>
              <a:gd name="T3" fmla="*/ 2147483647 h 2"/>
              <a:gd name="T4" fmla="*/ 2147483647 w 9"/>
              <a:gd name="T5" fmla="*/ 2147483647 h 2"/>
              <a:gd name="T6" fmla="*/ 2147483647 w 9"/>
              <a:gd name="T7" fmla="*/ 2147483647 h 2"/>
              <a:gd name="T8" fmla="*/ 2147483647 w 9"/>
              <a:gd name="T9" fmla="*/ 2147483647 h 2"/>
              <a:gd name="T10" fmla="*/ 0 w 9"/>
              <a:gd name="T11" fmla="*/ 0 h 2"/>
              <a:gd name="T12" fmla="*/ 0 w 9"/>
              <a:gd name="T13" fmla="*/ 2147483647 h 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2"/>
              <a:gd name="T23" fmla="*/ 9 w 9"/>
              <a:gd name="T24" fmla="*/ 2 h 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2">
                <a:moveTo>
                  <a:pt x="0" y="2"/>
                </a:moveTo>
                <a:lnTo>
                  <a:pt x="3" y="2"/>
                </a:lnTo>
                <a:lnTo>
                  <a:pt x="6" y="2"/>
                </a:lnTo>
                <a:lnTo>
                  <a:pt x="9" y="2"/>
                </a:lnTo>
                <a:lnTo>
                  <a:pt x="6" y="2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28" name="Freeform 177"/>
          <p:cNvSpPr>
            <a:spLocks/>
          </p:cNvSpPr>
          <p:nvPr/>
        </p:nvSpPr>
        <p:spPr bwMode="auto">
          <a:xfrm>
            <a:off x="6226175" y="3279775"/>
            <a:ext cx="9525" cy="3175"/>
          </a:xfrm>
          <a:custGeom>
            <a:avLst/>
            <a:gdLst>
              <a:gd name="T0" fmla="*/ 0 w 6"/>
              <a:gd name="T1" fmla="*/ 0 h 2"/>
              <a:gd name="T2" fmla="*/ 2147483647 w 6"/>
              <a:gd name="T3" fmla="*/ 0 h 2"/>
              <a:gd name="T4" fmla="*/ 2147483647 w 6"/>
              <a:gd name="T5" fmla="*/ 2147483647 h 2"/>
              <a:gd name="T6" fmla="*/ 2147483647 w 6"/>
              <a:gd name="T7" fmla="*/ 2147483647 h 2"/>
              <a:gd name="T8" fmla="*/ 2147483647 w 6"/>
              <a:gd name="T9" fmla="*/ 0 h 2"/>
              <a:gd name="T10" fmla="*/ 0 w 6"/>
              <a:gd name="T11" fmla="*/ 0 h 2"/>
              <a:gd name="T12" fmla="*/ 2147483647 w 6"/>
              <a:gd name="T13" fmla="*/ 2147483647 h 2"/>
              <a:gd name="T14" fmla="*/ 0 w 6"/>
              <a:gd name="T15" fmla="*/ 2147483647 h 2"/>
              <a:gd name="T16" fmla="*/ 0 w 6"/>
              <a:gd name="T17" fmla="*/ 0 h 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"/>
              <a:gd name="T28" fmla="*/ 0 h 2"/>
              <a:gd name="T29" fmla="*/ 6 w 6"/>
              <a:gd name="T30" fmla="*/ 2 h 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" h="2">
                <a:moveTo>
                  <a:pt x="0" y="0"/>
                </a:moveTo>
                <a:lnTo>
                  <a:pt x="6" y="0"/>
                </a:lnTo>
                <a:lnTo>
                  <a:pt x="6" y="2"/>
                </a:lnTo>
                <a:lnTo>
                  <a:pt x="3" y="2"/>
                </a:lnTo>
                <a:lnTo>
                  <a:pt x="3" y="0"/>
                </a:lnTo>
                <a:lnTo>
                  <a:pt x="0" y="0"/>
                </a:lnTo>
                <a:lnTo>
                  <a:pt x="3" y="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29" name="Freeform 178"/>
          <p:cNvSpPr>
            <a:spLocks/>
          </p:cNvSpPr>
          <p:nvPr/>
        </p:nvSpPr>
        <p:spPr bwMode="auto">
          <a:xfrm>
            <a:off x="6140450" y="3295650"/>
            <a:ext cx="6350" cy="3175"/>
          </a:xfrm>
          <a:custGeom>
            <a:avLst/>
            <a:gdLst>
              <a:gd name="T0" fmla="*/ 0 w 3"/>
              <a:gd name="T1" fmla="*/ 0 h 3"/>
              <a:gd name="T2" fmla="*/ 2147483647 w 3"/>
              <a:gd name="T3" fmla="*/ 0 h 3"/>
              <a:gd name="T4" fmla="*/ 0 w 3"/>
              <a:gd name="T5" fmla="*/ 0 h 3"/>
              <a:gd name="T6" fmla="*/ 2147483647 w 3"/>
              <a:gd name="T7" fmla="*/ 0 h 3"/>
              <a:gd name="T8" fmla="*/ 0 w 3"/>
              <a:gd name="T9" fmla="*/ 2147483647 h 3"/>
              <a:gd name="T10" fmla="*/ 0 w 3"/>
              <a:gd name="T11" fmla="*/ 0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3"/>
              <a:gd name="T20" fmla="*/ 3 w 3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3">
                <a:moveTo>
                  <a:pt x="0" y="0"/>
                </a:moveTo>
                <a:lnTo>
                  <a:pt x="3" y="0"/>
                </a:lnTo>
                <a:lnTo>
                  <a:pt x="0" y="0"/>
                </a:lnTo>
                <a:lnTo>
                  <a:pt x="3" y="0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30" name="Freeform 179"/>
          <p:cNvSpPr>
            <a:spLocks/>
          </p:cNvSpPr>
          <p:nvPr/>
        </p:nvSpPr>
        <p:spPr bwMode="auto">
          <a:xfrm>
            <a:off x="4968875" y="2592388"/>
            <a:ext cx="715963" cy="1033462"/>
          </a:xfrm>
          <a:custGeom>
            <a:avLst/>
            <a:gdLst>
              <a:gd name="T0" fmla="*/ 2147483647 w 418"/>
              <a:gd name="T1" fmla="*/ 2147483647 h 746"/>
              <a:gd name="T2" fmla="*/ 2147483647 w 418"/>
              <a:gd name="T3" fmla="*/ 2147483647 h 746"/>
              <a:gd name="T4" fmla="*/ 2147483647 w 418"/>
              <a:gd name="T5" fmla="*/ 2147483647 h 746"/>
              <a:gd name="T6" fmla="*/ 2147483647 w 418"/>
              <a:gd name="T7" fmla="*/ 2147483647 h 746"/>
              <a:gd name="T8" fmla="*/ 2147483647 w 418"/>
              <a:gd name="T9" fmla="*/ 2147483647 h 746"/>
              <a:gd name="T10" fmla="*/ 2147483647 w 418"/>
              <a:gd name="T11" fmla="*/ 2147483647 h 746"/>
              <a:gd name="T12" fmla="*/ 2147483647 w 418"/>
              <a:gd name="T13" fmla="*/ 2147483647 h 746"/>
              <a:gd name="T14" fmla="*/ 2147483647 w 418"/>
              <a:gd name="T15" fmla="*/ 2147483647 h 746"/>
              <a:gd name="T16" fmla="*/ 2147483647 w 418"/>
              <a:gd name="T17" fmla="*/ 2147483647 h 746"/>
              <a:gd name="T18" fmla="*/ 2147483647 w 418"/>
              <a:gd name="T19" fmla="*/ 2147483647 h 746"/>
              <a:gd name="T20" fmla="*/ 2147483647 w 418"/>
              <a:gd name="T21" fmla="*/ 2147483647 h 746"/>
              <a:gd name="T22" fmla="*/ 2147483647 w 418"/>
              <a:gd name="T23" fmla="*/ 2147483647 h 746"/>
              <a:gd name="T24" fmla="*/ 2147483647 w 418"/>
              <a:gd name="T25" fmla="*/ 2147483647 h 746"/>
              <a:gd name="T26" fmla="*/ 2147483647 w 418"/>
              <a:gd name="T27" fmla="*/ 2147483647 h 746"/>
              <a:gd name="T28" fmla="*/ 2147483647 w 418"/>
              <a:gd name="T29" fmla="*/ 2147483647 h 746"/>
              <a:gd name="T30" fmla="*/ 2147483647 w 418"/>
              <a:gd name="T31" fmla="*/ 2147483647 h 746"/>
              <a:gd name="T32" fmla="*/ 2147483647 w 418"/>
              <a:gd name="T33" fmla="*/ 2147483647 h 746"/>
              <a:gd name="T34" fmla="*/ 2147483647 w 418"/>
              <a:gd name="T35" fmla="*/ 2147483647 h 746"/>
              <a:gd name="T36" fmla="*/ 2147483647 w 418"/>
              <a:gd name="T37" fmla="*/ 2147483647 h 746"/>
              <a:gd name="T38" fmla="*/ 2147483647 w 418"/>
              <a:gd name="T39" fmla="*/ 2147483647 h 746"/>
              <a:gd name="T40" fmla="*/ 2147483647 w 418"/>
              <a:gd name="T41" fmla="*/ 2147483647 h 746"/>
              <a:gd name="T42" fmla="*/ 2147483647 w 418"/>
              <a:gd name="T43" fmla="*/ 2147483647 h 746"/>
              <a:gd name="T44" fmla="*/ 2147483647 w 418"/>
              <a:gd name="T45" fmla="*/ 2147483647 h 746"/>
              <a:gd name="T46" fmla="*/ 2147483647 w 418"/>
              <a:gd name="T47" fmla="*/ 2147483647 h 746"/>
              <a:gd name="T48" fmla="*/ 2147483647 w 418"/>
              <a:gd name="T49" fmla="*/ 2147483647 h 746"/>
              <a:gd name="T50" fmla="*/ 2147483647 w 418"/>
              <a:gd name="T51" fmla="*/ 2147483647 h 746"/>
              <a:gd name="T52" fmla="*/ 2147483647 w 418"/>
              <a:gd name="T53" fmla="*/ 2147483647 h 746"/>
              <a:gd name="T54" fmla="*/ 2147483647 w 418"/>
              <a:gd name="T55" fmla="*/ 2147483647 h 746"/>
              <a:gd name="T56" fmla="*/ 2147483647 w 418"/>
              <a:gd name="T57" fmla="*/ 2147483647 h 746"/>
              <a:gd name="T58" fmla="*/ 2147483647 w 418"/>
              <a:gd name="T59" fmla="*/ 2147483647 h 746"/>
              <a:gd name="T60" fmla="*/ 2147483647 w 418"/>
              <a:gd name="T61" fmla="*/ 2147483647 h 746"/>
              <a:gd name="T62" fmla="*/ 2147483647 w 418"/>
              <a:gd name="T63" fmla="*/ 2147483647 h 746"/>
              <a:gd name="T64" fmla="*/ 2147483647 w 418"/>
              <a:gd name="T65" fmla="*/ 2147483647 h 746"/>
              <a:gd name="T66" fmla="*/ 2147483647 w 418"/>
              <a:gd name="T67" fmla="*/ 2147483647 h 746"/>
              <a:gd name="T68" fmla="*/ 2147483647 w 418"/>
              <a:gd name="T69" fmla="*/ 2147483647 h 746"/>
              <a:gd name="T70" fmla="*/ 2147483647 w 418"/>
              <a:gd name="T71" fmla="*/ 2147483647 h 746"/>
              <a:gd name="T72" fmla="*/ 2147483647 w 418"/>
              <a:gd name="T73" fmla="*/ 2147483647 h 746"/>
              <a:gd name="T74" fmla="*/ 2147483647 w 418"/>
              <a:gd name="T75" fmla="*/ 2147483647 h 746"/>
              <a:gd name="T76" fmla="*/ 2147483647 w 418"/>
              <a:gd name="T77" fmla="*/ 2147483647 h 746"/>
              <a:gd name="T78" fmla="*/ 2147483647 w 418"/>
              <a:gd name="T79" fmla="*/ 2147483647 h 746"/>
              <a:gd name="T80" fmla="*/ 2147483647 w 418"/>
              <a:gd name="T81" fmla="*/ 2147483647 h 746"/>
              <a:gd name="T82" fmla="*/ 2147483647 w 418"/>
              <a:gd name="T83" fmla="*/ 2147483647 h 746"/>
              <a:gd name="T84" fmla="*/ 2147483647 w 418"/>
              <a:gd name="T85" fmla="*/ 2147483647 h 746"/>
              <a:gd name="T86" fmla="*/ 2147483647 w 418"/>
              <a:gd name="T87" fmla="*/ 2147483647 h 746"/>
              <a:gd name="T88" fmla="*/ 2147483647 w 418"/>
              <a:gd name="T89" fmla="*/ 2147483647 h 746"/>
              <a:gd name="T90" fmla="*/ 2147483647 w 418"/>
              <a:gd name="T91" fmla="*/ 2147483647 h 746"/>
              <a:gd name="T92" fmla="*/ 2147483647 w 418"/>
              <a:gd name="T93" fmla="*/ 2147483647 h 746"/>
              <a:gd name="T94" fmla="*/ 2147483647 w 418"/>
              <a:gd name="T95" fmla="*/ 2147483647 h 746"/>
              <a:gd name="T96" fmla="*/ 2147483647 w 418"/>
              <a:gd name="T97" fmla="*/ 2147483647 h 746"/>
              <a:gd name="T98" fmla="*/ 2147483647 w 418"/>
              <a:gd name="T99" fmla="*/ 2147483647 h 746"/>
              <a:gd name="T100" fmla="*/ 2147483647 w 418"/>
              <a:gd name="T101" fmla="*/ 2147483647 h 746"/>
              <a:gd name="T102" fmla="*/ 2147483647 w 418"/>
              <a:gd name="T103" fmla="*/ 2147483647 h 746"/>
              <a:gd name="T104" fmla="*/ 2147483647 w 418"/>
              <a:gd name="T105" fmla="*/ 2147483647 h 746"/>
              <a:gd name="T106" fmla="*/ 2147483647 w 418"/>
              <a:gd name="T107" fmla="*/ 2147483647 h 746"/>
              <a:gd name="T108" fmla="*/ 2147483647 w 418"/>
              <a:gd name="T109" fmla="*/ 2147483647 h 746"/>
              <a:gd name="T110" fmla="*/ 2147483647 w 418"/>
              <a:gd name="T111" fmla="*/ 2147483647 h 746"/>
              <a:gd name="T112" fmla="*/ 2147483647 w 418"/>
              <a:gd name="T113" fmla="*/ 2147483647 h 746"/>
              <a:gd name="T114" fmla="*/ 2147483647 w 418"/>
              <a:gd name="T115" fmla="*/ 2147483647 h 746"/>
              <a:gd name="T116" fmla="*/ 2147483647 w 418"/>
              <a:gd name="T117" fmla="*/ 2147483647 h 746"/>
              <a:gd name="T118" fmla="*/ 2147483647 w 418"/>
              <a:gd name="T119" fmla="*/ 2147483647 h 746"/>
              <a:gd name="T120" fmla="*/ 2147483647 w 418"/>
              <a:gd name="T121" fmla="*/ 2147483647 h 74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18"/>
              <a:gd name="T184" fmla="*/ 0 h 746"/>
              <a:gd name="T185" fmla="*/ 418 w 418"/>
              <a:gd name="T186" fmla="*/ 746 h 74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18" h="746">
                <a:moveTo>
                  <a:pt x="343" y="481"/>
                </a:moveTo>
                <a:lnTo>
                  <a:pt x="346" y="484"/>
                </a:lnTo>
                <a:lnTo>
                  <a:pt x="349" y="487"/>
                </a:lnTo>
                <a:lnTo>
                  <a:pt x="349" y="490"/>
                </a:lnTo>
                <a:lnTo>
                  <a:pt x="352" y="490"/>
                </a:lnTo>
                <a:lnTo>
                  <a:pt x="352" y="493"/>
                </a:lnTo>
                <a:lnTo>
                  <a:pt x="352" y="496"/>
                </a:lnTo>
                <a:lnTo>
                  <a:pt x="355" y="504"/>
                </a:lnTo>
                <a:lnTo>
                  <a:pt x="355" y="510"/>
                </a:lnTo>
                <a:lnTo>
                  <a:pt x="355" y="513"/>
                </a:lnTo>
                <a:lnTo>
                  <a:pt x="355" y="516"/>
                </a:lnTo>
                <a:lnTo>
                  <a:pt x="355" y="519"/>
                </a:lnTo>
                <a:lnTo>
                  <a:pt x="352" y="521"/>
                </a:lnTo>
                <a:lnTo>
                  <a:pt x="346" y="524"/>
                </a:lnTo>
                <a:lnTo>
                  <a:pt x="343" y="530"/>
                </a:lnTo>
                <a:lnTo>
                  <a:pt x="340" y="530"/>
                </a:lnTo>
                <a:lnTo>
                  <a:pt x="337" y="536"/>
                </a:lnTo>
                <a:lnTo>
                  <a:pt x="334" y="536"/>
                </a:lnTo>
                <a:lnTo>
                  <a:pt x="337" y="539"/>
                </a:lnTo>
                <a:lnTo>
                  <a:pt x="340" y="539"/>
                </a:lnTo>
                <a:lnTo>
                  <a:pt x="343" y="542"/>
                </a:lnTo>
                <a:lnTo>
                  <a:pt x="343" y="544"/>
                </a:lnTo>
                <a:lnTo>
                  <a:pt x="346" y="547"/>
                </a:lnTo>
                <a:lnTo>
                  <a:pt x="349" y="544"/>
                </a:lnTo>
                <a:lnTo>
                  <a:pt x="352" y="550"/>
                </a:lnTo>
                <a:lnTo>
                  <a:pt x="352" y="547"/>
                </a:lnTo>
                <a:lnTo>
                  <a:pt x="355" y="544"/>
                </a:lnTo>
                <a:lnTo>
                  <a:pt x="355" y="542"/>
                </a:lnTo>
                <a:lnTo>
                  <a:pt x="357" y="539"/>
                </a:lnTo>
                <a:lnTo>
                  <a:pt x="357" y="536"/>
                </a:lnTo>
                <a:lnTo>
                  <a:pt x="360" y="533"/>
                </a:lnTo>
                <a:lnTo>
                  <a:pt x="363" y="533"/>
                </a:lnTo>
                <a:lnTo>
                  <a:pt x="369" y="536"/>
                </a:lnTo>
                <a:lnTo>
                  <a:pt x="372" y="536"/>
                </a:lnTo>
                <a:lnTo>
                  <a:pt x="378" y="536"/>
                </a:lnTo>
                <a:lnTo>
                  <a:pt x="383" y="536"/>
                </a:lnTo>
                <a:lnTo>
                  <a:pt x="392" y="539"/>
                </a:lnTo>
                <a:lnTo>
                  <a:pt x="398" y="542"/>
                </a:lnTo>
                <a:lnTo>
                  <a:pt x="401" y="542"/>
                </a:lnTo>
                <a:lnTo>
                  <a:pt x="403" y="544"/>
                </a:lnTo>
                <a:lnTo>
                  <a:pt x="403" y="547"/>
                </a:lnTo>
                <a:lnTo>
                  <a:pt x="409" y="550"/>
                </a:lnTo>
                <a:lnTo>
                  <a:pt x="415" y="559"/>
                </a:lnTo>
                <a:lnTo>
                  <a:pt x="418" y="568"/>
                </a:lnTo>
                <a:lnTo>
                  <a:pt x="418" y="573"/>
                </a:lnTo>
                <a:lnTo>
                  <a:pt x="418" y="579"/>
                </a:lnTo>
                <a:lnTo>
                  <a:pt x="418" y="582"/>
                </a:lnTo>
                <a:lnTo>
                  <a:pt x="418" y="585"/>
                </a:lnTo>
                <a:lnTo>
                  <a:pt x="418" y="588"/>
                </a:lnTo>
                <a:lnTo>
                  <a:pt x="415" y="591"/>
                </a:lnTo>
                <a:lnTo>
                  <a:pt x="415" y="593"/>
                </a:lnTo>
                <a:lnTo>
                  <a:pt x="412" y="599"/>
                </a:lnTo>
                <a:lnTo>
                  <a:pt x="409" y="602"/>
                </a:lnTo>
                <a:lnTo>
                  <a:pt x="406" y="605"/>
                </a:lnTo>
                <a:lnTo>
                  <a:pt x="406" y="611"/>
                </a:lnTo>
                <a:lnTo>
                  <a:pt x="403" y="616"/>
                </a:lnTo>
                <a:lnTo>
                  <a:pt x="403" y="619"/>
                </a:lnTo>
                <a:lnTo>
                  <a:pt x="401" y="619"/>
                </a:lnTo>
                <a:lnTo>
                  <a:pt x="398" y="622"/>
                </a:lnTo>
                <a:lnTo>
                  <a:pt x="395" y="625"/>
                </a:lnTo>
                <a:lnTo>
                  <a:pt x="392" y="628"/>
                </a:lnTo>
                <a:lnTo>
                  <a:pt x="389" y="631"/>
                </a:lnTo>
                <a:lnTo>
                  <a:pt x="389" y="628"/>
                </a:lnTo>
                <a:lnTo>
                  <a:pt x="386" y="628"/>
                </a:lnTo>
                <a:lnTo>
                  <a:pt x="383" y="628"/>
                </a:lnTo>
                <a:lnTo>
                  <a:pt x="380" y="628"/>
                </a:lnTo>
                <a:lnTo>
                  <a:pt x="378" y="628"/>
                </a:lnTo>
                <a:lnTo>
                  <a:pt x="380" y="628"/>
                </a:lnTo>
                <a:lnTo>
                  <a:pt x="383" y="628"/>
                </a:lnTo>
                <a:lnTo>
                  <a:pt x="386" y="628"/>
                </a:lnTo>
                <a:lnTo>
                  <a:pt x="389" y="631"/>
                </a:lnTo>
                <a:lnTo>
                  <a:pt x="386" y="631"/>
                </a:lnTo>
                <a:lnTo>
                  <a:pt x="386" y="634"/>
                </a:lnTo>
                <a:lnTo>
                  <a:pt x="383" y="637"/>
                </a:lnTo>
                <a:lnTo>
                  <a:pt x="386" y="634"/>
                </a:lnTo>
                <a:lnTo>
                  <a:pt x="386" y="637"/>
                </a:lnTo>
                <a:lnTo>
                  <a:pt x="383" y="642"/>
                </a:lnTo>
                <a:lnTo>
                  <a:pt x="378" y="642"/>
                </a:lnTo>
                <a:lnTo>
                  <a:pt x="372" y="642"/>
                </a:lnTo>
                <a:lnTo>
                  <a:pt x="372" y="639"/>
                </a:lnTo>
                <a:lnTo>
                  <a:pt x="369" y="639"/>
                </a:lnTo>
                <a:lnTo>
                  <a:pt x="366" y="639"/>
                </a:lnTo>
                <a:lnTo>
                  <a:pt x="363" y="642"/>
                </a:lnTo>
                <a:lnTo>
                  <a:pt x="360" y="645"/>
                </a:lnTo>
                <a:lnTo>
                  <a:pt x="355" y="645"/>
                </a:lnTo>
                <a:lnTo>
                  <a:pt x="357" y="648"/>
                </a:lnTo>
                <a:lnTo>
                  <a:pt x="360" y="645"/>
                </a:lnTo>
                <a:lnTo>
                  <a:pt x="363" y="645"/>
                </a:lnTo>
                <a:lnTo>
                  <a:pt x="366" y="645"/>
                </a:lnTo>
                <a:lnTo>
                  <a:pt x="366" y="651"/>
                </a:lnTo>
                <a:lnTo>
                  <a:pt x="366" y="654"/>
                </a:lnTo>
                <a:lnTo>
                  <a:pt x="360" y="654"/>
                </a:lnTo>
                <a:lnTo>
                  <a:pt x="363" y="657"/>
                </a:lnTo>
                <a:lnTo>
                  <a:pt x="366" y="657"/>
                </a:lnTo>
                <a:lnTo>
                  <a:pt x="363" y="660"/>
                </a:lnTo>
                <a:lnTo>
                  <a:pt x="357" y="663"/>
                </a:lnTo>
                <a:lnTo>
                  <a:pt x="349" y="663"/>
                </a:lnTo>
                <a:lnTo>
                  <a:pt x="346" y="663"/>
                </a:lnTo>
                <a:lnTo>
                  <a:pt x="343" y="663"/>
                </a:lnTo>
                <a:lnTo>
                  <a:pt x="340" y="663"/>
                </a:lnTo>
                <a:lnTo>
                  <a:pt x="337" y="665"/>
                </a:lnTo>
                <a:lnTo>
                  <a:pt x="331" y="665"/>
                </a:lnTo>
                <a:lnTo>
                  <a:pt x="329" y="665"/>
                </a:lnTo>
                <a:lnTo>
                  <a:pt x="326" y="663"/>
                </a:lnTo>
                <a:lnTo>
                  <a:pt x="329" y="663"/>
                </a:lnTo>
                <a:lnTo>
                  <a:pt x="329" y="665"/>
                </a:lnTo>
                <a:lnTo>
                  <a:pt x="331" y="665"/>
                </a:lnTo>
                <a:lnTo>
                  <a:pt x="334" y="665"/>
                </a:lnTo>
                <a:lnTo>
                  <a:pt x="337" y="668"/>
                </a:lnTo>
                <a:lnTo>
                  <a:pt x="340" y="665"/>
                </a:lnTo>
                <a:lnTo>
                  <a:pt x="346" y="665"/>
                </a:lnTo>
                <a:lnTo>
                  <a:pt x="352" y="668"/>
                </a:lnTo>
                <a:lnTo>
                  <a:pt x="352" y="671"/>
                </a:lnTo>
                <a:lnTo>
                  <a:pt x="349" y="671"/>
                </a:lnTo>
                <a:lnTo>
                  <a:pt x="346" y="671"/>
                </a:lnTo>
                <a:lnTo>
                  <a:pt x="343" y="671"/>
                </a:lnTo>
                <a:lnTo>
                  <a:pt x="346" y="674"/>
                </a:lnTo>
                <a:lnTo>
                  <a:pt x="349" y="674"/>
                </a:lnTo>
                <a:lnTo>
                  <a:pt x="349" y="671"/>
                </a:lnTo>
                <a:lnTo>
                  <a:pt x="349" y="674"/>
                </a:lnTo>
                <a:lnTo>
                  <a:pt x="352" y="674"/>
                </a:lnTo>
                <a:lnTo>
                  <a:pt x="355" y="677"/>
                </a:lnTo>
                <a:lnTo>
                  <a:pt x="357" y="677"/>
                </a:lnTo>
                <a:lnTo>
                  <a:pt x="360" y="680"/>
                </a:lnTo>
                <a:lnTo>
                  <a:pt x="363" y="680"/>
                </a:lnTo>
                <a:lnTo>
                  <a:pt x="366" y="680"/>
                </a:lnTo>
                <a:lnTo>
                  <a:pt x="369" y="677"/>
                </a:lnTo>
                <a:lnTo>
                  <a:pt x="372" y="680"/>
                </a:lnTo>
                <a:lnTo>
                  <a:pt x="375" y="680"/>
                </a:lnTo>
                <a:lnTo>
                  <a:pt x="378" y="680"/>
                </a:lnTo>
                <a:lnTo>
                  <a:pt x="380" y="677"/>
                </a:lnTo>
                <a:lnTo>
                  <a:pt x="389" y="680"/>
                </a:lnTo>
                <a:lnTo>
                  <a:pt x="389" y="683"/>
                </a:lnTo>
                <a:lnTo>
                  <a:pt x="386" y="686"/>
                </a:lnTo>
                <a:lnTo>
                  <a:pt x="383" y="688"/>
                </a:lnTo>
                <a:lnTo>
                  <a:pt x="386" y="688"/>
                </a:lnTo>
                <a:lnTo>
                  <a:pt x="383" y="691"/>
                </a:lnTo>
                <a:lnTo>
                  <a:pt x="386" y="694"/>
                </a:lnTo>
                <a:lnTo>
                  <a:pt x="383" y="700"/>
                </a:lnTo>
                <a:lnTo>
                  <a:pt x="380" y="703"/>
                </a:lnTo>
                <a:lnTo>
                  <a:pt x="378" y="703"/>
                </a:lnTo>
                <a:lnTo>
                  <a:pt x="375" y="703"/>
                </a:lnTo>
                <a:lnTo>
                  <a:pt x="372" y="706"/>
                </a:lnTo>
                <a:lnTo>
                  <a:pt x="366" y="706"/>
                </a:lnTo>
                <a:lnTo>
                  <a:pt x="363" y="706"/>
                </a:lnTo>
                <a:lnTo>
                  <a:pt x="360" y="709"/>
                </a:lnTo>
                <a:lnTo>
                  <a:pt x="360" y="711"/>
                </a:lnTo>
                <a:lnTo>
                  <a:pt x="357" y="717"/>
                </a:lnTo>
                <a:lnTo>
                  <a:pt x="360" y="717"/>
                </a:lnTo>
                <a:lnTo>
                  <a:pt x="357" y="717"/>
                </a:lnTo>
                <a:lnTo>
                  <a:pt x="355" y="717"/>
                </a:lnTo>
                <a:lnTo>
                  <a:pt x="352" y="717"/>
                </a:lnTo>
                <a:lnTo>
                  <a:pt x="349" y="714"/>
                </a:lnTo>
                <a:lnTo>
                  <a:pt x="340" y="720"/>
                </a:lnTo>
                <a:lnTo>
                  <a:pt x="337" y="723"/>
                </a:lnTo>
                <a:lnTo>
                  <a:pt x="334" y="720"/>
                </a:lnTo>
                <a:lnTo>
                  <a:pt x="329" y="720"/>
                </a:lnTo>
                <a:lnTo>
                  <a:pt x="326" y="723"/>
                </a:lnTo>
                <a:lnTo>
                  <a:pt x="323" y="726"/>
                </a:lnTo>
                <a:lnTo>
                  <a:pt x="320" y="729"/>
                </a:lnTo>
                <a:lnTo>
                  <a:pt x="317" y="729"/>
                </a:lnTo>
                <a:lnTo>
                  <a:pt x="311" y="726"/>
                </a:lnTo>
                <a:lnTo>
                  <a:pt x="308" y="723"/>
                </a:lnTo>
                <a:lnTo>
                  <a:pt x="303" y="720"/>
                </a:lnTo>
                <a:lnTo>
                  <a:pt x="300" y="717"/>
                </a:lnTo>
                <a:lnTo>
                  <a:pt x="294" y="717"/>
                </a:lnTo>
                <a:lnTo>
                  <a:pt x="291" y="717"/>
                </a:lnTo>
                <a:lnTo>
                  <a:pt x="288" y="717"/>
                </a:lnTo>
                <a:lnTo>
                  <a:pt x="283" y="717"/>
                </a:lnTo>
                <a:lnTo>
                  <a:pt x="280" y="717"/>
                </a:lnTo>
                <a:lnTo>
                  <a:pt x="277" y="717"/>
                </a:lnTo>
                <a:lnTo>
                  <a:pt x="274" y="717"/>
                </a:lnTo>
                <a:lnTo>
                  <a:pt x="268" y="717"/>
                </a:lnTo>
                <a:lnTo>
                  <a:pt x="268" y="720"/>
                </a:lnTo>
                <a:lnTo>
                  <a:pt x="265" y="720"/>
                </a:lnTo>
                <a:lnTo>
                  <a:pt x="265" y="723"/>
                </a:lnTo>
                <a:lnTo>
                  <a:pt x="262" y="720"/>
                </a:lnTo>
                <a:lnTo>
                  <a:pt x="259" y="717"/>
                </a:lnTo>
                <a:lnTo>
                  <a:pt x="259" y="714"/>
                </a:lnTo>
                <a:lnTo>
                  <a:pt x="262" y="714"/>
                </a:lnTo>
                <a:lnTo>
                  <a:pt x="262" y="711"/>
                </a:lnTo>
                <a:lnTo>
                  <a:pt x="262" y="714"/>
                </a:lnTo>
                <a:lnTo>
                  <a:pt x="259" y="711"/>
                </a:lnTo>
                <a:lnTo>
                  <a:pt x="262" y="711"/>
                </a:lnTo>
                <a:lnTo>
                  <a:pt x="259" y="711"/>
                </a:lnTo>
                <a:lnTo>
                  <a:pt x="259" y="714"/>
                </a:lnTo>
                <a:lnTo>
                  <a:pt x="259" y="711"/>
                </a:lnTo>
                <a:lnTo>
                  <a:pt x="259" y="709"/>
                </a:lnTo>
                <a:lnTo>
                  <a:pt x="257" y="711"/>
                </a:lnTo>
                <a:lnTo>
                  <a:pt x="257" y="714"/>
                </a:lnTo>
                <a:lnTo>
                  <a:pt x="257" y="717"/>
                </a:lnTo>
                <a:lnTo>
                  <a:pt x="257" y="714"/>
                </a:lnTo>
                <a:lnTo>
                  <a:pt x="254" y="714"/>
                </a:lnTo>
                <a:lnTo>
                  <a:pt x="257" y="711"/>
                </a:lnTo>
                <a:lnTo>
                  <a:pt x="254" y="711"/>
                </a:lnTo>
                <a:lnTo>
                  <a:pt x="254" y="714"/>
                </a:lnTo>
                <a:lnTo>
                  <a:pt x="251" y="714"/>
                </a:lnTo>
                <a:lnTo>
                  <a:pt x="248" y="714"/>
                </a:lnTo>
                <a:lnTo>
                  <a:pt x="251" y="709"/>
                </a:lnTo>
                <a:lnTo>
                  <a:pt x="248" y="709"/>
                </a:lnTo>
                <a:lnTo>
                  <a:pt x="248" y="711"/>
                </a:lnTo>
                <a:lnTo>
                  <a:pt x="248" y="714"/>
                </a:lnTo>
                <a:lnTo>
                  <a:pt x="245" y="711"/>
                </a:lnTo>
                <a:lnTo>
                  <a:pt x="242" y="709"/>
                </a:lnTo>
                <a:lnTo>
                  <a:pt x="239" y="709"/>
                </a:lnTo>
                <a:lnTo>
                  <a:pt x="236" y="703"/>
                </a:lnTo>
                <a:lnTo>
                  <a:pt x="234" y="703"/>
                </a:lnTo>
                <a:lnTo>
                  <a:pt x="239" y="709"/>
                </a:lnTo>
                <a:lnTo>
                  <a:pt x="236" y="711"/>
                </a:lnTo>
                <a:lnTo>
                  <a:pt x="234" y="711"/>
                </a:lnTo>
                <a:lnTo>
                  <a:pt x="231" y="711"/>
                </a:lnTo>
                <a:lnTo>
                  <a:pt x="228" y="714"/>
                </a:lnTo>
                <a:lnTo>
                  <a:pt x="225" y="714"/>
                </a:lnTo>
                <a:lnTo>
                  <a:pt x="225" y="717"/>
                </a:lnTo>
                <a:lnTo>
                  <a:pt x="222" y="717"/>
                </a:lnTo>
                <a:lnTo>
                  <a:pt x="222" y="714"/>
                </a:lnTo>
                <a:lnTo>
                  <a:pt x="219" y="714"/>
                </a:lnTo>
                <a:lnTo>
                  <a:pt x="216" y="714"/>
                </a:lnTo>
                <a:lnTo>
                  <a:pt x="211" y="714"/>
                </a:lnTo>
                <a:lnTo>
                  <a:pt x="208" y="714"/>
                </a:lnTo>
                <a:lnTo>
                  <a:pt x="205" y="714"/>
                </a:lnTo>
                <a:lnTo>
                  <a:pt x="205" y="711"/>
                </a:lnTo>
                <a:lnTo>
                  <a:pt x="202" y="711"/>
                </a:lnTo>
                <a:lnTo>
                  <a:pt x="199" y="711"/>
                </a:lnTo>
                <a:lnTo>
                  <a:pt x="199" y="714"/>
                </a:lnTo>
                <a:lnTo>
                  <a:pt x="199" y="711"/>
                </a:lnTo>
                <a:lnTo>
                  <a:pt x="199" y="714"/>
                </a:lnTo>
                <a:lnTo>
                  <a:pt x="202" y="714"/>
                </a:lnTo>
                <a:lnTo>
                  <a:pt x="205" y="717"/>
                </a:lnTo>
                <a:lnTo>
                  <a:pt x="205" y="720"/>
                </a:lnTo>
                <a:lnTo>
                  <a:pt x="202" y="723"/>
                </a:lnTo>
                <a:lnTo>
                  <a:pt x="199" y="723"/>
                </a:lnTo>
                <a:lnTo>
                  <a:pt x="196" y="723"/>
                </a:lnTo>
                <a:lnTo>
                  <a:pt x="193" y="720"/>
                </a:lnTo>
                <a:lnTo>
                  <a:pt x="190" y="720"/>
                </a:lnTo>
                <a:lnTo>
                  <a:pt x="190" y="717"/>
                </a:lnTo>
                <a:lnTo>
                  <a:pt x="187" y="717"/>
                </a:lnTo>
                <a:lnTo>
                  <a:pt x="185" y="717"/>
                </a:lnTo>
                <a:lnTo>
                  <a:pt x="182" y="717"/>
                </a:lnTo>
                <a:lnTo>
                  <a:pt x="179" y="714"/>
                </a:lnTo>
                <a:lnTo>
                  <a:pt x="176" y="717"/>
                </a:lnTo>
                <a:lnTo>
                  <a:pt x="176" y="720"/>
                </a:lnTo>
                <a:lnTo>
                  <a:pt x="179" y="720"/>
                </a:lnTo>
                <a:lnTo>
                  <a:pt x="179" y="723"/>
                </a:lnTo>
                <a:lnTo>
                  <a:pt x="176" y="726"/>
                </a:lnTo>
                <a:lnTo>
                  <a:pt x="176" y="723"/>
                </a:lnTo>
                <a:lnTo>
                  <a:pt x="173" y="717"/>
                </a:lnTo>
                <a:lnTo>
                  <a:pt x="167" y="711"/>
                </a:lnTo>
                <a:lnTo>
                  <a:pt x="162" y="706"/>
                </a:lnTo>
                <a:lnTo>
                  <a:pt x="159" y="703"/>
                </a:lnTo>
                <a:lnTo>
                  <a:pt x="156" y="703"/>
                </a:lnTo>
                <a:lnTo>
                  <a:pt x="153" y="703"/>
                </a:lnTo>
                <a:lnTo>
                  <a:pt x="150" y="706"/>
                </a:lnTo>
                <a:lnTo>
                  <a:pt x="147" y="703"/>
                </a:lnTo>
                <a:lnTo>
                  <a:pt x="144" y="706"/>
                </a:lnTo>
                <a:lnTo>
                  <a:pt x="141" y="706"/>
                </a:lnTo>
                <a:lnTo>
                  <a:pt x="136" y="703"/>
                </a:lnTo>
                <a:lnTo>
                  <a:pt x="133" y="709"/>
                </a:lnTo>
                <a:lnTo>
                  <a:pt x="130" y="709"/>
                </a:lnTo>
                <a:lnTo>
                  <a:pt x="127" y="709"/>
                </a:lnTo>
                <a:lnTo>
                  <a:pt x="127" y="703"/>
                </a:lnTo>
                <a:lnTo>
                  <a:pt x="127" y="706"/>
                </a:lnTo>
                <a:lnTo>
                  <a:pt x="127" y="709"/>
                </a:lnTo>
                <a:lnTo>
                  <a:pt x="124" y="711"/>
                </a:lnTo>
                <a:lnTo>
                  <a:pt x="121" y="714"/>
                </a:lnTo>
                <a:lnTo>
                  <a:pt x="121" y="717"/>
                </a:lnTo>
                <a:lnTo>
                  <a:pt x="121" y="720"/>
                </a:lnTo>
                <a:lnTo>
                  <a:pt x="118" y="720"/>
                </a:lnTo>
                <a:lnTo>
                  <a:pt x="118" y="723"/>
                </a:lnTo>
                <a:lnTo>
                  <a:pt x="121" y="726"/>
                </a:lnTo>
                <a:lnTo>
                  <a:pt x="118" y="729"/>
                </a:lnTo>
                <a:lnTo>
                  <a:pt x="115" y="729"/>
                </a:lnTo>
                <a:lnTo>
                  <a:pt x="115" y="732"/>
                </a:lnTo>
                <a:lnTo>
                  <a:pt x="113" y="732"/>
                </a:lnTo>
                <a:lnTo>
                  <a:pt x="110" y="735"/>
                </a:lnTo>
                <a:lnTo>
                  <a:pt x="110" y="737"/>
                </a:lnTo>
                <a:lnTo>
                  <a:pt x="110" y="740"/>
                </a:lnTo>
                <a:lnTo>
                  <a:pt x="107" y="737"/>
                </a:lnTo>
                <a:lnTo>
                  <a:pt x="104" y="740"/>
                </a:lnTo>
                <a:lnTo>
                  <a:pt x="104" y="737"/>
                </a:lnTo>
                <a:lnTo>
                  <a:pt x="101" y="737"/>
                </a:lnTo>
                <a:lnTo>
                  <a:pt x="98" y="735"/>
                </a:lnTo>
                <a:lnTo>
                  <a:pt x="98" y="732"/>
                </a:lnTo>
                <a:lnTo>
                  <a:pt x="95" y="729"/>
                </a:lnTo>
                <a:lnTo>
                  <a:pt x="92" y="729"/>
                </a:lnTo>
                <a:lnTo>
                  <a:pt x="90" y="729"/>
                </a:lnTo>
                <a:lnTo>
                  <a:pt x="90" y="726"/>
                </a:lnTo>
                <a:lnTo>
                  <a:pt x="87" y="726"/>
                </a:lnTo>
                <a:lnTo>
                  <a:pt x="87" y="723"/>
                </a:lnTo>
                <a:lnTo>
                  <a:pt x="84" y="720"/>
                </a:lnTo>
                <a:lnTo>
                  <a:pt x="84" y="717"/>
                </a:lnTo>
                <a:lnTo>
                  <a:pt x="84" y="714"/>
                </a:lnTo>
                <a:lnTo>
                  <a:pt x="84" y="711"/>
                </a:lnTo>
                <a:lnTo>
                  <a:pt x="84" y="714"/>
                </a:lnTo>
                <a:lnTo>
                  <a:pt x="81" y="717"/>
                </a:lnTo>
                <a:lnTo>
                  <a:pt x="84" y="720"/>
                </a:lnTo>
                <a:lnTo>
                  <a:pt x="84" y="723"/>
                </a:lnTo>
                <a:lnTo>
                  <a:pt x="84" y="726"/>
                </a:lnTo>
                <a:lnTo>
                  <a:pt x="81" y="726"/>
                </a:lnTo>
                <a:lnTo>
                  <a:pt x="81" y="723"/>
                </a:lnTo>
                <a:lnTo>
                  <a:pt x="78" y="723"/>
                </a:lnTo>
                <a:lnTo>
                  <a:pt x="75" y="720"/>
                </a:lnTo>
                <a:lnTo>
                  <a:pt x="72" y="720"/>
                </a:lnTo>
                <a:lnTo>
                  <a:pt x="69" y="720"/>
                </a:lnTo>
                <a:lnTo>
                  <a:pt x="67" y="720"/>
                </a:lnTo>
                <a:lnTo>
                  <a:pt x="64" y="720"/>
                </a:lnTo>
                <a:lnTo>
                  <a:pt x="61" y="720"/>
                </a:lnTo>
                <a:lnTo>
                  <a:pt x="58" y="720"/>
                </a:lnTo>
                <a:lnTo>
                  <a:pt x="58" y="717"/>
                </a:lnTo>
                <a:lnTo>
                  <a:pt x="55" y="720"/>
                </a:lnTo>
                <a:lnTo>
                  <a:pt x="52" y="720"/>
                </a:lnTo>
                <a:lnTo>
                  <a:pt x="52" y="723"/>
                </a:lnTo>
                <a:lnTo>
                  <a:pt x="52" y="726"/>
                </a:lnTo>
                <a:lnTo>
                  <a:pt x="49" y="726"/>
                </a:lnTo>
                <a:lnTo>
                  <a:pt x="46" y="726"/>
                </a:lnTo>
                <a:lnTo>
                  <a:pt x="43" y="729"/>
                </a:lnTo>
                <a:lnTo>
                  <a:pt x="43" y="726"/>
                </a:lnTo>
                <a:lnTo>
                  <a:pt x="41" y="726"/>
                </a:lnTo>
                <a:lnTo>
                  <a:pt x="41" y="729"/>
                </a:lnTo>
                <a:lnTo>
                  <a:pt x="38" y="732"/>
                </a:lnTo>
                <a:lnTo>
                  <a:pt x="38" y="729"/>
                </a:lnTo>
                <a:lnTo>
                  <a:pt x="38" y="726"/>
                </a:lnTo>
                <a:lnTo>
                  <a:pt x="35" y="729"/>
                </a:lnTo>
                <a:lnTo>
                  <a:pt x="35" y="732"/>
                </a:lnTo>
                <a:lnTo>
                  <a:pt x="32" y="732"/>
                </a:lnTo>
                <a:lnTo>
                  <a:pt x="32" y="735"/>
                </a:lnTo>
                <a:lnTo>
                  <a:pt x="29" y="735"/>
                </a:lnTo>
                <a:lnTo>
                  <a:pt x="32" y="735"/>
                </a:lnTo>
                <a:lnTo>
                  <a:pt x="32" y="737"/>
                </a:lnTo>
                <a:lnTo>
                  <a:pt x="32" y="740"/>
                </a:lnTo>
                <a:lnTo>
                  <a:pt x="29" y="743"/>
                </a:lnTo>
                <a:lnTo>
                  <a:pt x="26" y="743"/>
                </a:lnTo>
                <a:lnTo>
                  <a:pt x="26" y="746"/>
                </a:lnTo>
                <a:lnTo>
                  <a:pt x="23" y="746"/>
                </a:lnTo>
                <a:lnTo>
                  <a:pt x="20" y="743"/>
                </a:lnTo>
                <a:lnTo>
                  <a:pt x="20" y="740"/>
                </a:lnTo>
                <a:lnTo>
                  <a:pt x="20" y="735"/>
                </a:lnTo>
                <a:lnTo>
                  <a:pt x="18" y="732"/>
                </a:lnTo>
                <a:lnTo>
                  <a:pt x="15" y="729"/>
                </a:lnTo>
                <a:lnTo>
                  <a:pt x="12" y="729"/>
                </a:lnTo>
                <a:lnTo>
                  <a:pt x="9" y="729"/>
                </a:lnTo>
                <a:lnTo>
                  <a:pt x="9" y="732"/>
                </a:lnTo>
                <a:lnTo>
                  <a:pt x="6" y="732"/>
                </a:lnTo>
                <a:lnTo>
                  <a:pt x="0" y="732"/>
                </a:lnTo>
                <a:lnTo>
                  <a:pt x="0" y="729"/>
                </a:lnTo>
                <a:lnTo>
                  <a:pt x="0" y="726"/>
                </a:lnTo>
                <a:lnTo>
                  <a:pt x="3" y="723"/>
                </a:lnTo>
                <a:lnTo>
                  <a:pt x="6" y="723"/>
                </a:lnTo>
                <a:lnTo>
                  <a:pt x="9" y="720"/>
                </a:lnTo>
                <a:lnTo>
                  <a:pt x="12" y="720"/>
                </a:lnTo>
                <a:lnTo>
                  <a:pt x="15" y="720"/>
                </a:lnTo>
                <a:lnTo>
                  <a:pt x="15" y="723"/>
                </a:lnTo>
                <a:lnTo>
                  <a:pt x="18" y="723"/>
                </a:lnTo>
                <a:lnTo>
                  <a:pt x="20" y="720"/>
                </a:lnTo>
                <a:lnTo>
                  <a:pt x="23" y="717"/>
                </a:lnTo>
                <a:lnTo>
                  <a:pt x="29" y="714"/>
                </a:lnTo>
                <a:lnTo>
                  <a:pt x="32" y="714"/>
                </a:lnTo>
                <a:lnTo>
                  <a:pt x="35" y="711"/>
                </a:lnTo>
                <a:lnTo>
                  <a:pt x="35" y="709"/>
                </a:lnTo>
                <a:lnTo>
                  <a:pt x="38" y="706"/>
                </a:lnTo>
                <a:lnTo>
                  <a:pt x="41" y="706"/>
                </a:lnTo>
                <a:lnTo>
                  <a:pt x="41" y="703"/>
                </a:lnTo>
                <a:lnTo>
                  <a:pt x="43" y="697"/>
                </a:lnTo>
                <a:lnTo>
                  <a:pt x="46" y="697"/>
                </a:lnTo>
                <a:lnTo>
                  <a:pt x="49" y="694"/>
                </a:lnTo>
                <a:lnTo>
                  <a:pt x="49" y="697"/>
                </a:lnTo>
                <a:lnTo>
                  <a:pt x="49" y="694"/>
                </a:lnTo>
                <a:lnTo>
                  <a:pt x="52" y="694"/>
                </a:lnTo>
                <a:lnTo>
                  <a:pt x="55" y="694"/>
                </a:lnTo>
                <a:lnTo>
                  <a:pt x="58" y="691"/>
                </a:lnTo>
                <a:lnTo>
                  <a:pt x="61" y="688"/>
                </a:lnTo>
                <a:lnTo>
                  <a:pt x="64" y="688"/>
                </a:lnTo>
                <a:lnTo>
                  <a:pt x="67" y="686"/>
                </a:lnTo>
                <a:lnTo>
                  <a:pt x="69" y="683"/>
                </a:lnTo>
                <a:lnTo>
                  <a:pt x="72" y="680"/>
                </a:lnTo>
                <a:lnTo>
                  <a:pt x="72" y="677"/>
                </a:lnTo>
                <a:lnTo>
                  <a:pt x="75" y="671"/>
                </a:lnTo>
                <a:lnTo>
                  <a:pt x="75" y="668"/>
                </a:lnTo>
                <a:lnTo>
                  <a:pt x="75" y="665"/>
                </a:lnTo>
                <a:lnTo>
                  <a:pt x="78" y="665"/>
                </a:lnTo>
                <a:lnTo>
                  <a:pt x="78" y="663"/>
                </a:lnTo>
                <a:lnTo>
                  <a:pt x="78" y="660"/>
                </a:lnTo>
                <a:lnTo>
                  <a:pt x="81" y="663"/>
                </a:lnTo>
                <a:lnTo>
                  <a:pt x="84" y="663"/>
                </a:lnTo>
                <a:lnTo>
                  <a:pt x="87" y="665"/>
                </a:lnTo>
                <a:lnTo>
                  <a:pt x="90" y="665"/>
                </a:lnTo>
                <a:lnTo>
                  <a:pt x="92" y="663"/>
                </a:lnTo>
                <a:lnTo>
                  <a:pt x="95" y="660"/>
                </a:lnTo>
                <a:lnTo>
                  <a:pt x="95" y="657"/>
                </a:lnTo>
                <a:lnTo>
                  <a:pt x="92" y="657"/>
                </a:lnTo>
                <a:lnTo>
                  <a:pt x="92" y="654"/>
                </a:lnTo>
                <a:lnTo>
                  <a:pt x="95" y="654"/>
                </a:lnTo>
                <a:lnTo>
                  <a:pt x="95" y="651"/>
                </a:lnTo>
                <a:lnTo>
                  <a:pt x="95" y="648"/>
                </a:lnTo>
                <a:lnTo>
                  <a:pt x="98" y="648"/>
                </a:lnTo>
                <a:lnTo>
                  <a:pt x="101" y="648"/>
                </a:lnTo>
                <a:lnTo>
                  <a:pt x="104" y="648"/>
                </a:lnTo>
                <a:lnTo>
                  <a:pt x="107" y="648"/>
                </a:lnTo>
                <a:lnTo>
                  <a:pt x="110" y="648"/>
                </a:lnTo>
                <a:lnTo>
                  <a:pt x="113" y="648"/>
                </a:lnTo>
                <a:lnTo>
                  <a:pt x="115" y="648"/>
                </a:lnTo>
                <a:lnTo>
                  <a:pt x="118" y="651"/>
                </a:lnTo>
                <a:lnTo>
                  <a:pt x="118" y="648"/>
                </a:lnTo>
                <a:lnTo>
                  <a:pt x="121" y="651"/>
                </a:lnTo>
                <a:lnTo>
                  <a:pt x="124" y="651"/>
                </a:lnTo>
                <a:lnTo>
                  <a:pt x="127" y="651"/>
                </a:lnTo>
                <a:lnTo>
                  <a:pt x="130" y="651"/>
                </a:lnTo>
                <a:lnTo>
                  <a:pt x="136" y="657"/>
                </a:lnTo>
                <a:lnTo>
                  <a:pt x="139" y="657"/>
                </a:lnTo>
                <a:lnTo>
                  <a:pt x="141" y="660"/>
                </a:lnTo>
                <a:lnTo>
                  <a:pt x="144" y="660"/>
                </a:lnTo>
                <a:lnTo>
                  <a:pt x="147" y="660"/>
                </a:lnTo>
                <a:lnTo>
                  <a:pt x="150" y="660"/>
                </a:lnTo>
                <a:lnTo>
                  <a:pt x="153" y="657"/>
                </a:lnTo>
                <a:lnTo>
                  <a:pt x="153" y="660"/>
                </a:lnTo>
                <a:lnTo>
                  <a:pt x="156" y="660"/>
                </a:lnTo>
                <a:lnTo>
                  <a:pt x="159" y="660"/>
                </a:lnTo>
                <a:lnTo>
                  <a:pt x="159" y="657"/>
                </a:lnTo>
                <a:lnTo>
                  <a:pt x="159" y="654"/>
                </a:lnTo>
                <a:lnTo>
                  <a:pt x="159" y="651"/>
                </a:lnTo>
                <a:lnTo>
                  <a:pt x="159" y="648"/>
                </a:lnTo>
                <a:lnTo>
                  <a:pt x="162" y="648"/>
                </a:lnTo>
                <a:lnTo>
                  <a:pt x="162" y="645"/>
                </a:lnTo>
                <a:lnTo>
                  <a:pt x="164" y="645"/>
                </a:lnTo>
                <a:lnTo>
                  <a:pt x="167" y="642"/>
                </a:lnTo>
                <a:lnTo>
                  <a:pt x="173" y="637"/>
                </a:lnTo>
                <a:lnTo>
                  <a:pt x="176" y="637"/>
                </a:lnTo>
                <a:lnTo>
                  <a:pt x="179" y="634"/>
                </a:lnTo>
                <a:lnTo>
                  <a:pt x="182" y="631"/>
                </a:lnTo>
                <a:lnTo>
                  <a:pt x="182" y="628"/>
                </a:lnTo>
                <a:lnTo>
                  <a:pt x="187" y="628"/>
                </a:lnTo>
                <a:lnTo>
                  <a:pt x="187" y="625"/>
                </a:lnTo>
                <a:lnTo>
                  <a:pt x="190" y="622"/>
                </a:lnTo>
                <a:lnTo>
                  <a:pt x="193" y="622"/>
                </a:lnTo>
                <a:lnTo>
                  <a:pt x="193" y="619"/>
                </a:lnTo>
                <a:lnTo>
                  <a:pt x="199" y="619"/>
                </a:lnTo>
                <a:lnTo>
                  <a:pt x="199" y="616"/>
                </a:lnTo>
                <a:lnTo>
                  <a:pt x="196" y="616"/>
                </a:lnTo>
                <a:lnTo>
                  <a:pt x="193" y="619"/>
                </a:lnTo>
                <a:lnTo>
                  <a:pt x="190" y="622"/>
                </a:lnTo>
                <a:lnTo>
                  <a:pt x="187" y="622"/>
                </a:lnTo>
                <a:lnTo>
                  <a:pt x="187" y="625"/>
                </a:lnTo>
                <a:lnTo>
                  <a:pt x="185" y="625"/>
                </a:lnTo>
                <a:lnTo>
                  <a:pt x="182" y="628"/>
                </a:lnTo>
                <a:lnTo>
                  <a:pt x="179" y="631"/>
                </a:lnTo>
                <a:lnTo>
                  <a:pt x="176" y="631"/>
                </a:lnTo>
                <a:lnTo>
                  <a:pt x="170" y="631"/>
                </a:lnTo>
                <a:lnTo>
                  <a:pt x="167" y="634"/>
                </a:lnTo>
                <a:lnTo>
                  <a:pt x="164" y="631"/>
                </a:lnTo>
                <a:lnTo>
                  <a:pt x="162" y="631"/>
                </a:lnTo>
                <a:lnTo>
                  <a:pt x="162" y="634"/>
                </a:lnTo>
                <a:lnTo>
                  <a:pt x="159" y="634"/>
                </a:lnTo>
                <a:lnTo>
                  <a:pt x="156" y="634"/>
                </a:lnTo>
                <a:lnTo>
                  <a:pt x="156" y="637"/>
                </a:lnTo>
                <a:lnTo>
                  <a:pt x="153" y="637"/>
                </a:lnTo>
                <a:lnTo>
                  <a:pt x="156" y="637"/>
                </a:lnTo>
                <a:lnTo>
                  <a:pt x="153" y="639"/>
                </a:lnTo>
                <a:lnTo>
                  <a:pt x="153" y="642"/>
                </a:lnTo>
                <a:lnTo>
                  <a:pt x="150" y="639"/>
                </a:lnTo>
                <a:lnTo>
                  <a:pt x="147" y="642"/>
                </a:lnTo>
                <a:lnTo>
                  <a:pt x="144" y="642"/>
                </a:lnTo>
                <a:lnTo>
                  <a:pt x="141" y="639"/>
                </a:lnTo>
                <a:lnTo>
                  <a:pt x="136" y="639"/>
                </a:lnTo>
                <a:lnTo>
                  <a:pt x="133" y="637"/>
                </a:lnTo>
                <a:lnTo>
                  <a:pt x="133" y="634"/>
                </a:lnTo>
                <a:lnTo>
                  <a:pt x="130" y="634"/>
                </a:lnTo>
                <a:lnTo>
                  <a:pt x="130" y="631"/>
                </a:lnTo>
                <a:lnTo>
                  <a:pt x="127" y="631"/>
                </a:lnTo>
                <a:lnTo>
                  <a:pt x="124" y="628"/>
                </a:lnTo>
                <a:lnTo>
                  <a:pt x="124" y="625"/>
                </a:lnTo>
                <a:lnTo>
                  <a:pt x="124" y="622"/>
                </a:lnTo>
                <a:lnTo>
                  <a:pt x="124" y="619"/>
                </a:lnTo>
                <a:lnTo>
                  <a:pt x="121" y="616"/>
                </a:lnTo>
                <a:lnTo>
                  <a:pt x="118" y="616"/>
                </a:lnTo>
                <a:lnTo>
                  <a:pt x="115" y="616"/>
                </a:lnTo>
                <a:lnTo>
                  <a:pt x="115" y="619"/>
                </a:lnTo>
                <a:lnTo>
                  <a:pt x="113" y="619"/>
                </a:lnTo>
                <a:lnTo>
                  <a:pt x="110" y="619"/>
                </a:lnTo>
                <a:lnTo>
                  <a:pt x="107" y="616"/>
                </a:lnTo>
                <a:lnTo>
                  <a:pt x="104" y="616"/>
                </a:lnTo>
                <a:lnTo>
                  <a:pt x="107" y="619"/>
                </a:lnTo>
                <a:lnTo>
                  <a:pt x="101" y="619"/>
                </a:lnTo>
                <a:lnTo>
                  <a:pt x="101" y="616"/>
                </a:lnTo>
                <a:lnTo>
                  <a:pt x="98" y="616"/>
                </a:lnTo>
                <a:lnTo>
                  <a:pt x="98" y="614"/>
                </a:lnTo>
                <a:lnTo>
                  <a:pt x="98" y="611"/>
                </a:lnTo>
                <a:lnTo>
                  <a:pt x="101" y="611"/>
                </a:lnTo>
                <a:lnTo>
                  <a:pt x="104" y="611"/>
                </a:lnTo>
                <a:lnTo>
                  <a:pt x="107" y="611"/>
                </a:lnTo>
                <a:lnTo>
                  <a:pt x="110" y="611"/>
                </a:lnTo>
                <a:lnTo>
                  <a:pt x="113" y="611"/>
                </a:lnTo>
                <a:lnTo>
                  <a:pt x="113" y="608"/>
                </a:lnTo>
                <a:lnTo>
                  <a:pt x="110" y="611"/>
                </a:lnTo>
                <a:lnTo>
                  <a:pt x="107" y="611"/>
                </a:lnTo>
                <a:lnTo>
                  <a:pt x="107" y="608"/>
                </a:lnTo>
                <a:lnTo>
                  <a:pt x="104" y="608"/>
                </a:lnTo>
                <a:lnTo>
                  <a:pt x="101" y="608"/>
                </a:lnTo>
                <a:lnTo>
                  <a:pt x="98" y="605"/>
                </a:lnTo>
                <a:lnTo>
                  <a:pt x="98" y="602"/>
                </a:lnTo>
                <a:lnTo>
                  <a:pt x="101" y="602"/>
                </a:lnTo>
                <a:lnTo>
                  <a:pt x="98" y="602"/>
                </a:lnTo>
                <a:lnTo>
                  <a:pt x="98" y="599"/>
                </a:lnTo>
                <a:lnTo>
                  <a:pt x="98" y="596"/>
                </a:lnTo>
                <a:lnTo>
                  <a:pt x="98" y="599"/>
                </a:lnTo>
                <a:lnTo>
                  <a:pt x="95" y="596"/>
                </a:lnTo>
                <a:lnTo>
                  <a:pt x="95" y="599"/>
                </a:lnTo>
                <a:lnTo>
                  <a:pt x="92" y="599"/>
                </a:lnTo>
                <a:lnTo>
                  <a:pt x="90" y="599"/>
                </a:lnTo>
                <a:lnTo>
                  <a:pt x="87" y="599"/>
                </a:lnTo>
                <a:lnTo>
                  <a:pt x="84" y="599"/>
                </a:lnTo>
                <a:lnTo>
                  <a:pt x="81" y="599"/>
                </a:lnTo>
                <a:lnTo>
                  <a:pt x="81" y="602"/>
                </a:lnTo>
                <a:lnTo>
                  <a:pt x="78" y="605"/>
                </a:lnTo>
                <a:lnTo>
                  <a:pt x="75" y="605"/>
                </a:lnTo>
                <a:lnTo>
                  <a:pt x="72" y="602"/>
                </a:lnTo>
                <a:lnTo>
                  <a:pt x="67" y="608"/>
                </a:lnTo>
                <a:lnTo>
                  <a:pt x="61" y="602"/>
                </a:lnTo>
                <a:lnTo>
                  <a:pt x="64" y="602"/>
                </a:lnTo>
                <a:lnTo>
                  <a:pt x="61" y="599"/>
                </a:lnTo>
                <a:lnTo>
                  <a:pt x="58" y="596"/>
                </a:lnTo>
                <a:lnTo>
                  <a:pt x="61" y="596"/>
                </a:lnTo>
                <a:lnTo>
                  <a:pt x="64" y="596"/>
                </a:lnTo>
                <a:lnTo>
                  <a:pt x="67" y="596"/>
                </a:lnTo>
                <a:lnTo>
                  <a:pt x="67" y="599"/>
                </a:lnTo>
                <a:lnTo>
                  <a:pt x="72" y="596"/>
                </a:lnTo>
                <a:lnTo>
                  <a:pt x="67" y="596"/>
                </a:lnTo>
                <a:lnTo>
                  <a:pt x="64" y="596"/>
                </a:lnTo>
                <a:lnTo>
                  <a:pt x="61" y="596"/>
                </a:lnTo>
                <a:lnTo>
                  <a:pt x="61" y="593"/>
                </a:lnTo>
                <a:lnTo>
                  <a:pt x="58" y="593"/>
                </a:lnTo>
                <a:lnTo>
                  <a:pt x="58" y="596"/>
                </a:lnTo>
                <a:lnTo>
                  <a:pt x="55" y="596"/>
                </a:lnTo>
                <a:lnTo>
                  <a:pt x="55" y="593"/>
                </a:lnTo>
                <a:lnTo>
                  <a:pt x="55" y="591"/>
                </a:lnTo>
                <a:lnTo>
                  <a:pt x="58" y="591"/>
                </a:lnTo>
                <a:lnTo>
                  <a:pt x="61" y="588"/>
                </a:lnTo>
                <a:lnTo>
                  <a:pt x="64" y="585"/>
                </a:lnTo>
                <a:lnTo>
                  <a:pt x="61" y="582"/>
                </a:lnTo>
                <a:lnTo>
                  <a:pt x="58" y="582"/>
                </a:lnTo>
                <a:lnTo>
                  <a:pt x="55" y="579"/>
                </a:lnTo>
                <a:lnTo>
                  <a:pt x="52" y="579"/>
                </a:lnTo>
                <a:lnTo>
                  <a:pt x="55" y="576"/>
                </a:lnTo>
                <a:lnTo>
                  <a:pt x="58" y="576"/>
                </a:lnTo>
                <a:lnTo>
                  <a:pt x="61" y="573"/>
                </a:lnTo>
                <a:lnTo>
                  <a:pt x="64" y="573"/>
                </a:lnTo>
                <a:lnTo>
                  <a:pt x="67" y="573"/>
                </a:lnTo>
                <a:lnTo>
                  <a:pt x="67" y="570"/>
                </a:lnTo>
                <a:lnTo>
                  <a:pt x="67" y="568"/>
                </a:lnTo>
                <a:lnTo>
                  <a:pt x="69" y="568"/>
                </a:lnTo>
                <a:lnTo>
                  <a:pt x="72" y="568"/>
                </a:lnTo>
                <a:lnTo>
                  <a:pt x="72" y="570"/>
                </a:lnTo>
                <a:lnTo>
                  <a:pt x="75" y="570"/>
                </a:lnTo>
                <a:lnTo>
                  <a:pt x="78" y="570"/>
                </a:lnTo>
                <a:lnTo>
                  <a:pt x="81" y="568"/>
                </a:lnTo>
                <a:lnTo>
                  <a:pt x="87" y="565"/>
                </a:lnTo>
                <a:lnTo>
                  <a:pt x="90" y="565"/>
                </a:lnTo>
                <a:lnTo>
                  <a:pt x="92" y="562"/>
                </a:lnTo>
                <a:lnTo>
                  <a:pt x="92" y="565"/>
                </a:lnTo>
                <a:lnTo>
                  <a:pt x="95" y="565"/>
                </a:lnTo>
                <a:lnTo>
                  <a:pt x="98" y="565"/>
                </a:lnTo>
                <a:lnTo>
                  <a:pt x="101" y="562"/>
                </a:lnTo>
                <a:lnTo>
                  <a:pt x="104" y="559"/>
                </a:lnTo>
                <a:lnTo>
                  <a:pt x="107" y="559"/>
                </a:lnTo>
                <a:lnTo>
                  <a:pt x="110" y="559"/>
                </a:lnTo>
                <a:lnTo>
                  <a:pt x="113" y="556"/>
                </a:lnTo>
                <a:lnTo>
                  <a:pt x="113" y="559"/>
                </a:lnTo>
                <a:lnTo>
                  <a:pt x="115" y="556"/>
                </a:lnTo>
                <a:lnTo>
                  <a:pt x="115" y="553"/>
                </a:lnTo>
                <a:lnTo>
                  <a:pt x="121" y="550"/>
                </a:lnTo>
                <a:lnTo>
                  <a:pt x="124" y="544"/>
                </a:lnTo>
                <a:lnTo>
                  <a:pt x="124" y="542"/>
                </a:lnTo>
                <a:lnTo>
                  <a:pt x="127" y="539"/>
                </a:lnTo>
                <a:lnTo>
                  <a:pt x="127" y="536"/>
                </a:lnTo>
                <a:lnTo>
                  <a:pt x="130" y="536"/>
                </a:lnTo>
                <a:lnTo>
                  <a:pt x="133" y="533"/>
                </a:lnTo>
                <a:lnTo>
                  <a:pt x="127" y="533"/>
                </a:lnTo>
                <a:lnTo>
                  <a:pt x="127" y="536"/>
                </a:lnTo>
                <a:lnTo>
                  <a:pt x="127" y="533"/>
                </a:lnTo>
                <a:lnTo>
                  <a:pt x="127" y="530"/>
                </a:lnTo>
                <a:lnTo>
                  <a:pt x="124" y="527"/>
                </a:lnTo>
                <a:lnTo>
                  <a:pt x="127" y="524"/>
                </a:lnTo>
                <a:lnTo>
                  <a:pt x="127" y="521"/>
                </a:lnTo>
                <a:lnTo>
                  <a:pt x="130" y="521"/>
                </a:lnTo>
                <a:lnTo>
                  <a:pt x="130" y="519"/>
                </a:lnTo>
                <a:lnTo>
                  <a:pt x="130" y="513"/>
                </a:lnTo>
                <a:lnTo>
                  <a:pt x="127" y="507"/>
                </a:lnTo>
                <a:lnTo>
                  <a:pt x="130" y="504"/>
                </a:lnTo>
                <a:lnTo>
                  <a:pt x="127" y="504"/>
                </a:lnTo>
                <a:lnTo>
                  <a:pt x="127" y="501"/>
                </a:lnTo>
                <a:lnTo>
                  <a:pt x="130" y="501"/>
                </a:lnTo>
                <a:lnTo>
                  <a:pt x="133" y="501"/>
                </a:lnTo>
                <a:lnTo>
                  <a:pt x="133" y="498"/>
                </a:lnTo>
                <a:lnTo>
                  <a:pt x="127" y="501"/>
                </a:lnTo>
                <a:lnTo>
                  <a:pt x="127" y="498"/>
                </a:lnTo>
                <a:lnTo>
                  <a:pt x="124" y="498"/>
                </a:lnTo>
                <a:lnTo>
                  <a:pt x="118" y="498"/>
                </a:lnTo>
                <a:lnTo>
                  <a:pt x="118" y="501"/>
                </a:lnTo>
                <a:lnTo>
                  <a:pt x="115" y="498"/>
                </a:lnTo>
                <a:lnTo>
                  <a:pt x="115" y="501"/>
                </a:lnTo>
                <a:lnTo>
                  <a:pt x="110" y="501"/>
                </a:lnTo>
                <a:lnTo>
                  <a:pt x="110" y="504"/>
                </a:lnTo>
                <a:lnTo>
                  <a:pt x="110" y="507"/>
                </a:lnTo>
                <a:lnTo>
                  <a:pt x="107" y="507"/>
                </a:lnTo>
                <a:lnTo>
                  <a:pt x="104" y="504"/>
                </a:lnTo>
                <a:lnTo>
                  <a:pt x="101" y="504"/>
                </a:lnTo>
                <a:lnTo>
                  <a:pt x="98" y="504"/>
                </a:lnTo>
                <a:lnTo>
                  <a:pt x="95" y="504"/>
                </a:lnTo>
                <a:lnTo>
                  <a:pt x="98" y="498"/>
                </a:lnTo>
                <a:lnTo>
                  <a:pt x="101" y="498"/>
                </a:lnTo>
                <a:lnTo>
                  <a:pt x="104" y="496"/>
                </a:lnTo>
                <a:lnTo>
                  <a:pt x="107" y="493"/>
                </a:lnTo>
                <a:lnTo>
                  <a:pt x="110" y="493"/>
                </a:lnTo>
                <a:lnTo>
                  <a:pt x="113" y="493"/>
                </a:lnTo>
                <a:lnTo>
                  <a:pt x="115" y="490"/>
                </a:lnTo>
                <a:lnTo>
                  <a:pt x="118" y="490"/>
                </a:lnTo>
                <a:lnTo>
                  <a:pt x="121" y="487"/>
                </a:lnTo>
                <a:lnTo>
                  <a:pt x="121" y="481"/>
                </a:lnTo>
                <a:lnTo>
                  <a:pt x="124" y="478"/>
                </a:lnTo>
                <a:lnTo>
                  <a:pt x="127" y="475"/>
                </a:lnTo>
                <a:lnTo>
                  <a:pt x="130" y="475"/>
                </a:lnTo>
                <a:lnTo>
                  <a:pt x="130" y="472"/>
                </a:lnTo>
                <a:lnTo>
                  <a:pt x="133" y="472"/>
                </a:lnTo>
                <a:lnTo>
                  <a:pt x="136" y="472"/>
                </a:lnTo>
                <a:lnTo>
                  <a:pt x="139" y="472"/>
                </a:lnTo>
                <a:lnTo>
                  <a:pt x="141" y="470"/>
                </a:lnTo>
                <a:lnTo>
                  <a:pt x="147" y="470"/>
                </a:lnTo>
                <a:lnTo>
                  <a:pt x="150" y="470"/>
                </a:lnTo>
                <a:lnTo>
                  <a:pt x="150" y="472"/>
                </a:lnTo>
                <a:lnTo>
                  <a:pt x="150" y="470"/>
                </a:lnTo>
                <a:lnTo>
                  <a:pt x="150" y="467"/>
                </a:lnTo>
                <a:lnTo>
                  <a:pt x="153" y="467"/>
                </a:lnTo>
                <a:lnTo>
                  <a:pt x="156" y="467"/>
                </a:lnTo>
                <a:lnTo>
                  <a:pt x="156" y="470"/>
                </a:lnTo>
                <a:lnTo>
                  <a:pt x="159" y="472"/>
                </a:lnTo>
                <a:lnTo>
                  <a:pt x="162" y="472"/>
                </a:lnTo>
                <a:lnTo>
                  <a:pt x="164" y="472"/>
                </a:lnTo>
                <a:lnTo>
                  <a:pt x="167" y="470"/>
                </a:lnTo>
                <a:lnTo>
                  <a:pt x="170" y="470"/>
                </a:lnTo>
                <a:lnTo>
                  <a:pt x="173" y="470"/>
                </a:lnTo>
                <a:lnTo>
                  <a:pt x="176" y="470"/>
                </a:lnTo>
                <a:lnTo>
                  <a:pt x="176" y="472"/>
                </a:lnTo>
                <a:lnTo>
                  <a:pt x="182" y="478"/>
                </a:lnTo>
                <a:lnTo>
                  <a:pt x="185" y="481"/>
                </a:lnTo>
                <a:lnTo>
                  <a:pt x="187" y="484"/>
                </a:lnTo>
                <a:lnTo>
                  <a:pt x="187" y="481"/>
                </a:lnTo>
                <a:lnTo>
                  <a:pt x="187" y="478"/>
                </a:lnTo>
                <a:lnTo>
                  <a:pt x="187" y="475"/>
                </a:lnTo>
                <a:lnTo>
                  <a:pt x="187" y="472"/>
                </a:lnTo>
                <a:lnTo>
                  <a:pt x="185" y="470"/>
                </a:lnTo>
                <a:lnTo>
                  <a:pt x="185" y="467"/>
                </a:lnTo>
                <a:lnTo>
                  <a:pt x="187" y="467"/>
                </a:lnTo>
                <a:lnTo>
                  <a:pt x="190" y="464"/>
                </a:lnTo>
                <a:lnTo>
                  <a:pt x="193" y="467"/>
                </a:lnTo>
                <a:lnTo>
                  <a:pt x="193" y="470"/>
                </a:lnTo>
                <a:lnTo>
                  <a:pt x="193" y="472"/>
                </a:lnTo>
                <a:lnTo>
                  <a:pt x="196" y="478"/>
                </a:lnTo>
                <a:lnTo>
                  <a:pt x="199" y="478"/>
                </a:lnTo>
                <a:lnTo>
                  <a:pt x="202" y="481"/>
                </a:lnTo>
                <a:lnTo>
                  <a:pt x="205" y="478"/>
                </a:lnTo>
                <a:lnTo>
                  <a:pt x="205" y="475"/>
                </a:lnTo>
                <a:lnTo>
                  <a:pt x="202" y="478"/>
                </a:lnTo>
                <a:lnTo>
                  <a:pt x="199" y="475"/>
                </a:lnTo>
                <a:lnTo>
                  <a:pt x="196" y="472"/>
                </a:lnTo>
                <a:lnTo>
                  <a:pt x="193" y="470"/>
                </a:lnTo>
                <a:lnTo>
                  <a:pt x="193" y="467"/>
                </a:lnTo>
                <a:lnTo>
                  <a:pt x="193" y="464"/>
                </a:lnTo>
                <a:lnTo>
                  <a:pt x="193" y="461"/>
                </a:lnTo>
                <a:lnTo>
                  <a:pt x="193" y="458"/>
                </a:lnTo>
                <a:lnTo>
                  <a:pt x="190" y="455"/>
                </a:lnTo>
                <a:lnTo>
                  <a:pt x="190" y="452"/>
                </a:lnTo>
                <a:lnTo>
                  <a:pt x="193" y="449"/>
                </a:lnTo>
                <a:lnTo>
                  <a:pt x="196" y="447"/>
                </a:lnTo>
                <a:lnTo>
                  <a:pt x="199" y="444"/>
                </a:lnTo>
                <a:lnTo>
                  <a:pt x="202" y="444"/>
                </a:lnTo>
                <a:lnTo>
                  <a:pt x="205" y="441"/>
                </a:lnTo>
                <a:lnTo>
                  <a:pt x="208" y="441"/>
                </a:lnTo>
                <a:lnTo>
                  <a:pt x="205" y="441"/>
                </a:lnTo>
                <a:lnTo>
                  <a:pt x="202" y="441"/>
                </a:lnTo>
                <a:lnTo>
                  <a:pt x="199" y="441"/>
                </a:lnTo>
                <a:lnTo>
                  <a:pt x="199" y="438"/>
                </a:lnTo>
                <a:lnTo>
                  <a:pt x="196" y="438"/>
                </a:lnTo>
                <a:lnTo>
                  <a:pt x="196" y="435"/>
                </a:lnTo>
                <a:lnTo>
                  <a:pt x="199" y="429"/>
                </a:lnTo>
                <a:lnTo>
                  <a:pt x="199" y="426"/>
                </a:lnTo>
                <a:lnTo>
                  <a:pt x="199" y="424"/>
                </a:lnTo>
                <a:lnTo>
                  <a:pt x="202" y="424"/>
                </a:lnTo>
                <a:lnTo>
                  <a:pt x="202" y="426"/>
                </a:lnTo>
                <a:lnTo>
                  <a:pt x="202" y="424"/>
                </a:lnTo>
                <a:lnTo>
                  <a:pt x="205" y="421"/>
                </a:lnTo>
                <a:lnTo>
                  <a:pt x="205" y="424"/>
                </a:lnTo>
                <a:lnTo>
                  <a:pt x="208" y="421"/>
                </a:lnTo>
                <a:lnTo>
                  <a:pt x="208" y="418"/>
                </a:lnTo>
                <a:lnTo>
                  <a:pt x="211" y="418"/>
                </a:lnTo>
                <a:lnTo>
                  <a:pt x="208" y="418"/>
                </a:lnTo>
                <a:lnTo>
                  <a:pt x="208" y="415"/>
                </a:lnTo>
                <a:lnTo>
                  <a:pt x="208" y="412"/>
                </a:lnTo>
                <a:lnTo>
                  <a:pt x="211" y="409"/>
                </a:lnTo>
                <a:lnTo>
                  <a:pt x="213" y="409"/>
                </a:lnTo>
                <a:lnTo>
                  <a:pt x="213" y="406"/>
                </a:lnTo>
                <a:lnTo>
                  <a:pt x="213" y="403"/>
                </a:lnTo>
                <a:lnTo>
                  <a:pt x="213" y="400"/>
                </a:lnTo>
                <a:lnTo>
                  <a:pt x="216" y="398"/>
                </a:lnTo>
                <a:lnTo>
                  <a:pt x="211" y="400"/>
                </a:lnTo>
                <a:lnTo>
                  <a:pt x="211" y="403"/>
                </a:lnTo>
                <a:lnTo>
                  <a:pt x="208" y="403"/>
                </a:lnTo>
                <a:lnTo>
                  <a:pt x="205" y="403"/>
                </a:lnTo>
                <a:lnTo>
                  <a:pt x="205" y="400"/>
                </a:lnTo>
                <a:lnTo>
                  <a:pt x="205" y="398"/>
                </a:lnTo>
                <a:lnTo>
                  <a:pt x="202" y="400"/>
                </a:lnTo>
                <a:lnTo>
                  <a:pt x="202" y="403"/>
                </a:lnTo>
                <a:lnTo>
                  <a:pt x="199" y="406"/>
                </a:lnTo>
                <a:lnTo>
                  <a:pt x="196" y="406"/>
                </a:lnTo>
                <a:lnTo>
                  <a:pt x="196" y="409"/>
                </a:lnTo>
                <a:lnTo>
                  <a:pt x="196" y="406"/>
                </a:lnTo>
                <a:lnTo>
                  <a:pt x="193" y="406"/>
                </a:lnTo>
                <a:lnTo>
                  <a:pt x="193" y="403"/>
                </a:lnTo>
                <a:lnTo>
                  <a:pt x="193" y="400"/>
                </a:lnTo>
                <a:lnTo>
                  <a:pt x="196" y="400"/>
                </a:lnTo>
                <a:lnTo>
                  <a:pt x="196" y="398"/>
                </a:lnTo>
                <a:lnTo>
                  <a:pt x="196" y="395"/>
                </a:lnTo>
                <a:lnTo>
                  <a:pt x="196" y="392"/>
                </a:lnTo>
                <a:lnTo>
                  <a:pt x="196" y="395"/>
                </a:lnTo>
                <a:lnTo>
                  <a:pt x="193" y="398"/>
                </a:lnTo>
                <a:lnTo>
                  <a:pt x="190" y="398"/>
                </a:lnTo>
                <a:lnTo>
                  <a:pt x="190" y="395"/>
                </a:lnTo>
                <a:lnTo>
                  <a:pt x="187" y="392"/>
                </a:lnTo>
                <a:lnTo>
                  <a:pt x="187" y="389"/>
                </a:lnTo>
                <a:lnTo>
                  <a:pt x="187" y="386"/>
                </a:lnTo>
                <a:lnTo>
                  <a:pt x="187" y="383"/>
                </a:lnTo>
                <a:lnTo>
                  <a:pt x="187" y="380"/>
                </a:lnTo>
                <a:lnTo>
                  <a:pt x="185" y="377"/>
                </a:lnTo>
                <a:lnTo>
                  <a:pt x="185" y="375"/>
                </a:lnTo>
                <a:lnTo>
                  <a:pt x="182" y="372"/>
                </a:lnTo>
                <a:lnTo>
                  <a:pt x="182" y="369"/>
                </a:lnTo>
                <a:lnTo>
                  <a:pt x="179" y="366"/>
                </a:lnTo>
                <a:lnTo>
                  <a:pt x="182" y="366"/>
                </a:lnTo>
                <a:lnTo>
                  <a:pt x="182" y="363"/>
                </a:lnTo>
                <a:lnTo>
                  <a:pt x="185" y="360"/>
                </a:lnTo>
                <a:lnTo>
                  <a:pt x="185" y="354"/>
                </a:lnTo>
                <a:lnTo>
                  <a:pt x="187" y="352"/>
                </a:lnTo>
                <a:lnTo>
                  <a:pt x="190" y="349"/>
                </a:lnTo>
                <a:lnTo>
                  <a:pt x="193" y="346"/>
                </a:lnTo>
                <a:lnTo>
                  <a:pt x="193" y="343"/>
                </a:lnTo>
                <a:lnTo>
                  <a:pt x="196" y="340"/>
                </a:lnTo>
                <a:lnTo>
                  <a:pt x="199" y="334"/>
                </a:lnTo>
                <a:lnTo>
                  <a:pt x="199" y="337"/>
                </a:lnTo>
                <a:lnTo>
                  <a:pt x="202" y="337"/>
                </a:lnTo>
                <a:lnTo>
                  <a:pt x="205" y="337"/>
                </a:lnTo>
                <a:lnTo>
                  <a:pt x="202" y="334"/>
                </a:lnTo>
                <a:lnTo>
                  <a:pt x="205" y="331"/>
                </a:lnTo>
                <a:lnTo>
                  <a:pt x="208" y="331"/>
                </a:lnTo>
                <a:lnTo>
                  <a:pt x="208" y="334"/>
                </a:lnTo>
                <a:lnTo>
                  <a:pt x="211" y="334"/>
                </a:lnTo>
                <a:lnTo>
                  <a:pt x="213" y="334"/>
                </a:lnTo>
                <a:lnTo>
                  <a:pt x="213" y="331"/>
                </a:lnTo>
                <a:lnTo>
                  <a:pt x="216" y="326"/>
                </a:lnTo>
                <a:lnTo>
                  <a:pt x="222" y="326"/>
                </a:lnTo>
                <a:lnTo>
                  <a:pt x="225" y="323"/>
                </a:lnTo>
                <a:lnTo>
                  <a:pt x="228" y="323"/>
                </a:lnTo>
                <a:lnTo>
                  <a:pt x="228" y="320"/>
                </a:lnTo>
                <a:lnTo>
                  <a:pt x="231" y="320"/>
                </a:lnTo>
                <a:lnTo>
                  <a:pt x="231" y="317"/>
                </a:lnTo>
                <a:lnTo>
                  <a:pt x="234" y="317"/>
                </a:lnTo>
                <a:lnTo>
                  <a:pt x="236" y="314"/>
                </a:lnTo>
                <a:lnTo>
                  <a:pt x="239" y="311"/>
                </a:lnTo>
                <a:lnTo>
                  <a:pt x="242" y="308"/>
                </a:lnTo>
                <a:lnTo>
                  <a:pt x="245" y="303"/>
                </a:lnTo>
                <a:lnTo>
                  <a:pt x="251" y="303"/>
                </a:lnTo>
                <a:lnTo>
                  <a:pt x="251" y="305"/>
                </a:lnTo>
                <a:lnTo>
                  <a:pt x="254" y="303"/>
                </a:lnTo>
                <a:lnTo>
                  <a:pt x="254" y="300"/>
                </a:lnTo>
                <a:lnTo>
                  <a:pt x="257" y="300"/>
                </a:lnTo>
                <a:lnTo>
                  <a:pt x="259" y="300"/>
                </a:lnTo>
                <a:lnTo>
                  <a:pt x="262" y="297"/>
                </a:lnTo>
                <a:lnTo>
                  <a:pt x="262" y="291"/>
                </a:lnTo>
                <a:lnTo>
                  <a:pt x="262" y="288"/>
                </a:lnTo>
                <a:lnTo>
                  <a:pt x="262" y="291"/>
                </a:lnTo>
                <a:lnTo>
                  <a:pt x="262" y="297"/>
                </a:lnTo>
                <a:lnTo>
                  <a:pt x="259" y="300"/>
                </a:lnTo>
                <a:lnTo>
                  <a:pt x="257" y="300"/>
                </a:lnTo>
                <a:lnTo>
                  <a:pt x="254" y="300"/>
                </a:lnTo>
                <a:lnTo>
                  <a:pt x="254" y="303"/>
                </a:lnTo>
                <a:lnTo>
                  <a:pt x="251" y="305"/>
                </a:lnTo>
                <a:lnTo>
                  <a:pt x="251" y="303"/>
                </a:lnTo>
                <a:lnTo>
                  <a:pt x="245" y="303"/>
                </a:lnTo>
                <a:lnTo>
                  <a:pt x="242" y="308"/>
                </a:lnTo>
                <a:lnTo>
                  <a:pt x="239" y="311"/>
                </a:lnTo>
                <a:lnTo>
                  <a:pt x="236" y="314"/>
                </a:lnTo>
                <a:lnTo>
                  <a:pt x="234" y="317"/>
                </a:lnTo>
                <a:lnTo>
                  <a:pt x="231" y="317"/>
                </a:lnTo>
                <a:lnTo>
                  <a:pt x="231" y="320"/>
                </a:lnTo>
                <a:lnTo>
                  <a:pt x="228" y="320"/>
                </a:lnTo>
                <a:lnTo>
                  <a:pt x="228" y="323"/>
                </a:lnTo>
                <a:lnTo>
                  <a:pt x="225" y="323"/>
                </a:lnTo>
                <a:lnTo>
                  <a:pt x="222" y="326"/>
                </a:lnTo>
                <a:lnTo>
                  <a:pt x="216" y="326"/>
                </a:lnTo>
                <a:lnTo>
                  <a:pt x="213" y="331"/>
                </a:lnTo>
                <a:lnTo>
                  <a:pt x="211" y="331"/>
                </a:lnTo>
                <a:lnTo>
                  <a:pt x="208" y="331"/>
                </a:lnTo>
                <a:lnTo>
                  <a:pt x="205" y="331"/>
                </a:lnTo>
                <a:lnTo>
                  <a:pt x="202" y="328"/>
                </a:lnTo>
                <a:lnTo>
                  <a:pt x="199" y="328"/>
                </a:lnTo>
                <a:lnTo>
                  <a:pt x="196" y="328"/>
                </a:lnTo>
                <a:lnTo>
                  <a:pt x="193" y="328"/>
                </a:lnTo>
                <a:lnTo>
                  <a:pt x="190" y="326"/>
                </a:lnTo>
                <a:lnTo>
                  <a:pt x="187" y="337"/>
                </a:lnTo>
                <a:lnTo>
                  <a:pt x="185" y="334"/>
                </a:lnTo>
                <a:lnTo>
                  <a:pt x="179" y="337"/>
                </a:lnTo>
                <a:lnTo>
                  <a:pt x="179" y="334"/>
                </a:lnTo>
                <a:lnTo>
                  <a:pt x="176" y="337"/>
                </a:lnTo>
                <a:lnTo>
                  <a:pt x="167" y="343"/>
                </a:lnTo>
                <a:lnTo>
                  <a:pt x="164" y="340"/>
                </a:lnTo>
                <a:lnTo>
                  <a:pt x="164" y="337"/>
                </a:lnTo>
                <a:lnTo>
                  <a:pt x="162" y="340"/>
                </a:lnTo>
                <a:lnTo>
                  <a:pt x="159" y="340"/>
                </a:lnTo>
                <a:lnTo>
                  <a:pt x="159" y="331"/>
                </a:lnTo>
                <a:lnTo>
                  <a:pt x="156" y="334"/>
                </a:lnTo>
                <a:lnTo>
                  <a:pt x="153" y="331"/>
                </a:lnTo>
                <a:lnTo>
                  <a:pt x="150" y="328"/>
                </a:lnTo>
                <a:lnTo>
                  <a:pt x="150" y="331"/>
                </a:lnTo>
                <a:lnTo>
                  <a:pt x="150" y="334"/>
                </a:lnTo>
                <a:lnTo>
                  <a:pt x="150" y="343"/>
                </a:lnTo>
                <a:lnTo>
                  <a:pt x="147" y="346"/>
                </a:lnTo>
                <a:lnTo>
                  <a:pt x="139" y="340"/>
                </a:lnTo>
                <a:lnTo>
                  <a:pt x="139" y="334"/>
                </a:lnTo>
                <a:lnTo>
                  <a:pt x="136" y="331"/>
                </a:lnTo>
                <a:lnTo>
                  <a:pt x="133" y="328"/>
                </a:lnTo>
                <a:lnTo>
                  <a:pt x="130" y="326"/>
                </a:lnTo>
                <a:lnTo>
                  <a:pt x="124" y="328"/>
                </a:lnTo>
                <a:lnTo>
                  <a:pt x="121" y="328"/>
                </a:lnTo>
                <a:lnTo>
                  <a:pt x="124" y="343"/>
                </a:lnTo>
                <a:lnTo>
                  <a:pt x="124" y="346"/>
                </a:lnTo>
                <a:lnTo>
                  <a:pt x="121" y="343"/>
                </a:lnTo>
                <a:lnTo>
                  <a:pt x="121" y="340"/>
                </a:lnTo>
                <a:lnTo>
                  <a:pt x="121" y="337"/>
                </a:lnTo>
                <a:lnTo>
                  <a:pt x="118" y="331"/>
                </a:lnTo>
                <a:lnTo>
                  <a:pt x="115" y="323"/>
                </a:lnTo>
                <a:lnTo>
                  <a:pt x="115" y="320"/>
                </a:lnTo>
                <a:lnTo>
                  <a:pt x="113" y="317"/>
                </a:lnTo>
                <a:lnTo>
                  <a:pt x="115" y="311"/>
                </a:lnTo>
                <a:lnTo>
                  <a:pt x="118" y="308"/>
                </a:lnTo>
                <a:lnTo>
                  <a:pt x="118" y="314"/>
                </a:lnTo>
                <a:lnTo>
                  <a:pt x="118" y="317"/>
                </a:lnTo>
                <a:lnTo>
                  <a:pt x="121" y="320"/>
                </a:lnTo>
                <a:lnTo>
                  <a:pt x="121" y="317"/>
                </a:lnTo>
                <a:lnTo>
                  <a:pt x="127" y="300"/>
                </a:lnTo>
                <a:lnTo>
                  <a:pt x="127" y="297"/>
                </a:lnTo>
                <a:lnTo>
                  <a:pt x="133" y="294"/>
                </a:lnTo>
                <a:lnTo>
                  <a:pt x="136" y="285"/>
                </a:lnTo>
                <a:lnTo>
                  <a:pt x="139" y="282"/>
                </a:lnTo>
                <a:lnTo>
                  <a:pt x="141" y="280"/>
                </a:lnTo>
                <a:lnTo>
                  <a:pt x="141" y="277"/>
                </a:lnTo>
                <a:lnTo>
                  <a:pt x="147" y="277"/>
                </a:lnTo>
                <a:lnTo>
                  <a:pt x="150" y="271"/>
                </a:lnTo>
                <a:lnTo>
                  <a:pt x="150" y="268"/>
                </a:lnTo>
                <a:lnTo>
                  <a:pt x="147" y="268"/>
                </a:lnTo>
                <a:lnTo>
                  <a:pt x="147" y="265"/>
                </a:lnTo>
                <a:lnTo>
                  <a:pt x="147" y="262"/>
                </a:lnTo>
                <a:lnTo>
                  <a:pt x="144" y="256"/>
                </a:lnTo>
                <a:lnTo>
                  <a:pt x="141" y="256"/>
                </a:lnTo>
                <a:lnTo>
                  <a:pt x="141" y="254"/>
                </a:lnTo>
                <a:lnTo>
                  <a:pt x="139" y="251"/>
                </a:lnTo>
                <a:lnTo>
                  <a:pt x="141" y="251"/>
                </a:lnTo>
                <a:lnTo>
                  <a:pt x="144" y="248"/>
                </a:lnTo>
                <a:lnTo>
                  <a:pt x="144" y="245"/>
                </a:lnTo>
                <a:lnTo>
                  <a:pt x="144" y="242"/>
                </a:lnTo>
                <a:lnTo>
                  <a:pt x="144" y="236"/>
                </a:lnTo>
                <a:lnTo>
                  <a:pt x="147" y="231"/>
                </a:lnTo>
                <a:lnTo>
                  <a:pt x="150" y="231"/>
                </a:lnTo>
                <a:lnTo>
                  <a:pt x="156" y="233"/>
                </a:lnTo>
                <a:lnTo>
                  <a:pt x="162" y="236"/>
                </a:lnTo>
                <a:lnTo>
                  <a:pt x="159" y="233"/>
                </a:lnTo>
                <a:lnTo>
                  <a:pt x="153" y="228"/>
                </a:lnTo>
                <a:lnTo>
                  <a:pt x="150" y="222"/>
                </a:lnTo>
                <a:lnTo>
                  <a:pt x="153" y="228"/>
                </a:lnTo>
                <a:lnTo>
                  <a:pt x="147" y="228"/>
                </a:lnTo>
                <a:lnTo>
                  <a:pt x="147" y="222"/>
                </a:lnTo>
                <a:lnTo>
                  <a:pt x="153" y="213"/>
                </a:lnTo>
                <a:lnTo>
                  <a:pt x="144" y="222"/>
                </a:lnTo>
                <a:lnTo>
                  <a:pt x="144" y="228"/>
                </a:lnTo>
                <a:lnTo>
                  <a:pt x="144" y="233"/>
                </a:lnTo>
                <a:lnTo>
                  <a:pt x="141" y="236"/>
                </a:lnTo>
                <a:lnTo>
                  <a:pt x="139" y="236"/>
                </a:lnTo>
                <a:lnTo>
                  <a:pt x="136" y="236"/>
                </a:lnTo>
                <a:lnTo>
                  <a:pt x="136" y="231"/>
                </a:lnTo>
                <a:lnTo>
                  <a:pt x="136" y="228"/>
                </a:lnTo>
                <a:lnTo>
                  <a:pt x="136" y="233"/>
                </a:lnTo>
                <a:lnTo>
                  <a:pt x="130" y="231"/>
                </a:lnTo>
                <a:lnTo>
                  <a:pt x="127" y="233"/>
                </a:lnTo>
                <a:lnTo>
                  <a:pt x="127" y="236"/>
                </a:lnTo>
                <a:lnTo>
                  <a:pt x="124" y="233"/>
                </a:lnTo>
                <a:lnTo>
                  <a:pt x="124" y="231"/>
                </a:lnTo>
                <a:lnTo>
                  <a:pt x="124" y="222"/>
                </a:lnTo>
                <a:lnTo>
                  <a:pt x="133" y="213"/>
                </a:lnTo>
                <a:lnTo>
                  <a:pt x="127" y="216"/>
                </a:lnTo>
                <a:lnTo>
                  <a:pt x="124" y="222"/>
                </a:lnTo>
                <a:lnTo>
                  <a:pt x="121" y="219"/>
                </a:lnTo>
                <a:lnTo>
                  <a:pt x="121" y="225"/>
                </a:lnTo>
                <a:lnTo>
                  <a:pt x="121" y="231"/>
                </a:lnTo>
                <a:lnTo>
                  <a:pt x="121" y="239"/>
                </a:lnTo>
                <a:lnTo>
                  <a:pt x="121" y="242"/>
                </a:lnTo>
                <a:lnTo>
                  <a:pt x="115" y="245"/>
                </a:lnTo>
                <a:lnTo>
                  <a:pt x="113" y="251"/>
                </a:lnTo>
                <a:lnTo>
                  <a:pt x="113" y="256"/>
                </a:lnTo>
                <a:lnTo>
                  <a:pt x="110" y="256"/>
                </a:lnTo>
                <a:lnTo>
                  <a:pt x="104" y="268"/>
                </a:lnTo>
                <a:lnTo>
                  <a:pt x="107" y="274"/>
                </a:lnTo>
                <a:lnTo>
                  <a:pt x="101" y="280"/>
                </a:lnTo>
                <a:lnTo>
                  <a:pt x="95" y="280"/>
                </a:lnTo>
                <a:lnTo>
                  <a:pt x="92" y="277"/>
                </a:lnTo>
                <a:lnTo>
                  <a:pt x="92" y="271"/>
                </a:lnTo>
                <a:lnTo>
                  <a:pt x="95" y="268"/>
                </a:lnTo>
                <a:lnTo>
                  <a:pt x="98" y="265"/>
                </a:lnTo>
                <a:lnTo>
                  <a:pt x="101" y="254"/>
                </a:lnTo>
                <a:lnTo>
                  <a:pt x="104" y="248"/>
                </a:lnTo>
                <a:lnTo>
                  <a:pt x="110" y="239"/>
                </a:lnTo>
                <a:lnTo>
                  <a:pt x="115" y="236"/>
                </a:lnTo>
                <a:lnTo>
                  <a:pt x="110" y="239"/>
                </a:lnTo>
                <a:lnTo>
                  <a:pt x="110" y="236"/>
                </a:lnTo>
                <a:lnTo>
                  <a:pt x="107" y="236"/>
                </a:lnTo>
                <a:lnTo>
                  <a:pt x="110" y="228"/>
                </a:lnTo>
                <a:lnTo>
                  <a:pt x="113" y="225"/>
                </a:lnTo>
                <a:lnTo>
                  <a:pt x="107" y="228"/>
                </a:lnTo>
                <a:lnTo>
                  <a:pt x="107" y="225"/>
                </a:lnTo>
                <a:lnTo>
                  <a:pt x="107" y="222"/>
                </a:lnTo>
                <a:lnTo>
                  <a:pt x="113" y="216"/>
                </a:lnTo>
                <a:lnTo>
                  <a:pt x="115" y="213"/>
                </a:lnTo>
                <a:lnTo>
                  <a:pt x="118" y="213"/>
                </a:lnTo>
                <a:lnTo>
                  <a:pt x="118" y="210"/>
                </a:lnTo>
                <a:lnTo>
                  <a:pt x="118" y="208"/>
                </a:lnTo>
                <a:lnTo>
                  <a:pt x="115" y="210"/>
                </a:lnTo>
                <a:lnTo>
                  <a:pt x="118" y="205"/>
                </a:lnTo>
                <a:lnTo>
                  <a:pt x="121" y="202"/>
                </a:lnTo>
                <a:lnTo>
                  <a:pt x="118" y="199"/>
                </a:lnTo>
                <a:lnTo>
                  <a:pt x="124" y="199"/>
                </a:lnTo>
                <a:lnTo>
                  <a:pt x="118" y="199"/>
                </a:lnTo>
                <a:lnTo>
                  <a:pt x="115" y="193"/>
                </a:lnTo>
                <a:lnTo>
                  <a:pt x="118" y="190"/>
                </a:lnTo>
                <a:lnTo>
                  <a:pt x="124" y="190"/>
                </a:lnTo>
                <a:lnTo>
                  <a:pt x="124" y="187"/>
                </a:lnTo>
                <a:lnTo>
                  <a:pt x="127" y="185"/>
                </a:lnTo>
                <a:lnTo>
                  <a:pt x="133" y="182"/>
                </a:lnTo>
                <a:lnTo>
                  <a:pt x="130" y="179"/>
                </a:lnTo>
                <a:lnTo>
                  <a:pt x="127" y="179"/>
                </a:lnTo>
                <a:lnTo>
                  <a:pt x="130" y="176"/>
                </a:lnTo>
                <a:lnTo>
                  <a:pt x="136" y="170"/>
                </a:lnTo>
                <a:lnTo>
                  <a:pt x="139" y="170"/>
                </a:lnTo>
                <a:lnTo>
                  <a:pt x="139" y="167"/>
                </a:lnTo>
                <a:lnTo>
                  <a:pt x="150" y="164"/>
                </a:lnTo>
                <a:lnTo>
                  <a:pt x="144" y="161"/>
                </a:lnTo>
                <a:lnTo>
                  <a:pt x="147" y="156"/>
                </a:lnTo>
                <a:lnTo>
                  <a:pt x="133" y="164"/>
                </a:lnTo>
                <a:lnTo>
                  <a:pt x="124" y="173"/>
                </a:lnTo>
                <a:lnTo>
                  <a:pt x="118" y="176"/>
                </a:lnTo>
                <a:lnTo>
                  <a:pt x="110" y="170"/>
                </a:lnTo>
                <a:lnTo>
                  <a:pt x="107" y="161"/>
                </a:lnTo>
                <a:lnTo>
                  <a:pt x="113" y="161"/>
                </a:lnTo>
                <a:lnTo>
                  <a:pt x="113" y="164"/>
                </a:lnTo>
                <a:lnTo>
                  <a:pt x="113" y="161"/>
                </a:lnTo>
                <a:lnTo>
                  <a:pt x="118" y="159"/>
                </a:lnTo>
                <a:lnTo>
                  <a:pt x="98" y="156"/>
                </a:lnTo>
                <a:lnTo>
                  <a:pt x="98" y="153"/>
                </a:lnTo>
                <a:lnTo>
                  <a:pt x="113" y="150"/>
                </a:lnTo>
                <a:lnTo>
                  <a:pt x="113" y="153"/>
                </a:lnTo>
                <a:lnTo>
                  <a:pt x="115" y="150"/>
                </a:lnTo>
                <a:lnTo>
                  <a:pt x="118" y="150"/>
                </a:lnTo>
                <a:lnTo>
                  <a:pt x="115" y="144"/>
                </a:lnTo>
                <a:lnTo>
                  <a:pt x="121" y="147"/>
                </a:lnTo>
                <a:lnTo>
                  <a:pt x="121" y="144"/>
                </a:lnTo>
                <a:lnTo>
                  <a:pt x="115" y="138"/>
                </a:lnTo>
                <a:lnTo>
                  <a:pt x="118" y="141"/>
                </a:lnTo>
                <a:lnTo>
                  <a:pt x="121" y="133"/>
                </a:lnTo>
                <a:lnTo>
                  <a:pt x="130" y="136"/>
                </a:lnTo>
                <a:lnTo>
                  <a:pt x="124" y="127"/>
                </a:lnTo>
                <a:lnTo>
                  <a:pt x="127" y="124"/>
                </a:lnTo>
                <a:lnTo>
                  <a:pt x="139" y="127"/>
                </a:lnTo>
                <a:lnTo>
                  <a:pt x="130" y="121"/>
                </a:lnTo>
                <a:lnTo>
                  <a:pt x="130" y="118"/>
                </a:lnTo>
                <a:lnTo>
                  <a:pt x="136" y="115"/>
                </a:lnTo>
                <a:lnTo>
                  <a:pt x="133" y="113"/>
                </a:lnTo>
                <a:lnTo>
                  <a:pt x="141" y="113"/>
                </a:lnTo>
                <a:lnTo>
                  <a:pt x="130" y="110"/>
                </a:lnTo>
                <a:lnTo>
                  <a:pt x="139" y="104"/>
                </a:lnTo>
                <a:lnTo>
                  <a:pt x="136" y="101"/>
                </a:lnTo>
                <a:lnTo>
                  <a:pt x="139" y="101"/>
                </a:lnTo>
                <a:lnTo>
                  <a:pt x="130" y="104"/>
                </a:lnTo>
                <a:lnTo>
                  <a:pt x="127" y="95"/>
                </a:lnTo>
                <a:lnTo>
                  <a:pt x="133" y="84"/>
                </a:lnTo>
                <a:lnTo>
                  <a:pt x="139" y="87"/>
                </a:lnTo>
                <a:lnTo>
                  <a:pt x="139" y="89"/>
                </a:lnTo>
                <a:lnTo>
                  <a:pt x="144" y="89"/>
                </a:lnTo>
                <a:lnTo>
                  <a:pt x="139" y="87"/>
                </a:lnTo>
                <a:lnTo>
                  <a:pt x="136" y="81"/>
                </a:lnTo>
                <a:lnTo>
                  <a:pt x="133" y="78"/>
                </a:lnTo>
                <a:lnTo>
                  <a:pt x="136" y="72"/>
                </a:lnTo>
                <a:lnTo>
                  <a:pt x="141" y="72"/>
                </a:lnTo>
                <a:lnTo>
                  <a:pt x="136" y="69"/>
                </a:lnTo>
                <a:lnTo>
                  <a:pt x="139" y="58"/>
                </a:lnTo>
                <a:lnTo>
                  <a:pt x="144" y="61"/>
                </a:lnTo>
                <a:lnTo>
                  <a:pt x="144" y="66"/>
                </a:lnTo>
                <a:lnTo>
                  <a:pt x="147" y="55"/>
                </a:lnTo>
                <a:lnTo>
                  <a:pt x="150" y="55"/>
                </a:lnTo>
                <a:lnTo>
                  <a:pt x="150" y="61"/>
                </a:lnTo>
                <a:lnTo>
                  <a:pt x="153" y="64"/>
                </a:lnTo>
                <a:lnTo>
                  <a:pt x="156" y="58"/>
                </a:lnTo>
                <a:lnTo>
                  <a:pt x="164" y="64"/>
                </a:lnTo>
                <a:lnTo>
                  <a:pt x="159" y="55"/>
                </a:lnTo>
                <a:lnTo>
                  <a:pt x="167" y="64"/>
                </a:lnTo>
                <a:lnTo>
                  <a:pt x="164" y="58"/>
                </a:lnTo>
                <a:lnTo>
                  <a:pt x="167" y="55"/>
                </a:lnTo>
                <a:lnTo>
                  <a:pt x="162" y="55"/>
                </a:lnTo>
                <a:lnTo>
                  <a:pt x="159" y="46"/>
                </a:lnTo>
                <a:lnTo>
                  <a:pt x="159" y="41"/>
                </a:lnTo>
                <a:lnTo>
                  <a:pt x="164" y="46"/>
                </a:lnTo>
                <a:lnTo>
                  <a:pt x="167" y="41"/>
                </a:lnTo>
                <a:lnTo>
                  <a:pt x="162" y="32"/>
                </a:lnTo>
                <a:lnTo>
                  <a:pt x="164" y="29"/>
                </a:lnTo>
                <a:lnTo>
                  <a:pt x="164" y="32"/>
                </a:lnTo>
                <a:lnTo>
                  <a:pt x="176" y="32"/>
                </a:lnTo>
                <a:lnTo>
                  <a:pt x="182" y="35"/>
                </a:lnTo>
                <a:lnTo>
                  <a:pt x="176" y="29"/>
                </a:lnTo>
                <a:lnTo>
                  <a:pt x="176" y="17"/>
                </a:lnTo>
                <a:lnTo>
                  <a:pt x="179" y="20"/>
                </a:lnTo>
                <a:lnTo>
                  <a:pt x="179" y="17"/>
                </a:lnTo>
                <a:lnTo>
                  <a:pt x="179" y="9"/>
                </a:lnTo>
                <a:lnTo>
                  <a:pt x="182" y="9"/>
                </a:lnTo>
                <a:lnTo>
                  <a:pt x="187" y="0"/>
                </a:lnTo>
                <a:lnTo>
                  <a:pt x="193" y="6"/>
                </a:lnTo>
                <a:lnTo>
                  <a:pt x="193" y="12"/>
                </a:lnTo>
                <a:lnTo>
                  <a:pt x="196" y="3"/>
                </a:lnTo>
                <a:lnTo>
                  <a:pt x="202" y="12"/>
                </a:lnTo>
                <a:lnTo>
                  <a:pt x="196" y="20"/>
                </a:lnTo>
                <a:lnTo>
                  <a:pt x="205" y="9"/>
                </a:lnTo>
                <a:lnTo>
                  <a:pt x="211" y="12"/>
                </a:lnTo>
                <a:lnTo>
                  <a:pt x="208" y="20"/>
                </a:lnTo>
                <a:lnTo>
                  <a:pt x="213" y="15"/>
                </a:lnTo>
                <a:lnTo>
                  <a:pt x="219" y="15"/>
                </a:lnTo>
                <a:lnTo>
                  <a:pt x="228" y="12"/>
                </a:lnTo>
                <a:lnTo>
                  <a:pt x="231" y="15"/>
                </a:lnTo>
                <a:lnTo>
                  <a:pt x="239" y="17"/>
                </a:lnTo>
                <a:lnTo>
                  <a:pt x="245" y="12"/>
                </a:lnTo>
                <a:lnTo>
                  <a:pt x="257" y="17"/>
                </a:lnTo>
                <a:lnTo>
                  <a:pt x="259" y="9"/>
                </a:lnTo>
                <a:lnTo>
                  <a:pt x="274" y="17"/>
                </a:lnTo>
                <a:lnTo>
                  <a:pt x="268" y="29"/>
                </a:lnTo>
                <a:lnTo>
                  <a:pt x="265" y="38"/>
                </a:lnTo>
                <a:lnTo>
                  <a:pt x="222" y="66"/>
                </a:lnTo>
                <a:lnTo>
                  <a:pt x="219" y="75"/>
                </a:lnTo>
                <a:lnTo>
                  <a:pt x="211" y="72"/>
                </a:lnTo>
                <a:lnTo>
                  <a:pt x="222" y="78"/>
                </a:lnTo>
                <a:lnTo>
                  <a:pt x="228" y="75"/>
                </a:lnTo>
                <a:lnTo>
                  <a:pt x="216" y="89"/>
                </a:lnTo>
                <a:lnTo>
                  <a:pt x="216" y="87"/>
                </a:lnTo>
                <a:lnTo>
                  <a:pt x="199" y="92"/>
                </a:lnTo>
                <a:lnTo>
                  <a:pt x="213" y="92"/>
                </a:lnTo>
                <a:lnTo>
                  <a:pt x="202" y="104"/>
                </a:lnTo>
                <a:lnTo>
                  <a:pt x="193" y="104"/>
                </a:lnTo>
                <a:lnTo>
                  <a:pt x="205" y="104"/>
                </a:lnTo>
                <a:lnTo>
                  <a:pt x="211" y="98"/>
                </a:lnTo>
                <a:lnTo>
                  <a:pt x="225" y="98"/>
                </a:lnTo>
                <a:lnTo>
                  <a:pt x="228" y="95"/>
                </a:lnTo>
                <a:lnTo>
                  <a:pt x="236" y="95"/>
                </a:lnTo>
                <a:lnTo>
                  <a:pt x="236" y="92"/>
                </a:lnTo>
                <a:lnTo>
                  <a:pt x="248" y="92"/>
                </a:lnTo>
                <a:lnTo>
                  <a:pt x="251" y="98"/>
                </a:lnTo>
                <a:lnTo>
                  <a:pt x="257" y="101"/>
                </a:lnTo>
                <a:lnTo>
                  <a:pt x="262" y="98"/>
                </a:lnTo>
                <a:lnTo>
                  <a:pt x="265" y="98"/>
                </a:lnTo>
                <a:lnTo>
                  <a:pt x="274" y="101"/>
                </a:lnTo>
                <a:lnTo>
                  <a:pt x="280" y="104"/>
                </a:lnTo>
                <a:lnTo>
                  <a:pt x="283" y="104"/>
                </a:lnTo>
                <a:lnTo>
                  <a:pt x="285" y="104"/>
                </a:lnTo>
                <a:lnTo>
                  <a:pt x="288" y="104"/>
                </a:lnTo>
                <a:lnTo>
                  <a:pt x="291" y="104"/>
                </a:lnTo>
                <a:lnTo>
                  <a:pt x="294" y="104"/>
                </a:lnTo>
                <a:lnTo>
                  <a:pt x="297" y="107"/>
                </a:lnTo>
                <a:lnTo>
                  <a:pt x="300" y="104"/>
                </a:lnTo>
                <a:lnTo>
                  <a:pt x="306" y="107"/>
                </a:lnTo>
                <a:lnTo>
                  <a:pt x="308" y="107"/>
                </a:lnTo>
                <a:lnTo>
                  <a:pt x="308" y="110"/>
                </a:lnTo>
                <a:lnTo>
                  <a:pt x="311" y="115"/>
                </a:lnTo>
                <a:lnTo>
                  <a:pt x="311" y="118"/>
                </a:lnTo>
                <a:lnTo>
                  <a:pt x="311" y="121"/>
                </a:lnTo>
                <a:lnTo>
                  <a:pt x="311" y="124"/>
                </a:lnTo>
                <a:lnTo>
                  <a:pt x="311" y="127"/>
                </a:lnTo>
                <a:lnTo>
                  <a:pt x="308" y="130"/>
                </a:lnTo>
                <a:lnTo>
                  <a:pt x="308" y="133"/>
                </a:lnTo>
                <a:lnTo>
                  <a:pt x="306" y="133"/>
                </a:lnTo>
                <a:lnTo>
                  <a:pt x="303" y="136"/>
                </a:lnTo>
                <a:lnTo>
                  <a:pt x="300" y="136"/>
                </a:lnTo>
                <a:lnTo>
                  <a:pt x="300" y="138"/>
                </a:lnTo>
                <a:lnTo>
                  <a:pt x="297" y="141"/>
                </a:lnTo>
                <a:lnTo>
                  <a:pt x="294" y="144"/>
                </a:lnTo>
                <a:lnTo>
                  <a:pt x="291" y="153"/>
                </a:lnTo>
                <a:lnTo>
                  <a:pt x="294" y="153"/>
                </a:lnTo>
                <a:lnTo>
                  <a:pt x="288" y="161"/>
                </a:lnTo>
                <a:lnTo>
                  <a:pt x="283" y="167"/>
                </a:lnTo>
                <a:lnTo>
                  <a:pt x="283" y="173"/>
                </a:lnTo>
                <a:lnTo>
                  <a:pt x="277" y="179"/>
                </a:lnTo>
                <a:lnTo>
                  <a:pt x="274" y="182"/>
                </a:lnTo>
                <a:lnTo>
                  <a:pt x="271" y="185"/>
                </a:lnTo>
                <a:lnTo>
                  <a:pt x="268" y="187"/>
                </a:lnTo>
                <a:lnTo>
                  <a:pt x="268" y="190"/>
                </a:lnTo>
                <a:lnTo>
                  <a:pt x="265" y="193"/>
                </a:lnTo>
                <a:lnTo>
                  <a:pt x="262" y="199"/>
                </a:lnTo>
                <a:lnTo>
                  <a:pt x="259" y="199"/>
                </a:lnTo>
                <a:lnTo>
                  <a:pt x="257" y="202"/>
                </a:lnTo>
                <a:lnTo>
                  <a:pt x="254" y="205"/>
                </a:lnTo>
                <a:lnTo>
                  <a:pt x="251" y="208"/>
                </a:lnTo>
                <a:lnTo>
                  <a:pt x="251" y="205"/>
                </a:lnTo>
                <a:lnTo>
                  <a:pt x="248" y="205"/>
                </a:lnTo>
                <a:lnTo>
                  <a:pt x="242" y="205"/>
                </a:lnTo>
                <a:lnTo>
                  <a:pt x="239" y="205"/>
                </a:lnTo>
                <a:lnTo>
                  <a:pt x="236" y="205"/>
                </a:lnTo>
                <a:lnTo>
                  <a:pt x="231" y="208"/>
                </a:lnTo>
                <a:lnTo>
                  <a:pt x="225" y="210"/>
                </a:lnTo>
                <a:lnTo>
                  <a:pt x="228" y="210"/>
                </a:lnTo>
                <a:lnTo>
                  <a:pt x="231" y="210"/>
                </a:lnTo>
                <a:lnTo>
                  <a:pt x="236" y="208"/>
                </a:lnTo>
                <a:lnTo>
                  <a:pt x="239" y="208"/>
                </a:lnTo>
                <a:lnTo>
                  <a:pt x="242" y="205"/>
                </a:lnTo>
                <a:lnTo>
                  <a:pt x="245" y="205"/>
                </a:lnTo>
                <a:lnTo>
                  <a:pt x="248" y="208"/>
                </a:lnTo>
                <a:lnTo>
                  <a:pt x="248" y="213"/>
                </a:lnTo>
                <a:lnTo>
                  <a:pt x="245" y="213"/>
                </a:lnTo>
                <a:lnTo>
                  <a:pt x="248" y="213"/>
                </a:lnTo>
                <a:lnTo>
                  <a:pt x="248" y="216"/>
                </a:lnTo>
                <a:lnTo>
                  <a:pt x="251" y="219"/>
                </a:lnTo>
                <a:lnTo>
                  <a:pt x="254" y="219"/>
                </a:lnTo>
                <a:lnTo>
                  <a:pt x="254" y="222"/>
                </a:lnTo>
                <a:lnTo>
                  <a:pt x="257" y="222"/>
                </a:lnTo>
                <a:lnTo>
                  <a:pt x="251" y="228"/>
                </a:lnTo>
                <a:lnTo>
                  <a:pt x="245" y="231"/>
                </a:lnTo>
                <a:lnTo>
                  <a:pt x="242" y="228"/>
                </a:lnTo>
                <a:lnTo>
                  <a:pt x="239" y="228"/>
                </a:lnTo>
                <a:lnTo>
                  <a:pt x="236" y="228"/>
                </a:lnTo>
                <a:lnTo>
                  <a:pt x="231" y="231"/>
                </a:lnTo>
                <a:lnTo>
                  <a:pt x="228" y="236"/>
                </a:lnTo>
                <a:lnTo>
                  <a:pt x="222" y="239"/>
                </a:lnTo>
                <a:lnTo>
                  <a:pt x="219" y="236"/>
                </a:lnTo>
                <a:lnTo>
                  <a:pt x="216" y="239"/>
                </a:lnTo>
                <a:lnTo>
                  <a:pt x="213" y="239"/>
                </a:lnTo>
                <a:lnTo>
                  <a:pt x="213" y="236"/>
                </a:lnTo>
                <a:lnTo>
                  <a:pt x="208" y="236"/>
                </a:lnTo>
                <a:lnTo>
                  <a:pt x="208" y="233"/>
                </a:lnTo>
                <a:lnTo>
                  <a:pt x="202" y="233"/>
                </a:lnTo>
                <a:lnTo>
                  <a:pt x="199" y="231"/>
                </a:lnTo>
                <a:lnTo>
                  <a:pt x="199" y="233"/>
                </a:lnTo>
                <a:lnTo>
                  <a:pt x="202" y="236"/>
                </a:lnTo>
                <a:lnTo>
                  <a:pt x="205" y="236"/>
                </a:lnTo>
                <a:lnTo>
                  <a:pt x="208" y="239"/>
                </a:lnTo>
                <a:lnTo>
                  <a:pt x="213" y="242"/>
                </a:lnTo>
                <a:lnTo>
                  <a:pt x="216" y="242"/>
                </a:lnTo>
                <a:lnTo>
                  <a:pt x="219" y="242"/>
                </a:lnTo>
                <a:lnTo>
                  <a:pt x="225" y="242"/>
                </a:lnTo>
                <a:lnTo>
                  <a:pt x="228" y="248"/>
                </a:lnTo>
                <a:lnTo>
                  <a:pt x="231" y="248"/>
                </a:lnTo>
                <a:lnTo>
                  <a:pt x="234" y="245"/>
                </a:lnTo>
                <a:lnTo>
                  <a:pt x="236" y="245"/>
                </a:lnTo>
                <a:lnTo>
                  <a:pt x="239" y="242"/>
                </a:lnTo>
                <a:lnTo>
                  <a:pt x="242" y="239"/>
                </a:lnTo>
                <a:lnTo>
                  <a:pt x="245" y="239"/>
                </a:lnTo>
                <a:lnTo>
                  <a:pt x="251" y="242"/>
                </a:lnTo>
                <a:lnTo>
                  <a:pt x="251" y="245"/>
                </a:lnTo>
                <a:lnTo>
                  <a:pt x="254" y="248"/>
                </a:lnTo>
                <a:lnTo>
                  <a:pt x="254" y="245"/>
                </a:lnTo>
                <a:lnTo>
                  <a:pt x="257" y="248"/>
                </a:lnTo>
                <a:lnTo>
                  <a:pt x="262" y="254"/>
                </a:lnTo>
                <a:lnTo>
                  <a:pt x="265" y="254"/>
                </a:lnTo>
                <a:lnTo>
                  <a:pt x="265" y="256"/>
                </a:lnTo>
                <a:lnTo>
                  <a:pt x="268" y="256"/>
                </a:lnTo>
                <a:lnTo>
                  <a:pt x="271" y="256"/>
                </a:lnTo>
                <a:lnTo>
                  <a:pt x="271" y="259"/>
                </a:lnTo>
                <a:lnTo>
                  <a:pt x="274" y="262"/>
                </a:lnTo>
                <a:lnTo>
                  <a:pt x="274" y="268"/>
                </a:lnTo>
                <a:lnTo>
                  <a:pt x="271" y="268"/>
                </a:lnTo>
                <a:lnTo>
                  <a:pt x="271" y="271"/>
                </a:lnTo>
                <a:lnTo>
                  <a:pt x="262" y="280"/>
                </a:lnTo>
                <a:lnTo>
                  <a:pt x="262" y="282"/>
                </a:lnTo>
                <a:lnTo>
                  <a:pt x="259" y="280"/>
                </a:lnTo>
                <a:lnTo>
                  <a:pt x="259" y="285"/>
                </a:lnTo>
                <a:lnTo>
                  <a:pt x="259" y="280"/>
                </a:lnTo>
                <a:lnTo>
                  <a:pt x="262" y="282"/>
                </a:lnTo>
                <a:lnTo>
                  <a:pt x="262" y="280"/>
                </a:lnTo>
                <a:lnTo>
                  <a:pt x="271" y="271"/>
                </a:lnTo>
                <a:lnTo>
                  <a:pt x="271" y="268"/>
                </a:lnTo>
                <a:lnTo>
                  <a:pt x="274" y="268"/>
                </a:lnTo>
                <a:lnTo>
                  <a:pt x="277" y="274"/>
                </a:lnTo>
                <a:lnTo>
                  <a:pt x="277" y="277"/>
                </a:lnTo>
                <a:lnTo>
                  <a:pt x="283" y="280"/>
                </a:lnTo>
                <a:lnTo>
                  <a:pt x="280" y="280"/>
                </a:lnTo>
                <a:lnTo>
                  <a:pt x="283" y="285"/>
                </a:lnTo>
                <a:lnTo>
                  <a:pt x="285" y="282"/>
                </a:lnTo>
                <a:lnTo>
                  <a:pt x="285" y="285"/>
                </a:lnTo>
                <a:lnTo>
                  <a:pt x="288" y="288"/>
                </a:lnTo>
                <a:lnTo>
                  <a:pt x="288" y="291"/>
                </a:lnTo>
                <a:lnTo>
                  <a:pt x="291" y="294"/>
                </a:lnTo>
                <a:lnTo>
                  <a:pt x="291" y="297"/>
                </a:lnTo>
                <a:lnTo>
                  <a:pt x="291" y="300"/>
                </a:lnTo>
                <a:lnTo>
                  <a:pt x="291" y="303"/>
                </a:lnTo>
                <a:lnTo>
                  <a:pt x="291" y="305"/>
                </a:lnTo>
                <a:lnTo>
                  <a:pt x="288" y="308"/>
                </a:lnTo>
                <a:lnTo>
                  <a:pt x="291" y="314"/>
                </a:lnTo>
                <a:lnTo>
                  <a:pt x="288" y="317"/>
                </a:lnTo>
                <a:lnTo>
                  <a:pt x="288" y="320"/>
                </a:lnTo>
                <a:lnTo>
                  <a:pt x="291" y="320"/>
                </a:lnTo>
                <a:lnTo>
                  <a:pt x="291" y="323"/>
                </a:lnTo>
                <a:lnTo>
                  <a:pt x="291" y="326"/>
                </a:lnTo>
                <a:lnTo>
                  <a:pt x="288" y="328"/>
                </a:lnTo>
                <a:lnTo>
                  <a:pt x="291" y="334"/>
                </a:lnTo>
                <a:lnTo>
                  <a:pt x="291" y="337"/>
                </a:lnTo>
                <a:lnTo>
                  <a:pt x="294" y="343"/>
                </a:lnTo>
                <a:lnTo>
                  <a:pt x="294" y="346"/>
                </a:lnTo>
                <a:lnTo>
                  <a:pt x="294" y="349"/>
                </a:lnTo>
                <a:lnTo>
                  <a:pt x="294" y="354"/>
                </a:lnTo>
                <a:lnTo>
                  <a:pt x="294" y="360"/>
                </a:lnTo>
                <a:lnTo>
                  <a:pt x="297" y="366"/>
                </a:lnTo>
                <a:lnTo>
                  <a:pt x="300" y="372"/>
                </a:lnTo>
                <a:lnTo>
                  <a:pt x="300" y="375"/>
                </a:lnTo>
                <a:lnTo>
                  <a:pt x="297" y="377"/>
                </a:lnTo>
                <a:lnTo>
                  <a:pt x="297" y="380"/>
                </a:lnTo>
                <a:lnTo>
                  <a:pt x="300" y="380"/>
                </a:lnTo>
                <a:lnTo>
                  <a:pt x="300" y="377"/>
                </a:lnTo>
                <a:lnTo>
                  <a:pt x="300" y="375"/>
                </a:lnTo>
                <a:lnTo>
                  <a:pt x="303" y="377"/>
                </a:lnTo>
                <a:lnTo>
                  <a:pt x="306" y="377"/>
                </a:lnTo>
                <a:lnTo>
                  <a:pt x="306" y="380"/>
                </a:lnTo>
                <a:lnTo>
                  <a:pt x="308" y="380"/>
                </a:lnTo>
                <a:lnTo>
                  <a:pt x="311" y="383"/>
                </a:lnTo>
                <a:lnTo>
                  <a:pt x="317" y="386"/>
                </a:lnTo>
                <a:lnTo>
                  <a:pt x="317" y="389"/>
                </a:lnTo>
                <a:lnTo>
                  <a:pt x="320" y="389"/>
                </a:lnTo>
                <a:lnTo>
                  <a:pt x="326" y="392"/>
                </a:lnTo>
                <a:lnTo>
                  <a:pt x="326" y="395"/>
                </a:lnTo>
                <a:lnTo>
                  <a:pt x="329" y="398"/>
                </a:lnTo>
                <a:lnTo>
                  <a:pt x="326" y="400"/>
                </a:lnTo>
                <a:lnTo>
                  <a:pt x="329" y="400"/>
                </a:lnTo>
                <a:lnTo>
                  <a:pt x="331" y="403"/>
                </a:lnTo>
                <a:lnTo>
                  <a:pt x="331" y="406"/>
                </a:lnTo>
                <a:lnTo>
                  <a:pt x="331" y="412"/>
                </a:lnTo>
                <a:lnTo>
                  <a:pt x="334" y="412"/>
                </a:lnTo>
                <a:lnTo>
                  <a:pt x="334" y="415"/>
                </a:lnTo>
                <a:lnTo>
                  <a:pt x="334" y="418"/>
                </a:lnTo>
                <a:lnTo>
                  <a:pt x="337" y="418"/>
                </a:lnTo>
                <a:lnTo>
                  <a:pt x="337" y="421"/>
                </a:lnTo>
                <a:lnTo>
                  <a:pt x="340" y="424"/>
                </a:lnTo>
                <a:lnTo>
                  <a:pt x="343" y="426"/>
                </a:lnTo>
                <a:lnTo>
                  <a:pt x="346" y="429"/>
                </a:lnTo>
                <a:lnTo>
                  <a:pt x="340" y="429"/>
                </a:lnTo>
                <a:lnTo>
                  <a:pt x="340" y="432"/>
                </a:lnTo>
                <a:lnTo>
                  <a:pt x="337" y="435"/>
                </a:lnTo>
                <a:lnTo>
                  <a:pt x="340" y="441"/>
                </a:lnTo>
                <a:lnTo>
                  <a:pt x="340" y="447"/>
                </a:lnTo>
                <a:lnTo>
                  <a:pt x="340" y="452"/>
                </a:lnTo>
                <a:lnTo>
                  <a:pt x="343" y="455"/>
                </a:lnTo>
                <a:lnTo>
                  <a:pt x="346" y="461"/>
                </a:lnTo>
                <a:lnTo>
                  <a:pt x="349" y="467"/>
                </a:lnTo>
                <a:lnTo>
                  <a:pt x="349" y="472"/>
                </a:lnTo>
                <a:lnTo>
                  <a:pt x="352" y="475"/>
                </a:lnTo>
                <a:lnTo>
                  <a:pt x="349" y="478"/>
                </a:lnTo>
                <a:lnTo>
                  <a:pt x="349" y="475"/>
                </a:lnTo>
                <a:lnTo>
                  <a:pt x="349" y="472"/>
                </a:lnTo>
                <a:lnTo>
                  <a:pt x="346" y="472"/>
                </a:lnTo>
                <a:lnTo>
                  <a:pt x="346" y="470"/>
                </a:lnTo>
                <a:lnTo>
                  <a:pt x="340" y="472"/>
                </a:lnTo>
                <a:lnTo>
                  <a:pt x="337" y="470"/>
                </a:lnTo>
                <a:lnTo>
                  <a:pt x="334" y="467"/>
                </a:lnTo>
                <a:lnTo>
                  <a:pt x="331" y="461"/>
                </a:lnTo>
                <a:lnTo>
                  <a:pt x="329" y="461"/>
                </a:lnTo>
                <a:lnTo>
                  <a:pt x="326" y="461"/>
                </a:lnTo>
                <a:lnTo>
                  <a:pt x="320" y="461"/>
                </a:lnTo>
                <a:lnTo>
                  <a:pt x="317" y="461"/>
                </a:lnTo>
                <a:lnTo>
                  <a:pt x="311" y="461"/>
                </a:lnTo>
                <a:lnTo>
                  <a:pt x="308" y="461"/>
                </a:lnTo>
                <a:lnTo>
                  <a:pt x="308" y="464"/>
                </a:lnTo>
                <a:lnTo>
                  <a:pt x="311" y="461"/>
                </a:lnTo>
                <a:lnTo>
                  <a:pt x="314" y="461"/>
                </a:lnTo>
                <a:lnTo>
                  <a:pt x="317" y="461"/>
                </a:lnTo>
                <a:lnTo>
                  <a:pt x="317" y="464"/>
                </a:lnTo>
                <a:lnTo>
                  <a:pt x="320" y="464"/>
                </a:lnTo>
                <a:lnTo>
                  <a:pt x="323" y="464"/>
                </a:lnTo>
                <a:lnTo>
                  <a:pt x="329" y="464"/>
                </a:lnTo>
                <a:lnTo>
                  <a:pt x="331" y="464"/>
                </a:lnTo>
                <a:lnTo>
                  <a:pt x="331" y="467"/>
                </a:lnTo>
                <a:lnTo>
                  <a:pt x="334" y="470"/>
                </a:lnTo>
                <a:lnTo>
                  <a:pt x="334" y="472"/>
                </a:lnTo>
                <a:lnTo>
                  <a:pt x="337" y="475"/>
                </a:lnTo>
                <a:lnTo>
                  <a:pt x="340" y="475"/>
                </a:lnTo>
                <a:lnTo>
                  <a:pt x="343" y="481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31" name="Freeform 180"/>
          <p:cNvSpPr>
            <a:spLocks/>
          </p:cNvSpPr>
          <p:nvPr/>
        </p:nvSpPr>
        <p:spPr bwMode="auto">
          <a:xfrm>
            <a:off x="5126038" y="2592388"/>
            <a:ext cx="446087" cy="666750"/>
          </a:xfrm>
          <a:custGeom>
            <a:avLst/>
            <a:gdLst>
              <a:gd name="T0" fmla="*/ 2147483647 w 260"/>
              <a:gd name="T1" fmla="*/ 2147483647 h 481"/>
              <a:gd name="T2" fmla="*/ 2147483647 w 260"/>
              <a:gd name="T3" fmla="*/ 2147483647 h 481"/>
              <a:gd name="T4" fmla="*/ 2147483647 w 260"/>
              <a:gd name="T5" fmla="*/ 2147483647 h 481"/>
              <a:gd name="T6" fmla="*/ 2147483647 w 260"/>
              <a:gd name="T7" fmla="*/ 2147483647 h 481"/>
              <a:gd name="T8" fmla="*/ 2147483647 w 260"/>
              <a:gd name="T9" fmla="*/ 2147483647 h 481"/>
              <a:gd name="T10" fmla="*/ 2147483647 w 260"/>
              <a:gd name="T11" fmla="*/ 2147483647 h 481"/>
              <a:gd name="T12" fmla="*/ 2147483647 w 260"/>
              <a:gd name="T13" fmla="*/ 2147483647 h 481"/>
              <a:gd name="T14" fmla="*/ 2147483647 w 260"/>
              <a:gd name="T15" fmla="*/ 2147483647 h 481"/>
              <a:gd name="T16" fmla="*/ 2147483647 w 260"/>
              <a:gd name="T17" fmla="*/ 2147483647 h 481"/>
              <a:gd name="T18" fmla="*/ 2147483647 w 260"/>
              <a:gd name="T19" fmla="*/ 2147483647 h 481"/>
              <a:gd name="T20" fmla="*/ 2147483647 w 260"/>
              <a:gd name="T21" fmla="*/ 2147483647 h 481"/>
              <a:gd name="T22" fmla="*/ 2147483647 w 260"/>
              <a:gd name="T23" fmla="*/ 2147483647 h 481"/>
              <a:gd name="T24" fmla="*/ 2147483647 w 260"/>
              <a:gd name="T25" fmla="*/ 2147483647 h 481"/>
              <a:gd name="T26" fmla="*/ 2147483647 w 260"/>
              <a:gd name="T27" fmla="*/ 2147483647 h 481"/>
              <a:gd name="T28" fmla="*/ 2147483647 w 260"/>
              <a:gd name="T29" fmla="*/ 2147483647 h 481"/>
              <a:gd name="T30" fmla="*/ 2147483647 w 260"/>
              <a:gd name="T31" fmla="*/ 2147483647 h 481"/>
              <a:gd name="T32" fmla="*/ 2147483647 w 260"/>
              <a:gd name="T33" fmla="*/ 2147483647 h 481"/>
              <a:gd name="T34" fmla="*/ 2147483647 w 260"/>
              <a:gd name="T35" fmla="*/ 2147483647 h 481"/>
              <a:gd name="T36" fmla="*/ 2147483647 w 260"/>
              <a:gd name="T37" fmla="*/ 2147483647 h 481"/>
              <a:gd name="T38" fmla="*/ 2147483647 w 260"/>
              <a:gd name="T39" fmla="*/ 2147483647 h 481"/>
              <a:gd name="T40" fmla="*/ 2147483647 w 260"/>
              <a:gd name="T41" fmla="*/ 2147483647 h 481"/>
              <a:gd name="T42" fmla="*/ 0 w 260"/>
              <a:gd name="T43" fmla="*/ 2147483647 h 481"/>
              <a:gd name="T44" fmla="*/ 2147483647 w 260"/>
              <a:gd name="T45" fmla="*/ 2147483647 h 481"/>
              <a:gd name="T46" fmla="*/ 2147483647 w 260"/>
              <a:gd name="T47" fmla="*/ 2147483647 h 481"/>
              <a:gd name="T48" fmla="*/ 2147483647 w 260"/>
              <a:gd name="T49" fmla="*/ 2147483647 h 481"/>
              <a:gd name="T50" fmla="*/ 2147483647 w 260"/>
              <a:gd name="T51" fmla="*/ 2147483647 h 481"/>
              <a:gd name="T52" fmla="*/ 2147483647 w 260"/>
              <a:gd name="T53" fmla="*/ 2147483647 h 481"/>
              <a:gd name="T54" fmla="*/ 2147483647 w 260"/>
              <a:gd name="T55" fmla="*/ 2147483647 h 481"/>
              <a:gd name="T56" fmla="*/ 2147483647 w 260"/>
              <a:gd name="T57" fmla="*/ 2147483647 h 481"/>
              <a:gd name="T58" fmla="*/ 2147483647 w 260"/>
              <a:gd name="T59" fmla="*/ 2147483647 h 481"/>
              <a:gd name="T60" fmla="*/ 2147483647 w 260"/>
              <a:gd name="T61" fmla="*/ 2147483647 h 481"/>
              <a:gd name="T62" fmla="*/ 2147483647 w 260"/>
              <a:gd name="T63" fmla="*/ 2147483647 h 481"/>
              <a:gd name="T64" fmla="*/ 2147483647 w 260"/>
              <a:gd name="T65" fmla="*/ 2147483647 h 481"/>
              <a:gd name="T66" fmla="*/ 2147483647 w 260"/>
              <a:gd name="T67" fmla="*/ 2147483647 h 481"/>
              <a:gd name="T68" fmla="*/ 2147483647 w 260"/>
              <a:gd name="T69" fmla="*/ 2147483647 h 481"/>
              <a:gd name="T70" fmla="*/ 2147483647 w 260"/>
              <a:gd name="T71" fmla="*/ 2147483647 h 481"/>
              <a:gd name="T72" fmla="*/ 2147483647 w 260"/>
              <a:gd name="T73" fmla="*/ 2147483647 h 481"/>
              <a:gd name="T74" fmla="*/ 2147483647 w 260"/>
              <a:gd name="T75" fmla="*/ 2147483647 h 481"/>
              <a:gd name="T76" fmla="*/ 2147483647 w 260"/>
              <a:gd name="T77" fmla="*/ 2147483647 h 481"/>
              <a:gd name="T78" fmla="*/ 2147483647 w 260"/>
              <a:gd name="T79" fmla="*/ 2147483647 h 481"/>
              <a:gd name="T80" fmla="*/ 2147483647 w 260"/>
              <a:gd name="T81" fmla="*/ 2147483647 h 481"/>
              <a:gd name="T82" fmla="*/ 2147483647 w 260"/>
              <a:gd name="T83" fmla="*/ 2147483647 h 481"/>
              <a:gd name="T84" fmla="*/ 2147483647 w 260"/>
              <a:gd name="T85" fmla="*/ 2147483647 h 481"/>
              <a:gd name="T86" fmla="*/ 2147483647 w 260"/>
              <a:gd name="T87" fmla="*/ 2147483647 h 481"/>
              <a:gd name="T88" fmla="*/ 2147483647 w 260"/>
              <a:gd name="T89" fmla="*/ 2147483647 h 481"/>
              <a:gd name="T90" fmla="*/ 2147483647 w 260"/>
              <a:gd name="T91" fmla="*/ 2147483647 h 481"/>
              <a:gd name="T92" fmla="*/ 2147483647 w 260"/>
              <a:gd name="T93" fmla="*/ 2147483647 h 481"/>
              <a:gd name="T94" fmla="*/ 2147483647 w 260"/>
              <a:gd name="T95" fmla="*/ 2147483647 h 481"/>
              <a:gd name="T96" fmla="*/ 2147483647 w 260"/>
              <a:gd name="T97" fmla="*/ 2147483647 h 481"/>
              <a:gd name="T98" fmla="*/ 2147483647 w 260"/>
              <a:gd name="T99" fmla="*/ 2147483647 h 481"/>
              <a:gd name="T100" fmla="*/ 2147483647 w 260"/>
              <a:gd name="T101" fmla="*/ 2147483647 h 481"/>
              <a:gd name="T102" fmla="*/ 2147483647 w 260"/>
              <a:gd name="T103" fmla="*/ 2147483647 h 481"/>
              <a:gd name="T104" fmla="*/ 2147483647 w 260"/>
              <a:gd name="T105" fmla="*/ 2147483647 h 481"/>
              <a:gd name="T106" fmla="*/ 2147483647 w 260"/>
              <a:gd name="T107" fmla="*/ 2147483647 h 481"/>
              <a:gd name="T108" fmla="*/ 2147483647 w 260"/>
              <a:gd name="T109" fmla="*/ 2147483647 h 481"/>
              <a:gd name="T110" fmla="*/ 2147483647 w 260"/>
              <a:gd name="T111" fmla="*/ 2147483647 h 481"/>
              <a:gd name="T112" fmla="*/ 2147483647 w 260"/>
              <a:gd name="T113" fmla="*/ 2147483647 h 481"/>
              <a:gd name="T114" fmla="*/ 2147483647 w 260"/>
              <a:gd name="T115" fmla="*/ 2147483647 h 481"/>
              <a:gd name="T116" fmla="*/ 2147483647 w 260"/>
              <a:gd name="T117" fmla="*/ 2147483647 h 48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60"/>
              <a:gd name="T178" fmla="*/ 0 h 481"/>
              <a:gd name="T179" fmla="*/ 260 w 260"/>
              <a:gd name="T180" fmla="*/ 481 h 48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60" h="481">
                <a:moveTo>
                  <a:pt x="116" y="421"/>
                </a:moveTo>
                <a:lnTo>
                  <a:pt x="116" y="418"/>
                </a:lnTo>
                <a:lnTo>
                  <a:pt x="119" y="418"/>
                </a:lnTo>
                <a:lnTo>
                  <a:pt x="116" y="418"/>
                </a:lnTo>
                <a:lnTo>
                  <a:pt x="116" y="415"/>
                </a:lnTo>
                <a:lnTo>
                  <a:pt x="116" y="412"/>
                </a:lnTo>
                <a:lnTo>
                  <a:pt x="119" y="409"/>
                </a:lnTo>
                <a:lnTo>
                  <a:pt x="121" y="409"/>
                </a:lnTo>
                <a:lnTo>
                  <a:pt x="121" y="406"/>
                </a:lnTo>
                <a:lnTo>
                  <a:pt x="121" y="403"/>
                </a:lnTo>
                <a:lnTo>
                  <a:pt x="121" y="400"/>
                </a:lnTo>
                <a:lnTo>
                  <a:pt x="124" y="398"/>
                </a:lnTo>
                <a:lnTo>
                  <a:pt x="119" y="400"/>
                </a:lnTo>
                <a:lnTo>
                  <a:pt x="119" y="403"/>
                </a:lnTo>
                <a:lnTo>
                  <a:pt x="116" y="403"/>
                </a:lnTo>
                <a:lnTo>
                  <a:pt x="113" y="403"/>
                </a:lnTo>
                <a:lnTo>
                  <a:pt x="113" y="400"/>
                </a:lnTo>
                <a:lnTo>
                  <a:pt x="113" y="398"/>
                </a:lnTo>
                <a:lnTo>
                  <a:pt x="110" y="400"/>
                </a:lnTo>
                <a:lnTo>
                  <a:pt x="110" y="403"/>
                </a:lnTo>
                <a:lnTo>
                  <a:pt x="107" y="406"/>
                </a:lnTo>
                <a:lnTo>
                  <a:pt x="104" y="406"/>
                </a:lnTo>
                <a:lnTo>
                  <a:pt x="104" y="409"/>
                </a:lnTo>
                <a:lnTo>
                  <a:pt x="104" y="406"/>
                </a:lnTo>
                <a:lnTo>
                  <a:pt x="101" y="406"/>
                </a:lnTo>
                <a:lnTo>
                  <a:pt x="101" y="403"/>
                </a:lnTo>
                <a:lnTo>
                  <a:pt x="101" y="400"/>
                </a:lnTo>
                <a:lnTo>
                  <a:pt x="104" y="400"/>
                </a:lnTo>
                <a:lnTo>
                  <a:pt x="104" y="398"/>
                </a:lnTo>
                <a:lnTo>
                  <a:pt x="104" y="395"/>
                </a:lnTo>
                <a:lnTo>
                  <a:pt x="104" y="392"/>
                </a:lnTo>
                <a:lnTo>
                  <a:pt x="104" y="395"/>
                </a:lnTo>
                <a:lnTo>
                  <a:pt x="101" y="398"/>
                </a:lnTo>
                <a:lnTo>
                  <a:pt x="98" y="398"/>
                </a:lnTo>
                <a:lnTo>
                  <a:pt x="98" y="395"/>
                </a:lnTo>
                <a:lnTo>
                  <a:pt x="95" y="392"/>
                </a:lnTo>
                <a:lnTo>
                  <a:pt x="95" y="389"/>
                </a:lnTo>
                <a:lnTo>
                  <a:pt x="95" y="386"/>
                </a:lnTo>
                <a:lnTo>
                  <a:pt x="95" y="383"/>
                </a:lnTo>
                <a:lnTo>
                  <a:pt x="95" y="380"/>
                </a:lnTo>
                <a:lnTo>
                  <a:pt x="93" y="377"/>
                </a:lnTo>
                <a:lnTo>
                  <a:pt x="93" y="375"/>
                </a:lnTo>
                <a:lnTo>
                  <a:pt x="90" y="372"/>
                </a:lnTo>
                <a:lnTo>
                  <a:pt x="90" y="369"/>
                </a:lnTo>
                <a:lnTo>
                  <a:pt x="87" y="366"/>
                </a:lnTo>
                <a:lnTo>
                  <a:pt x="90" y="366"/>
                </a:lnTo>
                <a:lnTo>
                  <a:pt x="90" y="363"/>
                </a:lnTo>
                <a:lnTo>
                  <a:pt x="93" y="360"/>
                </a:lnTo>
                <a:lnTo>
                  <a:pt x="93" y="354"/>
                </a:lnTo>
                <a:lnTo>
                  <a:pt x="95" y="352"/>
                </a:lnTo>
                <a:lnTo>
                  <a:pt x="98" y="349"/>
                </a:lnTo>
                <a:lnTo>
                  <a:pt x="101" y="346"/>
                </a:lnTo>
                <a:lnTo>
                  <a:pt x="101" y="343"/>
                </a:lnTo>
                <a:lnTo>
                  <a:pt x="104" y="340"/>
                </a:lnTo>
                <a:lnTo>
                  <a:pt x="107" y="334"/>
                </a:lnTo>
                <a:lnTo>
                  <a:pt x="107" y="337"/>
                </a:lnTo>
                <a:lnTo>
                  <a:pt x="110" y="337"/>
                </a:lnTo>
                <a:lnTo>
                  <a:pt x="113" y="337"/>
                </a:lnTo>
                <a:lnTo>
                  <a:pt x="110" y="334"/>
                </a:lnTo>
                <a:lnTo>
                  <a:pt x="113" y="331"/>
                </a:lnTo>
                <a:lnTo>
                  <a:pt x="116" y="331"/>
                </a:lnTo>
                <a:lnTo>
                  <a:pt x="116" y="334"/>
                </a:lnTo>
                <a:lnTo>
                  <a:pt x="119" y="334"/>
                </a:lnTo>
                <a:lnTo>
                  <a:pt x="121" y="334"/>
                </a:lnTo>
                <a:lnTo>
                  <a:pt x="121" y="331"/>
                </a:lnTo>
                <a:lnTo>
                  <a:pt x="124" y="326"/>
                </a:lnTo>
                <a:lnTo>
                  <a:pt x="130" y="326"/>
                </a:lnTo>
                <a:lnTo>
                  <a:pt x="133" y="323"/>
                </a:lnTo>
                <a:lnTo>
                  <a:pt x="136" y="323"/>
                </a:lnTo>
                <a:lnTo>
                  <a:pt x="136" y="320"/>
                </a:lnTo>
                <a:lnTo>
                  <a:pt x="139" y="320"/>
                </a:lnTo>
                <a:lnTo>
                  <a:pt x="139" y="317"/>
                </a:lnTo>
                <a:lnTo>
                  <a:pt x="142" y="317"/>
                </a:lnTo>
                <a:lnTo>
                  <a:pt x="144" y="314"/>
                </a:lnTo>
                <a:lnTo>
                  <a:pt x="147" y="311"/>
                </a:lnTo>
                <a:lnTo>
                  <a:pt x="150" y="308"/>
                </a:lnTo>
                <a:lnTo>
                  <a:pt x="153" y="303"/>
                </a:lnTo>
                <a:lnTo>
                  <a:pt x="159" y="303"/>
                </a:lnTo>
                <a:lnTo>
                  <a:pt x="159" y="305"/>
                </a:lnTo>
                <a:lnTo>
                  <a:pt x="162" y="303"/>
                </a:lnTo>
                <a:lnTo>
                  <a:pt x="162" y="300"/>
                </a:lnTo>
                <a:lnTo>
                  <a:pt x="165" y="300"/>
                </a:lnTo>
                <a:lnTo>
                  <a:pt x="167" y="300"/>
                </a:lnTo>
                <a:lnTo>
                  <a:pt x="170" y="297"/>
                </a:lnTo>
                <a:lnTo>
                  <a:pt x="170" y="291"/>
                </a:lnTo>
                <a:lnTo>
                  <a:pt x="170" y="288"/>
                </a:lnTo>
                <a:lnTo>
                  <a:pt x="170" y="291"/>
                </a:lnTo>
                <a:lnTo>
                  <a:pt x="170" y="297"/>
                </a:lnTo>
                <a:lnTo>
                  <a:pt x="167" y="300"/>
                </a:lnTo>
                <a:lnTo>
                  <a:pt x="165" y="300"/>
                </a:lnTo>
                <a:lnTo>
                  <a:pt x="162" y="300"/>
                </a:lnTo>
                <a:lnTo>
                  <a:pt x="162" y="303"/>
                </a:lnTo>
                <a:lnTo>
                  <a:pt x="159" y="305"/>
                </a:lnTo>
                <a:lnTo>
                  <a:pt x="159" y="303"/>
                </a:lnTo>
                <a:lnTo>
                  <a:pt x="153" y="303"/>
                </a:lnTo>
                <a:lnTo>
                  <a:pt x="150" y="308"/>
                </a:lnTo>
                <a:lnTo>
                  <a:pt x="147" y="311"/>
                </a:lnTo>
                <a:lnTo>
                  <a:pt x="144" y="314"/>
                </a:lnTo>
                <a:lnTo>
                  <a:pt x="142" y="317"/>
                </a:lnTo>
                <a:lnTo>
                  <a:pt x="139" y="317"/>
                </a:lnTo>
                <a:lnTo>
                  <a:pt x="139" y="320"/>
                </a:lnTo>
                <a:lnTo>
                  <a:pt x="136" y="320"/>
                </a:lnTo>
                <a:lnTo>
                  <a:pt x="136" y="323"/>
                </a:lnTo>
                <a:lnTo>
                  <a:pt x="133" y="323"/>
                </a:lnTo>
                <a:lnTo>
                  <a:pt x="130" y="326"/>
                </a:lnTo>
                <a:lnTo>
                  <a:pt x="124" y="326"/>
                </a:lnTo>
                <a:lnTo>
                  <a:pt x="121" y="331"/>
                </a:lnTo>
                <a:lnTo>
                  <a:pt x="119" y="331"/>
                </a:lnTo>
                <a:lnTo>
                  <a:pt x="116" y="331"/>
                </a:lnTo>
                <a:lnTo>
                  <a:pt x="113" y="331"/>
                </a:lnTo>
                <a:lnTo>
                  <a:pt x="110" y="328"/>
                </a:lnTo>
                <a:lnTo>
                  <a:pt x="107" y="328"/>
                </a:lnTo>
                <a:lnTo>
                  <a:pt x="104" y="328"/>
                </a:lnTo>
                <a:lnTo>
                  <a:pt x="101" y="328"/>
                </a:lnTo>
                <a:lnTo>
                  <a:pt x="98" y="326"/>
                </a:lnTo>
                <a:lnTo>
                  <a:pt x="95" y="337"/>
                </a:lnTo>
                <a:lnTo>
                  <a:pt x="93" y="334"/>
                </a:lnTo>
                <a:lnTo>
                  <a:pt x="87" y="337"/>
                </a:lnTo>
                <a:lnTo>
                  <a:pt x="87" y="334"/>
                </a:lnTo>
                <a:lnTo>
                  <a:pt x="84" y="337"/>
                </a:lnTo>
                <a:lnTo>
                  <a:pt x="75" y="343"/>
                </a:lnTo>
                <a:lnTo>
                  <a:pt x="72" y="340"/>
                </a:lnTo>
                <a:lnTo>
                  <a:pt x="72" y="337"/>
                </a:lnTo>
                <a:lnTo>
                  <a:pt x="70" y="340"/>
                </a:lnTo>
                <a:lnTo>
                  <a:pt x="67" y="340"/>
                </a:lnTo>
                <a:lnTo>
                  <a:pt x="67" y="331"/>
                </a:lnTo>
                <a:lnTo>
                  <a:pt x="64" y="334"/>
                </a:lnTo>
                <a:lnTo>
                  <a:pt x="61" y="331"/>
                </a:lnTo>
                <a:lnTo>
                  <a:pt x="58" y="328"/>
                </a:lnTo>
                <a:lnTo>
                  <a:pt x="58" y="331"/>
                </a:lnTo>
                <a:lnTo>
                  <a:pt x="58" y="334"/>
                </a:lnTo>
                <a:lnTo>
                  <a:pt x="58" y="343"/>
                </a:lnTo>
                <a:lnTo>
                  <a:pt x="55" y="346"/>
                </a:lnTo>
                <a:lnTo>
                  <a:pt x="47" y="340"/>
                </a:lnTo>
                <a:lnTo>
                  <a:pt x="47" y="334"/>
                </a:lnTo>
                <a:lnTo>
                  <a:pt x="44" y="331"/>
                </a:lnTo>
                <a:lnTo>
                  <a:pt x="41" y="328"/>
                </a:lnTo>
                <a:lnTo>
                  <a:pt x="38" y="326"/>
                </a:lnTo>
                <a:lnTo>
                  <a:pt x="32" y="328"/>
                </a:lnTo>
                <a:lnTo>
                  <a:pt x="29" y="328"/>
                </a:lnTo>
                <a:lnTo>
                  <a:pt x="32" y="343"/>
                </a:lnTo>
                <a:lnTo>
                  <a:pt x="32" y="346"/>
                </a:lnTo>
                <a:lnTo>
                  <a:pt x="29" y="343"/>
                </a:lnTo>
                <a:lnTo>
                  <a:pt x="29" y="340"/>
                </a:lnTo>
                <a:lnTo>
                  <a:pt x="29" y="337"/>
                </a:lnTo>
                <a:lnTo>
                  <a:pt x="26" y="331"/>
                </a:lnTo>
                <a:lnTo>
                  <a:pt x="23" y="323"/>
                </a:lnTo>
                <a:lnTo>
                  <a:pt x="23" y="320"/>
                </a:lnTo>
                <a:lnTo>
                  <a:pt x="21" y="317"/>
                </a:lnTo>
                <a:lnTo>
                  <a:pt x="23" y="311"/>
                </a:lnTo>
                <a:lnTo>
                  <a:pt x="26" y="308"/>
                </a:lnTo>
                <a:lnTo>
                  <a:pt x="26" y="314"/>
                </a:lnTo>
                <a:lnTo>
                  <a:pt x="26" y="317"/>
                </a:lnTo>
                <a:lnTo>
                  <a:pt x="29" y="320"/>
                </a:lnTo>
                <a:lnTo>
                  <a:pt x="29" y="317"/>
                </a:lnTo>
                <a:lnTo>
                  <a:pt x="35" y="300"/>
                </a:lnTo>
                <a:lnTo>
                  <a:pt x="35" y="297"/>
                </a:lnTo>
                <a:lnTo>
                  <a:pt x="41" y="294"/>
                </a:lnTo>
                <a:lnTo>
                  <a:pt x="44" y="285"/>
                </a:lnTo>
                <a:lnTo>
                  <a:pt x="47" y="282"/>
                </a:lnTo>
                <a:lnTo>
                  <a:pt x="49" y="280"/>
                </a:lnTo>
                <a:lnTo>
                  <a:pt x="49" y="277"/>
                </a:lnTo>
                <a:lnTo>
                  <a:pt x="55" y="277"/>
                </a:lnTo>
                <a:lnTo>
                  <a:pt x="58" y="271"/>
                </a:lnTo>
                <a:lnTo>
                  <a:pt x="58" y="268"/>
                </a:lnTo>
                <a:lnTo>
                  <a:pt x="55" y="268"/>
                </a:lnTo>
                <a:lnTo>
                  <a:pt x="55" y="265"/>
                </a:lnTo>
                <a:lnTo>
                  <a:pt x="55" y="262"/>
                </a:lnTo>
                <a:lnTo>
                  <a:pt x="52" y="256"/>
                </a:lnTo>
                <a:lnTo>
                  <a:pt x="49" y="256"/>
                </a:lnTo>
                <a:lnTo>
                  <a:pt x="49" y="254"/>
                </a:lnTo>
                <a:lnTo>
                  <a:pt x="47" y="251"/>
                </a:lnTo>
                <a:lnTo>
                  <a:pt x="49" y="251"/>
                </a:lnTo>
                <a:lnTo>
                  <a:pt x="52" y="248"/>
                </a:lnTo>
                <a:lnTo>
                  <a:pt x="52" y="245"/>
                </a:lnTo>
                <a:lnTo>
                  <a:pt x="52" y="242"/>
                </a:lnTo>
                <a:lnTo>
                  <a:pt x="52" y="236"/>
                </a:lnTo>
                <a:lnTo>
                  <a:pt x="55" y="231"/>
                </a:lnTo>
                <a:lnTo>
                  <a:pt x="58" y="231"/>
                </a:lnTo>
                <a:lnTo>
                  <a:pt x="64" y="233"/>
                </a:lnTo>
                <a:lnTo>
                  <a:pt x="70" y="236"/>
                </a:lnTo>
                <a:lnTo>
                  <a:pt x="67" y="233"/>
                </a:lnTo>
                <a:lnTo>
                  <a:pt x="61" y="228"/>
                </a:lnTo>
                <a:lnTo>
                  <a:pt x="58" y="222"/>
                </a:lnTo>
                <a:lnTo>
                  <a:pt x="61" y="228"/>
                </a:lnTo>
                <a:lnTo>
                  <a:pt x="55" y="228"/>
                </a:lnTo>
                <a:lnTo>
                  <a:pt x="55" y="222"/>
                </a:lnTo>
                <a:lnTo>
                  <a:pt x="61" y="213"/>
                </a:lnTo>
                <a:lnTo>
                  <a:pt x="52" y="222"/>
                </a:lnTo>
                <a:lnTo>
                  <a:pt x="52" y="228"/>
                </a:lnTo>
                <a:lnTo>
                  <a:pt x="52" y="233"/>
                </a:lnTo>
                <a:lnTo>
                  <a:pt x="49" y="236"/>
                </a:lnTo>
                <a:lnTo>
                  <a:pt x="47" y="236"/>
                </a:lnTo>
                <a:lnTo>
                  <a:pt x="44" y="236"/>
                </a:lnTo>
                <a:lnTo>
                  <a:pt x="44" y="231"/>
                </a:lnTo>
                <a:lnTo>
                  <a:pt x="44" y="228"/>
                </a:lnTo>
                <a:lnTo>
                  <a:pt x="44" y="233"/>
                </a:lnTo>
                <a:lnTo>
                  <a:pt x="38" y="231"/>
                </a:lnTo>
                <a:lnTo>
                  <a:pt x="35" y="233"/>
                </a:lnTo>
                <a:lnTo>
                  <a:pt x="35" y="236"/>
                </a:lnTo>
                <a:lnTo>
                  <a:pt x="32" y="233"/>
                </a:lnTo>
                <a:lnTo>
                  <a:pt x="32" y="231"/>
                </a:lnTo>
                <a:lnTo>
                  <a:pt x="32" y="222"/>
                </a:lnTo>
                <a:lnTo>
                  <a:pt x="41" y="213"/>
                </a:lnTo>
                <a:lnTo>
                  <a:pt x="35" y="216"/>
                </a:lnTo>
                <a:lnTo>
                  <a:pt x="32" y="222"/>
                </a:lnTo>
                <a:lnTo>
                  <a:pt x="29" y="219"/>
                </a:lnTo>
                <a:lnTo>
                  <a:pt x="29" y="225"/>
                </a:lnTo>
                <a:lnTo>
                  <a:pt x="29" y="231"/>
                </a:lnTo>
                <a:lnTo>
                  <a:pt x="29" y="239"/>
                </a:lnTo>
                <a:lnTo>
                  <a:pt x="29" y="242"/>
                </a:lnTo>
                <a:lnTo>
                  <a:pt x="23" y="245"/>
                </a:lnTo>
                <a:lnTo>
                  <a:pt x="21" y="251"/>
                </a:lnTo>
                <a:lnTo>
                  <a:pt x="21" y="256"/>
                </a:lnTo>
                <a:lnTo>
                  <a:pt x="18" y="256"/>
                </a:lnTo>
                <a:lnTo>
                  <a:pt x="12" y="268"/>
                </a:lnTo>
                <a:lnTo>
                  <a:pt x="15" y="274"/>
                </a:lnTo>
                <a:lnTo>
                  <a:pt x="9" y="280"/>
                </a:lnTo>
                <a:lnTo>
                  <a:pt x="3" y="280"/>
                </a:lnTo>
                <a:lnTo>
                  <a:pt x="0" y="277"/>
                </a:lnTo>
                <a:lnTo>
                  <a:pt x="0" y="271"/>
                </a:lnTo>
                <a:lnTo>
                  <a:pt x="3" y="268"/>
                </a:lnTo>
                <a:lnTo>
                  <a:pt x="6" y="265"/>
                </a:lnTo>
                <a:lnTo>
                  <a:pt x="9" y="254"/>
                </a:lnTo>
                <a:lnTo>
                  <a:pt x="12" y="248"/>
                </a:lnTo>
                <a:lnTo>
                  <a:pt x="18" y="239"/>
                </a:lnTo>
                <a:lnTo>
                  <a:pt x="23" y="236"/>
                </a:lnTo>
                <a:lnTo>
                  <a:pt x="18" y="239"/>
                </a:lnTo>
                <a:lnTo>
                  <a:pt x="18" y="236"/>
                </a:lnTo>
                <a:lnTo>
                  <a:pt x="15" y="236"/>
                </a:lnTo>
                <a:lnTo>
                  <a:pt x="18" y="228"/>
                </a:lnTo>
                <a:lnTo>
                  <a:pt x="21" y="225"/>
                </a:lnTo>
                <a:lnTo>
                  <a:pt x="15" y="228"/>
                </a:lnTo>
                <a:lnTo>
                  <a:pt x="15" y="225"/>
                </a:lnTo>
                <a:lnTo>
                  <a:pt x="15" y="222"/>
                </a:lnTo>
                <a:lnTo>
                  <a:pt x="21" y="216"/>
                </a:lnTo>
                <a:lnTo>
                  <a:pt x="23" y="213"/>
                </a:lnTo>
                <a:lnTo>
                  <a:pt x="26" y="213"/>
                </a:lnTo>
                <a:lnTo>
                  <a:pt x="26" y="210"/>
                </a:lnTo>
                <a:lnTo>
                  <a:pt x="26" y="208"/>
                </a:lnTo>
                <a:lnTo>
                  <a:pt x="23" y="210"/>
                </a:lnTo>
                <a:lnTo>
                  <a:pt x="26" y="205"/>
                </a:lnTo>
                <a:lnTo>
                  <a:pt x="29" y="202"/>
                </a:lnTo>
                <a:lnTo>
                  <a:pt x="26" y="199"/>
                </a:lnTo>
                <a:lnTo>
                  <a:pt x="32" y="199"/>
                </a:lnTo>
                <a:lnTo>
                  <a:pt x="26" y="199"/>
                </a:lnTo>
                <a:lnTo>
                  <a:pt x="23" y="193"/>
                </a:lnTo>
                <a:lnTo>
                  <a:pt x="26" y="190"/>
                </a:lnTo>
                <a:lnTo>
                  <a:pt x="32" y="190"/>
                </a:lnTo>
                <a:lnTo>
                  <a:pt x="32" y="187"/>
                </a:lnTo>
                <a:lnTo>
                  <a:pt x="35" y="185"/>
                </a:lnTo>
                <a:lnTo>
                  <a:pt x="41" y="182"/>
                </a:lnTo>
                <a:lnTo>
                  <a:pt x="38" y="179"/>
                </a:lnTo>
                <a:lnTo>
                  <a:pt x="35" y="179"/>
                </a:lnTo>
                <a:lnTo>
                  <a:pt x="38" y="176"/>
                </a:lnTo>
                <a:lnTo>
                  <a:pt x="44" y="170"/>
                </a:lnTo>
                <a:lnTo>
                  <a:pt x="47" y="170"/>
                </a:lnTo>
                <a:lnTo>
                  <a:pt x="47" y="167"/>
                </a:lnTo>
                <a:lnTo>
                  <a:pt x="58" y="164"/>
                </a:lnTo>
                <a:lnTo>
                  <a:pt x="52" y="161"/>
                </a:lnTo>
                <a:lnTo>
                  <a:pt x="55" y="156"/>
                </a:lnTo>
                <a:lnTo>
                  <a:pt x="41" y="164"/>
                </a:lnTo>
                <a:lnTo>
                  <a:pt x="32" y="173"/>
                </a:lnTo>
                <a:lnTo>
                  <a:pt x="26" y="176"/>
                </a:lnTo>
                <a:lnTo>
                  <a:pt x="18" y="170"/>
                </a:lnTo>
                <a:lnTo>
                  <a:pt x="15" y="161"/>
                </a:lnTo>
                <a:lnTo>
                  <a:pt x="21" y="161"/>
                </a:lnTo>
                <a:lnTo>
                  <a:pt x="21" y="164"/>
                </a:lnTo>
                <a:lnTo>
                  <a:pt x="21" y="161"/>
                </a:lnTo>
                <a:lnTo>
                  <a:pt x="26" y="159"/>
                </a:lnTo>
                <a:lnTo>
                  <a:pt x="6" y="156"/>
                </a:lnTo>
                <a:lnTo>
                  <a:pt x="6" y="153"/>
                </a:lnTo>
                <a:lnTo>
                  <a:pt x="21" y="150"/>
                </a:lnTo>
                <a:lnTo>
                  <a:pt x="21" y="153"/>
                </a:lnTo>
                <a:lnTo>
                  <a:pt x="23" y="150"/>
                </a:lnTo>
                <a:lnTo>
                  <a:pt x="26" y="150"/>
                </a:lnTo>
                <a:lnTo>
                  <a:pt x="23" y="144"/>
                </a:lnTo>
                <a:lnTo>
                  <a:pt x="29" y="147"/>
                </a:lnTo>
                <a:lnTo>
                  <a:pt x="29" y="144"/>
                </a:lnTo>
                <a:lnTo>
                  <a:pt x="23" y="138"/>
                </a:lnTo>
                <a:lnTo>
                  <a:pt x="26" y="141"/>
                </a:lnTo>
                <a:lnTo>
                  <a:pt x="29" y="133"/>
                </a:lnTo>
                <a:lnTo>
                  <a:pt x="38" y="136"/>
                </a:lnTo>
                <a:lnTo>
                  <a:pt x="32" y="127"/>
                </a:lnTo>
                <a:lnTo>
                  <a:pt x="35" y="124"/>
                </a:lnTo>
                <a:lnTo>
                  <a:pt x="47" y="127"/>
                </a:lnTo>
                <a:lnTo>
                  <a:pt x="38" y="121"/>
                </a:lnTo>
                <a:lnTo>
                  <a:pt x="38" y="118"/>
                </a:lnTo>
                <a:lnTo>
                  <a:pt x="44" y="115"/>
                </a:lnTo>
                <a:lnTo>
                  <a:pt x="41" y="113"/>
                </a:lnTo>
                <a:lnTo>
                  <a:pt x="49" y="113"/>
                </a:lnTo>
                <a:lnTo>
                  <a:pt x="38" y="110"/>
                </a:lnTo>
                <a:lnTo>
                  <a:pt x="47" y="104"/>
                </a:lnTo>
                <a:lnTo>
                  <a:pt x="44" y="101"/>
                </a:lnTo>
                <a:lnTo>
                  <a:pt x="47" y="101"/>
                </a:lnTo>
                <a:lnTo>
                  <a:pt x="38" y="104"/>
                </a:lnTo>
                <a:lnTo>
                  <a:pt x="35" y="95"/>
                </a:lnTo>
                <a:lnTo>
                  <a:pt x="41" y="84"/>
                </a:lnTo>
                <a:lnTo>
                  <a:pt x="47" y="87"/>
                </a:lnTo>
                <a:lnTo>
                  <a:pt x="47" y="89"/>
                </a:lnTo>
                <a:lnTo>
                  <a:pt x="52" y="89"/>
                </a:lnTo>
                <a:lnTo>
                  <a:pt x="47" y="87"/>
                </a:lnTo>
                <a:lnTo>
                  <a:pt x="44" y="81"/>
                </a:lnTo>
                <a:lnTo>
                  <a:pt x="41" y="78"/>
                </a:lnTo>
                <a:lnTo>
                  <a:pt x="44" y="72"/>
                </a:lnTo>
                <a:lnTo>
                  <a:pt x="49" y="72"/>
                </a:lnTo>
                <a:lnTo>
                  <a:pt x="44" y="69"/>
                </a:lnTo>
                <a:lnTo>
                  <a:pt x="47" y="58"/>
                </a:lnTo>
                <a:lnTo>
                  <a:pt x="52" y="61"/>
                </a:lnTo>
                <a:lnTo>
                  <a:pt x="52" y="66"/>
                </a:lnTo>
                <a:lnTo>
                  <a:pt x="55" y="55"/>
                </a:lnTo>
                <a:lnTo>
                  <a:pt x="58" y="55"/>
                </a:lnTo>
                <a:lnTo>
                  <a:pt x="58" y="61"/>
                </a:lnTo>
                <a:lnTo>
                  <a:pt x="61" y="64"/>
                </a:lnTo>
                <a:lnTo>
                  <a:pt x="64" y="58"/>
                </a:lnTo>
                <a:lnTo>
                  <a:pt x="72" y="64"/>
                </a:lnTo>
                <a:lnTo>
                  <a:pt x="67" y="55"/>
                </a:lnTo>
                <a:lnTo>
                  <a:pt x="75" y="64"/>
                </a:lnTo>
                <a:lnTo>
                  <a:pt x="72" y="58"/>
                </a:lnTo>
                <a:lnTo>
                  <a:pt x="75" y="55"/>
                </a:lnTo>
                <a:lnTo>
                  <a:pt x="70" y="55"/>
                </a:lnTo>
                <a:lnTo>
                  <a:pt x="67" y="46"/>
                </a:lnTo>
                <a:lnTo>
                  <a:pt x="67" y="41"/>
                </a:lnTo>
                <a:lnTo>
                  <a:pt x="72" y="46"/>
                </a:lnTo>
                <a:lnTo>
                  <a:pt x="75" y="41"/>
                </a:lnTo>
                <a:lnTo>
                  <a:pt x="70" y="32"/>
                </a:lnTo>
                <a:lnTo>
                  <a:pt x="72" y="29"/>
                </a:lnTo>
                <a:lnTo>
                  <a:pt x="72" y="32"/>
                </a:lnTo>
                <a:lnTo>
                  <a:pt x="84" y="32"/>
                </a:lnTo>
                <a:lnTo>
                  <a:pt x="90" y="35"/>
                </a:lnTo>
                <a:lnTo>
                  <a:pt x="84" y="29"/>
                </a:lnTo>
                <a:lnTo>
                  <a:pt x="84" y="17"/>
                </a:lnTo>
                <a:lnTo>
                  <a:pt x="87" y="20"/>
                </a:lnTo>
                <a:lnTo>
                  <a:pt x="87" y="17"/>
                </a:lnTo>
                <a:lnTo>
                  <a:pt x="87" y="9"/>
                </a:lnTo>
                <a:lnTo>
                  <a:pt x="90" y="9"/>
                </a:lnTo>
                <a:lnTo>
                  <a:pt x="95" y="0"/>
                </a:lnTo>
                <a:lnTo>
                  <a:pt x="101" y="6"/>
                </a:lnTo>
                <a:lnTo>
                  <a:pt x="101" y="12"/>
                </a:lnTo>
                <a:lnTo>
                  <a:pt x="104" y="3"/>
                </a:lnTo>
                <a:lnTo>
                  <a:pt x="110" y="12"/>
                </a:lnTo>
                <a:lnTo>
                  <a:pt x="104" y="20"/>
                </a:lnTo>
                <a:lnTo>
                  <a:pt x="113" y="9"/>
                </a:lnTo>
                <a:lnTo>
                  <a:pt x="119" y="12"/>
                </a:lnTo>
                <a:lnTo>
                  <a:pt x="116" y="20"/>
                </a:lnTo>
                <a:lnTo>
                  <a:pt x="121" y="15"/>
                </a:lnTo>
                <a:lnTo>
                  <a:pt x="127" y="15"/>
                </a:lnTo>
                <a:lnTo>
                  <a:pt x="136" y="12"/>
                </a:lnTo>
                <a:lnTo>
                  <a:pt x="139" y="15"/>
                </a:lnTo>
                <a:lnTo>
                  <a:pt x="147" y="17"/>
                </a:lnTo>
                <a:lnTo>
                  <a:pt x="153" y="12"/>
                </a:lnTo>
                <a:lnTo>
                  <a:pt x="165" y="17"/>
                </a:lnTo>
                <a:lnTo>
                  <a:pt x="167" y="9"/>
                </a:lnTo>
                <a:lnTo>
                  <a:pt x="182" y="17"/>
                </a:lnTo>
                <a:lnTo>
                  <a:pt x="176" y="29"/>
                </a:lnTo>
                <a:lnTo>
                  <a:pt x="173" y="38"/>
                </a:lnTo>
                <a:lnTo>
                  <a:pt x="130" y="66"/>
                </a:lnTo>
                <a:lnTo>
                  <a:pt x="127" y="75"/>
                </a:lnTo>
                <a:lnTo>
                  <a:pt x="119" y="72"/>
                </a:lnTo>
                <a:lnTo>
                  <a:pt x="130" y="78"/>
                </a:lnTo>
                <a:lnTo>
                  <a:pt x="136" y="75"/>
                </a:lnTo>
                <a:lnTo>
                  <a:pt x="124" y="89"/>
                </a:lnTo>
                <a:lnTo>
                  <a:pt x="124" y="87"/>
                </a:lnTo>
                <a:lnTo>
                  <a:pt x="107" y="92"/>
                </a:lnTo>
                <a:lnTo>
                  <a:pt x="121" y="92"/>
                </a:lnTo>
                <a:lnTo>
                  <a:pt x="110" y="104"/>
                </a:lnTo>
                <a:lnTo>
                  <a:pt x="101" y="104"/>
                </a:lnTo>
                <a:lnTo>
                  <a:pt x="113" y="104"/>
                </a:lnTo>
                <a:lnTo>
                  <a:pt x="119" y="98"/>
                </a:lnTo>
                <a:lnTo>
                  <a:pt x="133" y="98"/>
                </a:lnTo>
                <a:lnTo>
                  <a:pt x="136" y="95"/>
                </a:lnTo>
                <a:lnTo>
                  <a:pt x="144" y="95"/>
                </a:lnTo>
                <a:lnTo>
                  <a:pt x="144" y="92"/>
                </a:lnTo>
                <a:lnTo>
                  <a:pt x="156" y="92"/>
                </a:lnTo>
                <a:lnTo>
                  <a:pt x="159" y="98"/>
                </a:lnTo>
                <a:lnTo>
                  <a:pt x="165" y="101"/>
                </a:lnTo>
                <a:lnTo>
                  <a:pt x="170" y="98"/>
                </a:lnTo>
                <a:lnTo>
                  <a:pt x="173" y="98"/>
                </a:lnTo>
                <a:lnTo>
                  <a:pt x="182" y="101"/>
                </a:lnTo>
                <a:lnTo>
                  <a:pt x="188" y="104"/>
                </a:lnTo>
                <a:lnTo>
                  <a:pt x="191" y="104"/>
                </a:lnTo>
                <a:lnTo>
                  <a:pt x="193" y="104"/>
                </a:lnTo>
                <a:lnTo>
                  <a:pt x="196" y="104"/>
                </a:lnTo>
                <a:lnTo>
                  <a:pt x="199" y="104"/>
                </a:lnTo>
                <a:lnTo>
                  <a:pt x="202" y="104"/>
                </a:lnTo>
                <a:lnTo>
                  <a:pt x="205" y="107"/>
                </a:lnTo>
                <a:lnTo>
                  <a:pt x="208" y="104"/>
                </a:lnTo>
                <a:lnTo>
                  <a:pt x="214" y="107"/>
                </a:lnTo>
                <a:lnTo>
                  <a:pt x="216" y="107"/>
                </a:lnTo>
                <a:lnTo>
                  <a:pt x="216" y="110"/>
                </a:lnTo>
                <a:lnTo>
                  <a:pt x="219" y="115"/>
                </a:lnTo>
                <a:lnTo>
                  <a:pt x="219" y="118"/>
                </a:lnTo>
                <a:lnTo>
                  <a:pt x="219" y="121"/>
                </a:lnTo>
                <a:lnTo>
                  <a:pt x="219" y="124"/>
                </a:lnTo>
                <a:lnTo>
                  <a:pt x="219" y="127"/>
                </a:lnTo>
                <a:lnTo>
                  <a:pt x="216" y="130"/>
                </a:lnTo>
                <a:lnTo>
                  <a:pt x="216" y="133"/>
                </a:lnTo>
                <a:lnTo>
                  <a:pt x="214" y="133"/>
                </a:lnTo>
                <a:lnTo>
                  <a:pt x="211" y="136"/>
                </a:lnTo>
                <a:lnTo>
                  <a:pt x="208" y="136"/>
                </a:lnTo>
                <a:lnTo>
                  <a:pt x="208" y="138"/>
                </a:lnTo>
                <a:lnTo>
                  <a:pt x="205" y="141"/>
                </a:lnTo>
                <a:lnTo>
                  <a:pt x="202" y="144"/>
                </a:lnTo>
                <a:lnTo>
                  <a:pt x="199" y="153"/>
                </a:lnTo>
                <a:lnTo>
                  <a:pt x="202" y="153"/>
                </a:lnTo>
                <a:lnTo>
                  <a:pt x="196" y="161"/>
                </a:lnTo>
                <a:lnTo>
                  <a:pt x="191" y="167"/>
                </a:lnTo>
                <a:lnTo>
                  <a:pt x="191" y="173"/>
                </a:lnTo>
                <a:lnTo>
                  <a:pt x="185" y="179"/>
                </a:lnTo>
                <a:lnTo>
                  <a:pt x="182" y="182"/>
                </a:lnTo>
                <a:lnTo>
                  <a:pt x="179" y="185"/>
                </a:lnTo>
                <a:lnTo>
                  <a:pt x="176" y="187"/>
                </a:lnTo>
                <a:lnTo>
                  <a:pt x="176" y="190"/>
                </a:lnTo>
                <a:lnTo>
                  <a:pt x="173" y="193"/>
                </a:lnTo>
                <a:lnTo>
                  <a:pt x="170" y="199"/>
                </a:lnTo>
                <a:lnTo>
                  <a:pt x="167" y="199"/>
                </a:lnTo>
                <a:lnTo>
                  <a:pt x="165" y="202"/>
                </a:lnTo>
                <a:lnTo>
                  <a:pt x="162" y="205"/>
                </a:lnTo>
                <a:lnTo>
                  <a:pt x="159" y="208"/>
                </a:lnTo>
                <a:lnTo>
                  <a:pt x="159" y="205"/>
                </a:lnTo>
                <a:lnTo>
                  <a:pt x="156" y="205"/>
                </a:lnTo>
                <a:lnTo>
                  <a:pt x="150" y="205"/>
                </a:lnTo>
                <a:lnTo>
                  <a:pt x="147" y="205"/>
                </a:lnTo>
                <a:lnTo>
                  <a:pt x="144" y="205"/>
                </a:lnTo>
                <a:lnTo>
                  <a:pt x="139" y="208"/>
                </a:lnTo>
                <a:lnTo>
                  <a:pt x="133" y="210"/>
                </a:lnTo>
                <a:lnTo>
                  <a:pt x="136" y="210"/>
                </a:lnTo>
                <a:lnTo>
                  <a:pt x="139" y="210"/>
                </a:lnTo>
                <a:lnTo>
                  <a:pt x="144" y="208"/>
                </a:lnTo>
                <a:lnTo>
                  <a:pt x="147" y="208"/>
                </a:lnTo>
                <a:lnTo>
                  <a:pt x="150" y="205"/>
                </a:lnTo>
                <a:lnTo>
                  <a:pt x="153" y="205"/>
                </a:lnTo>
                <a:lnTo>
                  <a:pt x="156" y="208"/>
                </a:lnTo>
                <a:lnTo>
                  <a:pt x="156" y="213"/>
                </a:lnTo>
                <a:lnTo>
                  <a:pt x="153" y="213"/>
                </a:lnTo>
                <a:lnTo>
                  <a:pt x="156" y="213"/>
                </a:lnTo>
                <a:lnTo>
                  <a:pt x="156" y="216"/>
                </a:lnTo>
                <a:lnTo>
                  <a:pt x="159" y="219"/>
                </a:lnTo>
                <a:lnTo>
                  <a:pt x="162" y="219"/>
                </a:lnTo>
                <a:lnTo>
                  <a:pt x="162" y="222"/>
                </a:lnTo>
                <a:lnTo>
                  <a:pt x="165" y="222"/>
                </a:lnTo>
                <a:lnTo>
                  <a:pt x="159" y="228"/>
                </a:lnTo>
                <a:lnTo>
                  <a:pt x="153" y="231"/>
                </a:lnTo>
                <a:lnTo>
                  <a:pt x="150" y="228"/>
                </a:lnTo>
                <a:lnTo>
                  <a:pt x="147" y="228"/>
                </a:lnTo>
                <a:lnTo>
                  <a:pt x="144" y="228"/>
                </a:lnTo>
                <a:lnTo>
                  <a:pt x="139" y="231"/>
                </a:lnTo>
                <a:lnTo>
                  <a:pt x="136" y="236"/>
                </a:lnTo>
                <a:lnTo>
                  <a:pt x="130" y="239"/>
                </a:lnTo>
                <a:lnTo>
                  <a:pt x="127" y="236"/>
                </a:lnTo>
                <a:lnTo>
                  <a:pt x="124" y="239"/>
                </a:lnTo>
                <a:lnTo>
                  <a:pt x="121" y="239"/>
                </a:lnTo>
                <a:lnTo>
                  <a:pt x="121" y="236"/>
                </a:lnTo>
                <a:lnTo>
                  <a:pt x="116" y="236"/>
                </a:lnTo>
                <a:lnTo>
                  <a:pt x="116" y="233"/>
                </a:lnTo>
                <a:lnTo>
                  <a:pt x="110" y="233"/>
                </a:lnTo>
                <a:lnTo>
                  <a:pt x="107" y="231"/>
                </a:lnTo>
                <a:lnTo>
                  <a:pt x="107" y="233"/>
                </a:lnTo>
                <a:lnTo>
                  <a:pt x="110" y="236"/>
                </a:lnTo>
                <a:lnTo>
                  <a:pt x="113" y="236"/>
                </a:lnTo>
                <a:lnTo>
                  <a:pt x="116" y="239"/>
                </a:lnTo>
                <a:lnTo>
                  <a:pt x="121" y="242"/>
                </a:lnTo>
                <a:lnTo>
                  <a:pt x="124" y="242"/>
                </a:lnTo>
                <a:lnTo>
                  <a:pt x="127" y="242"/>
                </a:lnTo>
                <a:lnTo>
                  <a:pt x="133" y="242"/>
                </a:lnTo>
                <a:lnTo>
                  <a:pt x="136" y="248"/>
                </a:lnTo>
                <a:lnTo>
                  <a:pt x="139" y="248"/>
                </a:lnTo>
                <a:lnTo>
                  <a:pt x="142" y="245"/>
                </a:lnTo>
                <a:lnTo>
                  <a:pt x="144" y="245"/>
                </a:lnTo>
                <a:lnTo>
                  <a:pt x="147" y="242"/>
                </a:lnTo>
                <a:lnTo>
                  <a:pt x="150" y="239"/>
                </a:lnTo>
                <a:lnTo>
                  <a:pt x="153" y="239"/>
                </a:lnTo>
                <a:lnTo>
                  <a:pt x="159" y="242"/>
                </a:lnTo>
                <a:lnTo>
                  <a:pt x="159" y="245"/>
                </a:lnTo>
                <a:lnTo>
                  <a:pt x="162" y="248"/>
                </a:lnTo>
                <a:lnTo>
                  <a:pt x="162" y="245"/>
                </a:lnTo>
                <a:lnTo>
                  <a:pt x="165" y="248"/>
                </a:lnTo>
                <a:lnTo>
                  <a:pt x="170" y="254"/>
                </a:lnTo>
                <a:lnTo>
                  <a:pt x="173" y="254"/>
                </a:lnTo>
                <a:lnTo>
                  <a:pt x="173" y="256"/>
                </a:lnTo>
                <a:lnTo>
                  <a:pt x="176" y="256"/>
                </a:lnTo>
                <a:lnTo>
                  <a:pt x="179" y="256"/>
                </a:lnTo>
                <a:lnTo>
                  <a:pt x="179" y="259"/>
                </a:lnTo>
                <a:lnTo>
                  <a:pt x="182" y="262"/>
                </a:lnTo>
                <a:lnTo>
                  <a:pt x="182" y="268"/>
                </a:lnTo>
                <a:lnTo>
                  <a:pt x="179" y="268"/>
                </a:lnTo>
                <a:lnTo>
                  <a:pt x="179" y="271"/>
                </a:lnTo>
                <a:lnTo>
                  <a:pt x="170" y="280"/>
                </a:lnTo>
                <a:lnTo>
                  <a:pt x="170" y="282"/>
                </a:lnTo>
                <a:lnTo>
                  <a:pt x="167" y="280"/>
                </a:lnTo>
                <a:lnTo>
                  <a:pt x="167" y="285"/>
                </a:lnTo>
                <a:lnTo>
                  <a:pt x="167" y="280"/>
                </a:lnTo>
                <a:lnTo>
                  <a:pt x="170" y="282"/>
                </a:lnTo>
                <a:lnTo>
                  <a:pt x="170" y="280"/>
                </a:lnTo>
                <a:lnTo>
                  <a:pt x="179" y="271"/>
                </a:lnTo>
                <a:lnTo>
                  <a:pt x="179" y="268"/>
                </a:lnTo>
                <a:lnTo>
                  <a:pt x="182" y="268"/>
                </a:lnTo>
                <a:lnTo>
                  <a:pt x="185" y="274"/>
                </a:lnTo>
                <a:lnTo>
                  <a:pt x="185" y="277"/>
                </a:lnTo>
                <a:lnTo>
                  <a:pt x="191" y="280"/>
                </a:lnTo>
                <a:lnTo>
                  <a:pt x="188" y="280"/>
                </a:lnTo>
                <a:lnTo>
                  <a:pt x="191" y="285"/>
                </a:lnTo>
                <a:lnTo>
                  <a:pt x="193" y="282"/>
                </a:lnTo>
                <a:lnTo>
                  <a:pt x="193" y="285"/>
                </a:lnTo>
                <a:lnTo>
                  <a:pt x="196" y="288"/>
                </a:lnTo>
                <a:lnTo>
                  <a:pt x="196" y="291"/>
                </a:lnTo>
                <a:lnTo>
                  <a:pt x="199" y="294"/>
                </a:lnTo>
                <a:lnTo>
                  <a:pt x="199" y="297"/>
                </a:lnTo>
                <a:lnTo>
                  <a:pt x="199" y="300"/>
                </a:lnTo>
                <a:lnTo>
                  <a:pt x="199" y="303"/>
                </a:lnTo>
                <a:lnTo>
                  <a:pt x="199" y="305"/>
                </a:lnTo>
                <a:lnTo>
                  <a:pt x="196" y="308"/>
                </a:lnTo>
                <a:lnTo>
                  <a:pt x="199" y="314"/>
                </a:lnTo>
                <a:lnTo>
                  <a:pt x="196" y="317"/>
                </a:lnTo>
                <a:lnTo>
                  <a:pt x="196" y="320"/>
                </a:lnTo>
                <a:lnTo>
                  <a:pt x="199" y="320"/>
                </a:lnTo>
                <a:lnTo>
                  <a:pt x="199" y="323"/>
                </a:lnTo>
                <a:lnTo>
                  <a:pt x="199" y="326"/>
                </a:lnTo>
                <a:lnTo>
                  <a:pt x="196" y="328"/>
                </a:lnTo>
                <a:lnTo>
                  <a:pt x="199" y="334"/>
                </a:lnTo>
                <a:lnTo>
                  <a:pt x="199" y="337"/>
                </a:lnTo>
                <a:lnTo>
                  <a:pt x="202" y="343"/>
                </a:lnTo>
                <a:lnTo>
                  <a:pt x="202" y="346"/>
                </a:lnTo>
                <a:lnTo>
                  <a:pt x="202" y="349"/>
                </a:lnTo>
                <a:lnTo>
                  <a:pt x="202" y="354"/>
                </a:lnTo>
                <a:lnTo>
                  <a:pt x="202" y="360"/>
                </a:lnTo>
                <a:lnTo>
                  <a:pt x="205" y="366"/>
                </a:lnTo>
                <a:lnTo>
                  <a:pt x="208" y="372"/>
                </a:lnTo>
                <a:lnTo>
                  <a:pt x="208" y="375"/>
                </a:lnTo>
                <a:lnTo>
                  <a:pt x="205" y="377"/>
                </a:lnTo>
                <a:lnTo>
                  <a:pt x="205" y="380"/>
                </a:lnTo>
                <a:lnTo>
                  <a:pt x="208" y="380"/>
                </a:lnTo>
                <a:lnTo>
                  <a:pt x="208" y="377"/>
                </a:lnTo>
                <a:lnTo>
                  <a:pt x="208" y="375"/>
                </a:lnTo>
                <a:lnTo>
                  <a:pt x="211" y="377"/>
                </a:lnTo>
                <a:lnTo>
                  <a:pt x="214" y="377"/>
                </a:lnTo>
                <a:lnTo>
                  <a:pt x="214" y="380"/>
                </a:lnTo>
                <a:lnTo>
                  <a:pt x="216" y="380"/>
                </a:lnTo>
                <a:lnTo>
                  <a:pt x="219" y="383"/>
                </a:lnTo>
                <a:lnTo>
                  <a:pt x="225" y="386"/>
                </a:lnTo>
                <a:lnTo>
                  <a:pt x="225" y="389"/>
                </a:lnTo>
                <a:lnTo>
                  <a:pt x="228" y="389"/>
                </a:lnTo>
                <a:lnTo>
                  <a:pt x="234" y="392"/>
                </a:lnTo>
                <a:lnTo>
                  <a:pt x="234" y="395"/>
                </a:lnTo>
                <a:lnTo>
                  <a:pt x="237" y="398"/>
                </a:lnTo>
                <a:lnTo>
                  <a:pt x="234" y="400"/>
                </a:lnTo>
                <a:lnTo>
                  <a:pt x="237" y="400"/>
                </a:lnTo>
                <a:lnTo>
                  <a:pt x="239" y="403"/>
                </a:lnTo>
                <a:lnTo>
                  <a:pt x="239" y="406"/>
                </a:lnTo>
                <a:lnTo>
                  <a:pt x="239" y="412"/>
                </a:lnTo>
                <a:lnTo>
                  <a:pt x="242" y="412"/>
                </a:lnTo>
                <a:lnTo>
                  <a:pt x="242" y="415"/>
                </a:lnTo>
                <a:lnTo>
                  <a:pt x="242" y="418"/>
                </a:lnTo>
                <a:lnTo>
                  <a:pt x="245" y="418"/>
                </a:lnTo>
                <a:lnTo>
                  <a:pt x="245" y="421"/>
                </a:lnTo>
                <a:lnTo>
                  <a:pt x="248" y="424"/>
                </a:lnTo>
                <a:lnTo>
                  <a:pt x="251" y="426"/>
                </a:lnTo>
                <a:lnTo>
                  <a:pt x="254" y="429"/>
                </a:lnTo>
                <a:lnTo>
                  <a:pt x="248" y="429"/>
                </a:lnTo>
                <a:lnTo>
                  <a:pt x="248" y="432"/>
                </a:lnTo>
                <a:lnTo>
                  <a:pt x="245" y="435"/>
                </a:lnTo>
                <a:lnTo>
                  <a:pt x="248" y="441"/>
                </a:lnTo>
                <a:lnTo>
                  <a:pt x="248" y="447"/>
                </a:lnTo>
                <a:lnTo>
                  <a:pt x="248" y="452"/>
                </a:lnTo>
                <a:lnTo>
                  <a:pt x="251" y="455"/>
                </a:lnTo>
                <a:lnTo>
                  <a:pt x="254" y="461"/>
                </a:lnTo>
                <a:lnTo>
                  <a:pt x="257" y="467"/>
                </a:lnTo>
                <a:lnTo>
                  <a:pt x="257" y="472"/>
                </a:lnTo>
                <a:lnTo>
                  <a:pt x="260" y="475"/>
                </a:lnTo>
                <a:lnTo>
                  <a:pt x="257" y="478"/>
                </a:lnTo>
                <a:lnTo>
                  <a:pt x="257" y="475"/>
                </a:lnTo>
                <a:lnTo>
                  <a:pt x="257" y="472"/>
                </a:lnTo>
                <a:lnTo>
                  <a:pt x="254" y="472"/>
                </a:lnTo>
                <a:lnTo>
                  <a:pt x="254" y="470"/>
                </a:lnTo>
                <a:lnTo>
                  <a:pt x="248" y="472"/>
                </a:lnTo>
                <a:lnTo>
                  <a:pt x="245" y="470"/>
                </a:lnTo>
                <a:lnTo>
                  <a:pt x="242" y="467"/>
                </a:lnTo>
                <a:lnTo>
                  <a:pt x="239" y="461"/>
                </a:lnTo>
                <a:lnTo>
                  <a:pt x="237" y="461"/>
                </a:lnTo>
                <a:lnTo>
                  <a:pt x="234" y="461"/>
                </a:lnTo>
                <a:lnTo>
                  <a:pt x="228" y="461"/>
                </a:lnTo>
                <a:lnTo>
                  <a:pt x="225" y="461"/>
                </a:lnTo>
                <a:lnTo>
                  <a:pt x="219" y="461"/>
                </a:lnTo>
                <a:lnTo>
                  <a:pt x="216" y="461"/>
                </a:lnTo>
                <a:lnTo>
                  <a:pt x="216" y="464"/>
                </a:lnTo>
                <a:lnTo>
                  <a:pt x="219" y="461"/>
                </a:lnTo>
                <a:lnTo>
                  <a:pt x="222" y="461"/>
                </a:lnTo>
                <a:lnTo>
                  <a:pt x="225" y="461"/>
                </a:lnTo>
                <a:lnTo>
                  <a:pt x="225" y="464"/>
                </a:lnTo>
                <a:lnTo>
                  <a:pt x="228" y="464"/>
                </a:lnTo>
                <a:lnTo>
                  <a:pt x="231" y="464"/>
                </a:lnTo>
                <a:lnTo>
                  <a:pt x="237" y="464"/>
                </a:lnTo>
                <a:lnTo>
                  <a:pt x="239" y="464"/>
                </a:lnTo>
                <a:lnTo>
                  <a:pt x="239" y="467"/>
                </a:lnTo>
                <a:lnTo>
                  <a:pt x="242" y="470"/>
                </a:lnTo>
                <a:lnTo>
                  <a:pt x="242" y="472"/>
                </a:lnTo>
                <a:lnTo>
                  <a:pt x="245" y="475"/>
                </a:lnTo>
                <a:lnTo>
                  <a:pt x="248" y="475"/>
                </a:lnTo>
                <a:lnTo>
                  <a:pt x="251" y="481"/>
                </a:lnTo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32" name="Freeform 181"/>
          <p:cNvSpPr>
            <a:spLocks/>
          </p:cNvSpPr>
          <p:nvPr/>
        </p:nvSpPr>
        <p:spPr bwMode="auto">
          <a:xfrm>
            <a:off x="4968875" y="3176588"/>
            <a:ext cx="666750" cy="449262"/>
          </a:xfrm>
          <a:custGeom>
            <a:avLst/>
            <a:gdLst>
              <a:gd name="T0" fmla="*/ 2147483647 w 389"/>
              <a:gd name="T1" fmla="*/ 2147483647 h 325"/>
              <a:gd name="T2" fmla="*/ 2147483647 w 389"/>
              <a:gd name="T3" fmla="*/ 2147483647 h 325"/>
              <a:gd name="T4" fmla="*/ 2147483647 w 389"/>
              <a:gd name="T5" fmla="*/ 2147483647 h 325"/>
              <a:gd name="T6" fmla="*/ 2147483647 w 389"/>
              <a:gd name="T7" fmla="*/ 2147483647 h 325"/>
              <a:gd name="T8" fmla="*/ 2147483647 w 389"/>
              <a:gd name="T9" fmla="*/ 2147483647 h 325"/>
              <a:gd name="T10" fmla="*/ 2147483647 w 389"/>
              <a:gd name="T11" fmla="*/ 2147483647 h 325"/>
              <a:gd name="T12" fmla="*/ 2147483647 w 389"/>
              <a:gd name="T13" fmla="*/ 2147483647 h 325"/>
              <a:gd name="T14" fmla="*/ 2147483647 w 389"/>
              <a:gd name="T15" fmla="*/ 2147483647 h 325"/>
              <a:gd name="T16" fmla="*/ 2147483647 w 389"/>
              <a:gd name="T17" fmla="*/ 2147483647 h 325"/>
              <a:gd name="T18" fmla="*/ 2147483647 w 389"/>
              <a:gd name="T19" fmla="*/ 2147483647 h 325"/>
              <a:gd name="T20" fmla="*/ 2147483647 w 389"/>
              <a:gd name="T21" fmla="*/ 2147483647 h 325"/>
              <a:gd name="T22" fmla="*/ 2147483647 w 389"/>
              <a:gd name="T23" fmla="*/ 2147483647 h 325"/>
              <a:gd name="T24" fmla="*/ 2147483647 w 389"/>
              <a:gd name="T25" fmla="*/ 2147483647 h 325"/>
              <a:gd name="T26" fmla="*/ 2147483647 w 389"/>
              <a:gd name="T27" fmla="*/ 2147483647 h 325"/>
              <a:gd name="T28" fmla="*/ 2147483647 w 389"/>
              <a:gd name="T29" fmla="*/ 2147483647 h 325"/>
              <a:gd name="T30" fmla="*/ 2147483647 w 389"/>
              <a:gd name="T31" fmla="*/ 2147483647 h 325"/>
              <a:gd name="T32" fmla="*/ 2147483647 w 389"/>
              <a:gd name="T33" fmla="*/ 2147483647 h 325"/>
              <a:gd name="T34" fmla="*/ 2147483647 w 389"/>
              <a:gd name="T35" fmla="*/ 2147483647 h 325"/>
              <a:gd name="T36" fmla="*/ 2147483647 w 389"/>
              <a:gd name="T37" fmla="*/ 2147483647 h 325"/>
              <a:gd name="T38" fmla="*/ 2147483647 w 389"/>
              <a:gd name="T39" fmla="*/ 2147483647 h 325"/>
              <a:gd name="T40" fmla="*/ 2147483647 w 389"/>
              <a:gd name="T41" fmla="*/ 2147483647 h 325"/>
              <a:gd name="T42" fmla="*/ 2147483647 w 389"/>
              <a:gd name="T43" fmla="*/ 2147483647 h 325"/>
              <a:gd name="T44" fmla="*/ 2147483647 w 389"/>
              <a:gd name="T45" fmla="*/ 2147483647 h 325"/>
              <a:gd name="T46" fmla="*/ 2147483647 w 389"/>
              <a:gd name="T47" fmla="*/ 2147483647 h 325"/>
              <a:gd name="T48" fmla="*/ 2147483647 w 389"/>
              <a:gd name="T49" fmla="*/ 2147483647 h 325"/>
              <a:gd name="T50" fmla="*/ 2147483647 w 389"/>
              <a:gd name="T51" fmla="*/ 2147483647 h 325"/>
              <a:gd name="T52" fmla="*/ 2147483647 w 389"/>
              <a:gd name="T53" fmla="*/ 2147483647 h 325"/>
              <a:gd name="T54" fmla="*/ 2147483647 w 389"/>
              <a:gd name="T55" fmla="*/ 2147483647 h 325"/>
              <a:gd name="T56" fmla="*/ 2147483647 w 389"/>
              <a:gd name="T57" fmla="*/ 2147483647 h 325"/>
              <a:gd name="T58" fmla="*/ 2147483647 w 389"/>
              <a:gd name="T59" fmla="*/ 2147483647 h 325"/>
              <a:gd name="T60" fmla="*/ 2147483647 w 389"/>
              <a:gd name="T61" fmla="*/ 2147483647 h 325"/>
              <a:gd name="T62" fmla="*/ 2147483647 w 389"/>
              <a:gd name="T63" fmla="*/ 2147483647 h 325"/>
              <a:gd name="T64" fmla="*/ 2147483647 w 389"/>
              <a:gd name="T65" fmla="*/ 2147483647 h 325"/>
              <a:gd name="T66" fmla="*/ 2147483647 w 389"/>
              <a:gd name="T67" fmla="*/ 2147483647 h 325"/>
              <a:gd name="T68" fmla="*/ 2147483647 w 389"/>
              <a:gd name="T69" fmla="*/ 2147483647 h 325"/>
              <a:gd name="T70" fmla="*/ 2147483647 w 389"/>
              <a:gd name="T71" fmla="*/ 2147483647 h 325"/>
              <a:gd name="T72" fmla="*/ 2147483647 w 389"/>
              <a:gd name="T73" fmla="*/ 2147483647 h 325"/>
              <a:gd name="T74" fmla="*/ 2147483647 w 389"/>
              <a:gd name="T75" fmla="*/ 2147483647 h 325"/>
              <a:gd name="T76" fmla="*/ 2147483647 w 389"/>
              <a:gd name="T77" fmla="*/ 2147483647 h 325"/>
              <a:gd name="T78" fmla="*/ 2147483647 w 389"/>
              <a:gd name="T79" fmla="*/ 2147483647 h 325"/>
              <a:gd name="T80" fmla="*/ 2147483647 w 389"/>
              <a:gd name="T81" fmla="*/ 2147483647 h 325"/>
              <a:gd name="T82" fmla="*/ 2147483647 w 389"/>
              <a:gd name="T83" fmla="*/ 2147483647 h 325"/>
              <a:gd name="T84" fmla="*/ 2147483647 w 389"/>
              <a:gd name="T85" fmla="*/ 2147483647 h 325"/>
              <a:gd name="T86" fmla="*/ 2147483647 w 389"/>
              <a:gd name="T87" fmla="*/ 2147483647 h 325"/>
              <a:gd name="T88" fmla="*/ 2147483647 w 389"/>
              <a:gd name="T89" fmla="*/ 2147483647 h 325"/>
              <a:gd name="T90" fmla="*/ 2147483647 w 389"/>
              <a:gd name="T91" fmla="*/ 2147483647 h 325"/>
              <a:gd name="T92" fmla="*/ 2147483647 w 389"/>
              <a:gd name="T93" fmla="*/ 2147483647 h 325"/>
              <a:gd name="T94" fmla="*/ 2147483647 w 389"/>
              <a:gd name="T95" fmla="*/ 2147483647 h 325"/>
              <a:gd name="T96" fmla="*/ 2147483647 w 389"/>
              <a:gd name="T97" fmla="*/ 2147483647 h 325"/>
              <a:gd name="T98" fmla="*/ 2147483647 w 389"/>
              <a:gd name="T99" fmla="*/ 2147483647 h 325"/>
              <a:gd name="T100" fmla="*/ 2147483647 w 389"/>
              <a:gd name="T101" fmla="*/ 2147483647 h 325"/>
              <a:gd name="T102" fmla="*/ 2147483647 w 389"/>
              <a:gd name="T103" fmla="*/ 2147483647 h 325"/>
              <a:gd name="T104" fmla="*/ 2147483647 w 389"/>
              <a:gd name="T105" fmla="*/ 2147483647 h 325"/>
              <a:gd name="T106" fmla="*/ 2147483647 w 389"/>
              <a:gd name="T107" fmla="*/ 2147483647 h 325"/>
              <a:gd name="T108" fmla="*/ 2147483647 w 389"/>
              <a:gd name="T109" fmla="*/ 2147483647 h 325"/>
              <a:gd name="T110" fmla="*/ 2147483647 w 389"/>
              <a:gd name="T111" fmla="*/ 2147483647 h 325"/>
              <a:gd name="T112" fmla="*/ 2147483647 w 389"/>
              <a:gd name="T113" fmla="*/ 2147483647 h 325"/>
              <a:gd name="T114" fmla="*/ 2147483647 w 389"/>
              <a:gd name="T115" fmla="*/ 2147483647 h 325"/>
              <a:gd name="T116" fmla="*/ 2147483647 w 389"/>
              <a:gd name="T117" fmla="*/ 2147483647 h 32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89"/>
              <a:gd name="T178" fmla="*/ 0 h 325"/>
              <a:gd name="T179" fmla="*/ 389 w 389"/>
              <a:gd name="T180" fmla="*/ 325 h 32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89" h="325">
                <a:moveTo>
                  <a:pt x="363" y="236"/>
                </a:moveTo>
                <a:lnTo>
                  <a:pt x="366" y="236"/>
                </a:lnTo>
                <a:lnTo>
                  <a:pt x="363" y="239"/>
                </a:lnTo>
                <a:lnTo>
                  <a:pt x="357" y="242"/>
                </a:lnTo>
                <a:lnTo>
                  <a:pt x="349" y="242"/>
                </a:lnTo>
                <a:lnTo>
                  <a:pt x="346" y="242"/>
                </a:lnTo>
                <a:lnTo>
                  <a:pt x="343" y="242"/>
                </a:lnTo>
                <a:lnTo>
                  <a:pt x="340" y="242"/>
                </a:lnTo>
                <a:lnTo>
                  <a:pt x="337" y="244"/>
                </a:lnTo>
                <a:lnTo>
                  <a:pt x="331" y="244"/>
                </a:lnTo>
                <a:lnTo>
                  <a:pt x="329" y="244"/>
                </a:lnTo>
                <a:lnTo>
                  <a:pt x="326" y="242"/>
                </a:lnTo>
                <a:lnTo>
                  <a:pt x="329" y="242"/>
                </a:lnTo>
                <a:lnTo>
                  <a:pt x="329" y="244"/>
                </a:lnTo>
                <a:lnTo>
                  <a:pt x="331" y="244"/>
                </a:lnTo>
                <a:lnTo>
                  <a:pt x="334" y="244"/>
                </a:lnTo>
                <a:lnTo>
                  <a:pt x="337" y="247"/>
                </a:lnTo>
                <a:lnTo>
                  <a:pt x="340" y="244"/>
                </a:lnTo>
                <a:lnTo>
                  <a:pt x="346" y="244"/>
                </a:lnTo>
                <a:lnTo>
                  <a:pt x="352" y="247"/>
                </a:lnTo>
                <a:lnTo>
                  <a:pt x="352" y="250"/>
                </a:lnTo>
                <a:lnTo>
                  <a:pt x="349" y="250"/>
                </a:lnTo>
                <a:lnTo>
                  <a:pt x="346" y="250"/>
                </a:lnTo>
                <a:lnTo>
                  <a:pt x="343" y="250"/>
                </a:lnTo>
                <a:lnTo>
                  <a:pt x="346" y="253"/>
                </a:lnTo>
                <a:lnTo>
                  <a:pt x="349" y="253"/>
                </a:lnTo>
                <a:lnTo>
                  <a:pt x="349" y="250"/>
                </a:lnTo>
                <a:lnTo>
                  <a:pt x="349" y="253"/>
                </a:lnTo>
                <a:lnTo>
                  <a:pt x="352" y="253"/>
                </a:lnTo>
                <a:lnTo>
                  <a:pt x="355" y="256"/>
                </a:lnTo>
                <a:lnTo>
                  <a:pt x="357" y="256"/>
                </a:lnTo>
                <a:lnTo>
                  <a:pt x="360" y="259"/>
                </a:lnTo>
                <a:lnTo>
                  <a:pt x="363" y="259"/>
                </a:lnTo>
                <a:lnTo>
                  <a:pt x="366" y="259"/>
                </a:lnTo>
                <a:lnTo>
                  <a:pt x="369" y="256"/>
                </a:lnTo>
                <a:lnTo>
                  <a:pt x="372" y="259"/>
                </a:lnTo>
                <a:lnTo>
                  <a:pt x="375" y="259"/>
                </a:lnTo>
                <a:lnTo>
                  <a:pt x="378" y="259"/>
                </a:lnTo>
                <a:lnTo>
                  <a:pt x="380" y="256"/>
                </a:lnTo>
                <a:lnTo>
                  <a:pt x="389" y="259"/>
                </a:lnTo>
                <a:lnTo>
                  <a:pt x="389" y="262"/>
                </a:lnTo>
                <a:lnTo>
                  <a:pt x="386" y="265"/>
                </a:lnTo>
                <a:lnTo>
                  <a:pt x="383" y="267"/>
                </a:lnTo>
                <a:lnTo>
                  <a:pt x="386" y="267"/>
                </a:lnTo>
                <a:lnTo>
                  <a:pt x="383" y="270"/>
                </a:lnTo>
                <a:lnTo>
                  <a:pt x="386" y="273"/>
                </a:lnTo>
                <a:lnTo>
                  <a:pt x="383" y="279"/>
                </a:lnTo>
                <a:lnTo>
                  <a:pt x="380" y="282"/>
                </a:lnTo>
                <a:lnTo>
                  <a:pt x="378" y="282"/>
                </a:lnTo>
                <a:lnTo>
                  <a:pt x="375" y="282"/>
                </a:lnTo>
                <a:lnTo>
                  <a:pt x="372" y="285"/>
                </a:lnTo>
                <a:lnTo>
                  <a:pt x="366" y="285"/>
                </a:lnTo>
                <a:lnTo>
                  <a:pt x="363" y="285"/>
                </a:lnTo>
                <a:lnTo>
                  <a:pt x="360" y="288"/>
                </a:lnTo>
                <a:lnTo>
                  <a:pt x="360" y="290"/>
                </a:lnTo>
                <a:lnTo>
                  <a:pt x="357" y="296"/>
                </a:lnTo>
                <a:lnTo>
                  <a:pt x="360" y="296"/>
                </a:lnTo>
                <a:lnTo>
                  <a:pt x="357" y="296"/>
                </a:lnTo>
                <a:lnTo>
                  <a:pt x="355" y="296"/>
                </a:lnTo>
                <a:lnTo>
                  <a:pt x="352" y="296"/>
                </a:lnTo>
                <a:lnTo>
                  <a:pt x="349" y="293"/>
                </a:lnTo>
                <a:lnTo>
                  <a:pt x="340" y="299"/>
                </a:lnTo>
                <a:lnTo>
                  <a:pt x="337" y="302"/>
                </a:lnTo>
                <a:lnTo>
                  <a:pt x="334" y="299"/>
                </a:lnTo>
                <a:lnTo>
                  <a:pt x="329" y="299"/>
                </a:lnTo>
                <a:lnTo>
                  <a:pt x="326" y="302"/>
                </a:lnTo>
                <a:lnTo>
                  <a:pt x="323" y="305"/>
                </a:lnTo>
                <a:lnTo>
                  <a:pt x="320" y="308"/>
                </a:lnTo>
                <a:lnTo>
                  <a:pt x="317" y="308"/>
                </a:lnTo>
                <a:lnTo>
                  <a:pt x="311" y="305"/>
                </a:lnTo>
                <a:lnTo>
                  <a:pt x="308" y="302"/>
                </a:lnTo>
                <a:lnTo>
                  <a:pt x="303" y="299"/>
                </a:lnTo>
                <a:lnTo>
                  <a:pt x="300" y="296"/>
                </a:lnTo>
                <a:lnTo>
                  <a:pt x="294" y="296"/>
                </a:lnTo>
                <a:lnTo>
                  <a:pt x="291" y="296"/>
                </a:lnTo>
                <a:lnTo>
                  <a:pt x="288" y="296"/>
                </a:lnTo>
                <a:lnTo>
                  <a:pt x="283" y="296"/>
                </a:lnTo>
                <a:lnTo>
                  <a:pt x="280" y="296"/>
                </a:lnTo>
                <a:lnTo>
                  <a:pt x="277" y="296"/>
                </a:lnTo>
                <a:lnTo>
                  <a:pt x="274" y="296"/>
                </a:lnTo>
                <a:lnTo>
                  <a:pt x="268" y="296"/>
                </a:lnTo>
                <a:lnTo>
                  <a:pt x="268" y="299"/>
                </a:lnTo>
                <a:lnTo>
                  <a:pt x="265" y="299"/>
                </a:lnTo>
                <a:lnTo>
                  <a:pt x="265" y="302"/>
                </a:lnTo>
                <a:lnTo>
                  <a:pt x="262" y="299"/>
                </a:lnTo>
                <a:lnTo>
                  <a:pt x="259" y="296"/>
                </a:lnTo>
                <a:lnTo>
                  <a:pt x="259" y="293"/>
                </a:lnTo>
                <a:lnTo>
                  <a:pt x="262" y="293"/>
                </a:lnTo>
                <a:lnTo>
                  <a:pt x="262" y="290"/>
                </a:lnTo>
                <a:lnTo>
                  <a:pt x="262" y="293"/>
                </a:lnTo>
                <a:lnTo>
                  <a:pt x="259" y="290"/>
                </a:lnTo>
                <a:lnTo>
                  <a:pt x="262" y="290"/>
                </a:lnTo>
                <a:lnTo>
                  <a:pt x="259" y="290"/>
                </a:lnTo>
                <a:lnTo>
                  <a:pt x="259" y="293"/>
                </a:lnTo>
                <a:lnTo>
                  <a:pt x="259" y="290"/>
                </a:lnTo>
                <a:lnTo>
                  <a:pt x="259" y="288"/>
                </a:lnTo>
                <a:lnTo>
                  <a:pt x="257" y="290"/>
                </a:lnTo>
                <a:lnTo>
                  <a:pt x="257" y="293"/>
                </a:lnTo>
                <a:lnTo>
                  <a:pt x="257" y="296"/>
                </a:lnTo>
                <a:lnTo>
                  <a:pt x="257" y="293"/>
                </a:lnTo>
                <a:lnTo>
                  <a:pt x="254" y="293"/>
                </a:lnTo>
                <a:lnTo>
                  <a:pt x="257" y="290"/>
                </a:lnTo>
                <a:lnTo>
                  <a:pt x="254" y="290"/>
                </a:lnTo>
                <a:lnTo>
                  <a:pt x="254" y="293"/>
                </a:lnTo>
                <a:lnTo>
                  <a:pt x="251" y="293"/>
                </a:lnTo>
                <a:lnTo>
                  <a:pt x="248" y="293"/>
                </a:lnTo>
                <a:lnTo>
                  <a:pt x="251" y="288"/>
                </a:lnTo>
                <a:lnTo>
                  <a:pt x="248" y="288"/>
                </a:lnTo>
                <a:lnTo>
                  <a:pt x="248" y="290"/>
                </a:lnTo>
                <a:lnTo>
                  <a:pt x="248" y="293"/>
                </a:lnTo>
                <a:lnTo>
                  <a:pt x="245" y="290"/>
                </a:lnTo>
                <a:lnTo>
                  <a:pt x="242" y="288"/>
                </a:lnTo>
                <a:lnTo>
                  <a:pt x="239" y="288"/>
                </a:lnTo>
                <a:lnTo>
                  <a:pt x="236" y="282"/>
                </a:lnTo>
                <a:lnTo>
                  <a:pt x="234" y="282"/>
                </a:lnTo>
                <a:lnTo>
                  <a:pt x="239" y="288"/>
                </a:lnTo>
                <a:lnTo>
                  <a:pt x="236" y="290"/>
                </a:lnTo>
                <a:lnTo>
                  <a:pt x="234" y="290"/>
                </a:lnTo>
                <a:lnTo>
                  <a:pt x="231" y="290"/>
                </a:lnTo>
                <a:lnTo>
                  <a:pt x="228" y="293"/>
                </a:lnTo>
                <a:lnTo>
                  <a:pt x="225" y="293"/>
                </a:lnTo>
                <a:lnTo>
                  <a:pt x="225" y="296"/>
                </a:lnTo>
                <a:lnTo>
                  <a:pt x="222" y="296"/>
                </a:lnTo>
                <a:lnTo>
                  <a:pt x="222" y="293"/>
                </a:lnTo>
                <a:lnTo>
                  <a:pt x="219" y="293"/>
                </a:lnTo>
                <a:lnTo>
                  <a:pt x="216" y="293"/>
                </a:lnTo>
                <a:lnTo>
                  <a:pt x="211" y="293"/>
                </a:lnTo>
                <a:lnTo>
                  <a:pt x="208" y="293"/>
                </a:lnTo>
                <a:lnTo>
                  <a:pt x="205" y="293"/>
                </a:lnTo>
                <a:lnTo>
                  <a:pt x="205" y="290"/>
                </a:lnTo>
                <a:lnTo>
                  <a:pt x="202" y="290"/>
                </a:lnTo>
                <a:lnTo>
                  <a:pt x="199" y="290"/>
                </a:lnTo>
                <a:lnTo>
                  <a:pt x="199" y="293"/>
                </a:lnTo>
                <a:lnTo>
                  <a:pt x="199" y="290"/>
                </a:lnTo>
                <a:lnTo>
                  <a:pt x="199" y="293"/>
                </a:lnTo>
                <a:lnTo>
                  <a:pt x="202" y="293"/>
                </a:lnTo>
                <a:lnTo>
                  <a:pt x="205" y="296"/>
                </a:lnTo>
                <a:lnTo>
                  <a:pt x="205" y="299"/>
                </a:lnTo>
                <a:lnTo>
                  <a:pt x="202" y="302"/>
                </a:lnTo>
                <a:lnTo>
                  <a:pt x="199" y="302"/>
                </a:lnTo>
                <a:lnTo>
                  <a:pt x="196" y="302"/>
                </a:lnTo>
                <a:lnTo>
                  <a:pt x="193" y="299"/>
                </a:lnTo>
                <a:lnTo>
                  <a:pt x="190" y="299"/>
                </a:lnTo>
                <a:lnTo>
                  <a:pt x="190" y="296"/>
                </a:lnTo>
                <a:lnTo>
                  <a:pt x="187" y="296"/>
                </a:lnTo>
                <a:lnTo>
                  <a:pt x="185" y="296"/>
                </a:lnTo>
                <a:lnTo>
                  <a:pt x="182" y="296"/>
                </a:lnTo>
                <a:lnTo>
                  <a:pt x="179" y="293"/>
                </a:lnTo>
                <a:lnTo>
                  <a:pt x="176" y="296"/>
                </a:lnTo>
                <a:lnTo>
                  <a:pt x="176" y="299"/>
                </a:lnTo>
                <a:lnTo>
                  <a:pt x="179" y="299"/>
                </a:lnTo>
                <a:lnTo>
                  <a:pt x="179" y="302"/>
                </a:lnTo>
                <a:lnTo>
                  <a:pt x="176" y="305"/>
                </a:lnTo>
                <a:lnTo>
                  <a:pt x="176" y="302"/>
                </a:lnTo>
                <a:lnTo>
                  <a:pt x="173" y="296"/>
                </a:lnTo>
                <a:lnTo>
                  <a:pt x="167" y="290"/>
                </a:lnTo>
                <a:lnTo>
                  <a:pt x="162" y="285"/>
                </a:lnTo>
                <a:lnTo>
                  <a:pt x="159" y="282"/>
                </a:lnTo>
                <a:lnTo>
                  <a:pt x="156" y="282"/>
                </a:lnTo>
                <a:lnTo>
                  <a:pt x="153" y="282"/>
                </a:lnTo>
                <a:lnTo>
                  <a:pt x="150" y="285"/>
                </a:lnTo>
                <a:lnTo>
                  <a:pt x="147" y="282"/>
                </a:lnTo>
                <a:lnTo>
                  <a:pt x="144" y="285"/>
                </a:lnTo>
                <a:lnTo>
                  <a:pt x="141" y="285"/>
                </a:lnTo>
                <a:lnTo>
                  <a:pt x="136" y="282"/>
                </a:lnTo>
                <a:lnTo>
                  <a:pt x="133" y="288"/>
                </a:lnTo>
                <a:lnTo>
                  <a:pt x="130" y="288"/>
                </a:lnTo>
                <a:lnTo>
                  <a:pt x="127" y="288"/>
                </a:lnTo>
                <a:lnTo>
                  <a:pt x="127" y="282"/>
                </a:lnTo>
                <a:lnTo>
                  <a:pt x="127" y="285"/>
                </a:lnTo>
                <a:lnTo>
                  <a:pt x="127" y="288"/>
                </a:lnTo>
                <a:lnTo>
                  <a:pt x="124" y="290"/>
                </a:lnTo>
                <a:lnTo>
                  <a:pt x="121" y="293"/>
                </a:lnTo>
                <a:lnTo>
                  <a:pt x="121" y="296"/>
                </a:lnTo>
                <a:lnTo>
                  <a:pt x="121" y="299"/>
                </a:lnTo>
                <a:lnTo>
                  <a:pt x="118" y="299"/>
                </a:lnTo>
                <a:lnTo>
                  <a:pt x="118" y="302"/>
                </a:lnTo>
                <a:lnTo>
                  <a:pt x="121" y="305"/>
                </a:lnTo>
                <a:lnTo>
                  <a:pt x="118" y="308"/>
                </a:lnTo>
                <a:lnTo>
                  <a:pt x="115" y="308"/>
                </a:lnTo>
                <a:lnTo>
                  <a:pt x="115" y="311"/>
                </a:lnTo>
                <a:lnTo>
                  <a:pt x="113" y="311"/>
                </a:lnTo>
                <a:lnTo>
                  <a:pt x="110" y="314"/>
                </a:lnTo>
                <a:lnTo>
                  <a:pt x="110" y="316"/>
                </a:lnTo>
                <a:lnTo>
                  <a:pt x="110" y="319"/>
                </a:lnTo>
                <a:lnTo>
                  <a:pt x="107" y="316"/>
                </a:lnTo>
                <a:lnTo>
                  <a:pt x="104" y="319"/>
                </a:lnTo>
                <a:lnTo>
                  <a:pt x="104" y="316"/>
                </a:lnTo>
                <a:lnTo>
                  <a:pt x="101" y="316"/>
                </a:lnTo>
                <a:lnTo>
                  <a:pt x="98" y="314"/>
                </a:lnTo>
                <a:lnTo>
                  <a:pt x="98" y="311"/>
                </a:lnTo>
                <a:lnTo>
                  <a:pt x="95" y="308"/>
                </a:lnTo>
                <a:lnTo>
                  <a:pt x="92" y="308"/>
                </a:lnTo>
                <a:lnTo>
                  <a:pt x="90" y="308"/>
                </a:lnTo>
                <a:lnTo>
                  <a:pt x="90" y="305"/>
                </a:lnTo>
                <a:lnTo>
                  <a:pt x="87" y="305"/>
                </a:lnTo>
                <a:lnTo>
                  <a:pt x="87" y="302"/>
                </a:lnTo>
                <a:lnTo>
                  <a:pt x="84" y="299"/>
                </a:lnTo>
                <a:lnTo>
                  <a:pt x="84" y="296"/>
                </a:lnTo>
                <a:lnTo>
                  <a:pt x="84" y="293"/>
                </a:lnTo>
                <a:lnTo>
                  <a:pt x="84" y="290"/>
                </a:lnTo>
                <a:lnTo>
                  <a:pt x="84" y="293"/>
                </a:lnTo>
                <a:lnTo>
                  <a:pt x="81" y="296"/>
                </a:lnTo>
                <a:lnTo>
                  <a:pt x="84" y="299"/>
                </a:lnTo>
                <a:lnTo>
                  <a:pt x="84" y="302"/>
                </a:lnTo>
                <a:lnTo>
                  <a:pt x="84" y="305"/>
                </a:lnTo>
                <a:lnTo>
                  <a:pt x="81" y="305"/>
                </a:lnTo>
                <a:lnTo>
                  <a:pt x="81" y="302"/>
                </a:lnTo>
                <a:lnTo>
                  <a:pt x="78" y="302"/>
                </a:lnTo>
                <a:lnTo>
                  <a:pt x="75" y="299"/>
                </a:lnTo>
                <a:lnTo>
                  <a:pt x="72" y="299"/>
                </a:lnTo>
                <a:lnTo>
                  <a:pt x="69" y="299"/>
                </a:lnTo>
                <a:lnTo>
                  <a:pt x="67" y="299"/>
                </a:lnTo>
                <a:lnTo>
                  <a:pt x="64" y="299"/>
                </a:lnTo>
                <a:lnTo>
                  <a:pt x="61" y="299"/>
                </a:lnTo>
                <a:lnTo>
                  <a:pt x="58" y="299"/>
                </a:lnTo>
                <a:lnTo>
                  <a:pt x="58" y="296"/>
                </a:lnTo>
                <a:lnTo>
                  <a:pt x="55" y="299"/>
                </a:lnTo>
                <a:lnTo>
                  <a:pt x="52" y="299"/>
                </a:lnTo>
                <a:lnTo>
                  <a:pt x="52" y="302"/>
                </a:lnTo>
                <a:lnTo>
                  <a:pt x="52" y="305"/>
                </a:lnTo>
                <a:lnTo>
                  <a:pt x="49" y="305"/>
                </a:lnTo>
                <a:lnTo>
                  <a:pt x="46" y="305"/>
                </a:lnTo>
                <a:lnTo>
                  <a:pt x="43" y="308"/>
                </a:lnTo>
                <a:lnTo>
                  <a:pt x="43" y="305"/>
                </a:lnTo>
                <a:lnTo>
                  <a:pt x="41" y="305"/>
                </a:lnTo>
                <a:lnTo>
                  <a:pt x="41" y="308"/>
                </a:lnTo>
                <a:lnTo>
                  <a:pt x="38" y="311"/>
                </a:lnTo>
                <a:lnTo>
                  <a:pt x="38" y="308"/>
                </a:lnTo>
                <a:lnTo>
                  <a:pt x="38" y="305"/>
                </a:lnTo>
                <a:lnTo>
                  <a:pt x="35" y="308"/>
                </a:lnTo>
                <a:lnTo>
                  <a:pt x="35" y="311"/>
                </a:lnTo>
                <a:lnTo>
                  <a:pt x="32" y="311"/>
                </a:lnTo>
                <a:lnTo>
                  <a:pt x="32" y="314"/>
                </a:lnTo>
                <a:lnTo>
                  <a:pt x="29" y="314"/>
                </a:lnTo>
                <a:lnTo>
                  <a:pt x="32" y="314"/>
                </a:lnTo>
                <a:lnTo>
                  <a:pt x="32" y="316"/>
                </a:lnTo>
                <a:lnTo>
                  <a:pt x="32" y="319"/>
                </a:lnTo>
                <a:lnTo>
                  <a:pt x="29" y="322"/>
                </a:lnTo>
                <a:lnTo>
                  <a:pt x="26" y="322"/>
                </a:lnTo>
                <a:lnTo>
                  <a:pt x="26" y="325"/>
                </a:lnTo>
                <a:lnTo>
                  <a:pt x="23" y="325"/>
                </a:lnTo>
                <a:lnTo>
                  <a:pt x="20" y="322"/>
                </a:lnTo>
                <a:lnTo>
                  <a:pt x="20" y="319"/>
                </a:lnTo>
                <a:lnTo>
                  <a:pt x="20" y="314"/>
                </a:lnTo>
                <a:lnTo>
                  <a:pt x="18" y="311"/>
                </a:lnTo>
                <a:lnTo>
                  <a:pt x="15" y="308"/>
                </a:lnTo>
                <a:lnTo>
                  <a:pt x="12" y="308"/>
                </a:lnTo>
                <a:lnTo>
                  <a:pt x="9" y="308"/>
                </a:lnTo>
                <a:lnTo>
                  <a:pt x="9" y="311"/>
                </a:lnTo>
                <a:lnTo>
                  <a:pt x="6" y="311"/>
                </a:lnTo>
                <a:lnTo>
                  <a:pt x="0" y="311"/>
                </a:lnTo>
                <a:lnTo>
                  <a:pt x="0" y="308"/>
                </a:lnTo>
                <a:lnTo>
                  <a:pt x="0" y="305"/>
                </a:lnTo>
                <a:lnTo>
                  <a:pt x="3" y="302"/>
                </a:lnTo>
                <a:lnTo>
                  <a:pt x="6" y="302"/>
                </a:lnTo>
                <a:lnTo>
                  <a:pt x="9" y="299"/>
                </a:lnTo>
                <a:lnTo>
                  <a:pt x="12" y="299"/>
                </a:lnTo>
                <a:lnTo>
                  <a:pt x="15" y="299"/>
                </a:lnTo>
                <a:lnTo>
                  <a:pt x="15" y="302"/>
                </a:lnTo>
                <a:lnTo>
                  <a:pt x="18" y="302"/>
                </a:lnTo>
                <a:lnTo>
                  <a:pt x="20" y="299"/>
                </a:lnTo>
                <a:lnTo>
                  <a:pt x="23" y="296"/>
                </a:lnTo>
                <a:lnTo>
                  <a:pt x="29" y="293"/>
                </a:lnTo>
                <a:lnTo>
                  <a:pt x="32" y="293"/>
                </a:lnTo>
                <a:lnTo>
                  <a:pt x="35" y="290"/>
                </a:lnTo>
                <a:lnTo>
                  <a:pt x="35" y="288"/>
                </a:lnTo>
                <a:lnTo>
                  <a:pt x="38" y="285"/>
                </a:lnTo>
                <a:lnTo>
                  <a:pt x="41" y="285"/>
                </a:lnTo>
                <a:lnTo>
                  <a:pt x="41" y="282"/>
                </a:lnTo>
                <a:lnTo>
                  <a:pt x="43" y="276"/>
                </a:lnTo>
                <a:lnTo>
                  <a:pt x="46" y="276"/>
                </a:lnTo>
                <a:lnTo>
                  <a:pt x="49" y="273"/>
                </a:lnTo>
                <a:lnTo>
                  <a:pt x="49" y="276"/>
                </a:lnTo>
                <a:lnTo>
                  <a:pt x="49" y="273"/>
                </a:lnTo>
                <a:lnTo>
                  <a:pt x="52" y="273"/>
                </a:lnTo>
                <a:lnTo>
                  <a:pt x="55" y="273"/>
                </a:lnTo>
                <a:lnTo>
                  <a:pt x="58" y="270"/>
                </a:lnTo>
                <a:lnTo>
                  <a:pt x="61" y="267"/>
                </a:lnTo>
                <a:lnTo>
                  <a:pt x="64" y="267"/>
                </a:lnTo>
                <a:lnTo>
                  <a:pt x="67" y="265"/>
                </a:lnTo>
                <a:lnTo>
                  <a:pt x="69" y="262"/>
                </a:lnTo>
                <a:lnTo>
                  <a:pt x="72" y="259"/>
                </a:lnTo>
                <a:lnTo>
                  <a:pt x="72" y="256"/>
                </a:lnTo>
                <a:lnTo>
                  <a:pt x="75" y="250"/>
                </a:lnTo>
                <a:lnTo>
                  <a:pt x="75" y="247"/>
                </a:lnTo>
                <a:lnTo>
                  <a:pt x="75" y="244"/>
                </a:lnTo>
                <a:lnTo>
                  <a:pt x="78" y="244"/>
                </a:lnTo>
                <a:lnTo>
                  <a:pt x="78" y="242"/>
                </a:lnTo>
                <a:lnTo>
                  <a:pt x="78" y="239"/>
                </a:lnTo>
                <a:lnTo>
                  <a:pt x="81" y="242"/>
                </a:lnTo>
                <a:lnTo>
                  <a:pt x="84" y="242"/>
                </a:lnTo>
                <a:lnTo>
                  <a:pt x="87" y="244"/>
                </a:lnTo>
                <a:lnTo>
                  <a:pt x="90" y="244"/>
                </a:lnTo>
                <a:lnTo>
                  <a:pt x="92" y="242"/>
                </a:lnTo>
                <a:lnTo>
                  <a:pt x="95" y="239"/>
                </a:lnTo>
                <a:lnTo>
                  <a:pt x="95" y="236"/>
                </a:lnTo>
                <a:lnTo>
                  <a:pt x="92" y="236"/>
                </a:lnTo>
                <a:lnTo>
                  <a:pt x="92" y="233"/>
                </a:lnTo>
                <a:lnTo>
                  <a:pt x="95" y="233"/>
                </a:lnTo>
                <a:lnTo>
                  <a:pt x="95" y="230"/>
                </a:lnTo>
                <a:lnTo>
                  <a:pt x="95" y="227"/>
                </a:lnTo>
                <a:lnTo>
                  <a:pt x="98" y="227"/>
                </a:lnTo>
                <a:lnTo>
                  <a:pt x="101" y="227"/>
                </a:lnTo>
                <a:lnTo>
                  <a:pt x="104" y="227"/>
                </a:lnTo>
                <a:lnTo>
                  <a:pt x="107" y="227"/>
                </a:lnTo>
                <a:lnTo>
                  <a:pt x="110" y="227"/>
                </a:lnTo>
                <a:lnTo>
                  <a:pt x="113" y="227"/>
                </a:lnTo>
                <a:lnTo>
                  <a:pt x="115" y="227"/>
                </a:lnTo>
                <a:lnTo>
                  <a:pt x="118" y="230"/>
                </a:lnTo>
                <a:lnTo>
                  <a:pt x="118" y="227"/>
                </a:lnTo>
                <a:lnTo>
                  <a:pt x="121" y="230"/>
                </a:lnTo>
                <a:lnTo>
                  <a:pt x="124" y="230"/>
                </a:lnTo>
                <a:lnTo>
                  <a:pt x="127" y="230"/>
                </a:lnTo>
                <a:lnTo>
                  <a:pt x="130" y="230"/>
                </a:lnTo>
                <a:lnTo>
                  <a:pt x="136" y="236"/>
                </a:lnTo>
                <a:lnTo>
                  <a:pt x="139" y="236"/>
                </a:lnTo>
                <a:lnTo>
                  <a:pt x="141" y="239"/>
                </a:lnTo>
                <a:lnTo>
                  <a:pt x="144" y="239"/>
                </a:lnTo>
                <a:lnTo>
                  <a:pt x="147" y="239"/>
                </a:lnTo>
                <a:lnTo>
                  <a:pt x="150" y="239"/>
                </a:lnTo>
                <a:lnTo>
                  <a:pt x="153" y="236"/>
                </a:lnTo>
                <a:lnTo>
                  <a:pt x="153" y="239"/>
                </a:lnTo>
                <a:lnTo>
                  <a:pt x="156" y="239"/>
                </a:lnTo>
                <a:lnTo>
                  <a:pt x="159" y="239"/>
                </a:lnTo>
                <a:lnTo>
                  <a:pt x="159" y="236"/>
                </a:lnTo>
                <a:lnTo>
                  <a:pt x="159" y="233"/>
                </a:lnTo>
                <a:lnTo>
                  <a:pt x="159" y="230"/>
                </a:lnTo>
                <a:lnTo>
                  <a:pt x="159" y="227"/>
                </a:lnTo>
                <a:lnTo>
                  <a:pt x="162" y="227"/>
                </a:lnTo>
                <a:lnTo>
                  <a:pt x="162" y="224"/>
                </a:lnTo>
                <a:lnTo>
                  <a:pt x="164" y="224"/>
                </a:lnTo>
                <a:lnTo>
                  <a:pt x="167" y="221"/>
                </a:lnTo>
                <a:lnTo>
                  <a:pt x="173" y="216"/>
                </a:lnTo>
                <a:lnTo>
                  <a:pt x="176" y="216"/>
                </a:lnTo>
                <a:lnTo>
                  <a:pt x="179" y="213"/>
                </a:lnTo>
                <a:lnTo>
                  <a:pt x="182" y="210"/>
                </a:lnTo>
                <a:lnTo>
                  <a:pt x="182" y="207"/>
                </a:lnTo>
                <a:lnTo>
                  <a:pt x="187" y="207"/>
                </a:lnTo>
                <a:lnTo>
                  <a:pt x="187" y="204"/>
                </a:lnTo>
                <a:lnTo>
                  <a:pt x="190" y="201"/>
                </a:lnTo>
                <a:lnTo>
                  <a:pt x="193" y="201"/>
                </a:lnTo>
                <a:lnTo>
                  <a:pt x="193" y="198"/>
                </a:lnTo>
                <a:lnTo>
                  <a:pt x="199" y="198"/>
                </a:lnTo>
                <a:lnTo>
                  <a:pt x="199" y="195"/>
                </a:lnTo>
                <a:lnTo>
                  <a:pt x="196" y="195"/>
                </a:lnTo>
                <a:lnTo>
                  <a:pt x="193" y="198"/>
                </a:lnTo>
                <a:lnTo>
                  <a:pt x="190" y="201"/>
                </a:lnTo>
                <a:lnTo>
                  <a:pt x="187" y="201"/>
                </a:lnTo>
                <a:lnTo>
                  <a:pt x="187" y="204"/>
                </a:lnTo>
                <a:lnTo>
                  <a:pt x="185" y="204"/>
                </a:lnTo>
                <a:lnTo>
                  <a:pt x="182" y="207"/>
                </a:lnTo>
                <a:lnTo>
                  <a:pt x="179" y="210"/>
                </a:lnTo>
                <a:lnTo>
                  <a:pt x="176" y="210"/>
                </a:lnTo>
                <a:lnTo>
                  <a:pt x="170" y="210"/>
                </a:lnTo>
                <a:lnTo>
                  <a:pt x="167" y="213"/>
                </a:lnTo>
                <a:lnTo>
                  <a:pt x="164" y="210"/>
                </a:lnTo>
                <a:lnTo>
                  <a:pt x="162" y="210"/>
                </a:lnTo>
                <a:lnTo>
                  <a:pt x="162" y="213"/>
                </a:lnTo>
                <a:lnTo>
                  <a:pt x="159" y="213"/>
                </a:lnTo>
                <a:lnTo>
                  <a:pt x="156" y="213"/>
                </a:lnTo>
                <a:lnTo>
                  <a:pt x="156" y="216"/>
                </a:lnTo>
                <a:lnTo>
                  <a:pt x="153" y="216"/>
                </a:lnTo>
                <a:lnTo>
                  <a:pt x="156" y="216"/>
                </a:lnTo>
                <a:lnTo>
                  <a:pt x="153" y="218"/>
                </a:lnTo>
                <a:lnTo>
                  <a:pt x="153" y="221"/>
                </a:lnTo>
                <a:lnTo>
                  <a:pt x="150" y="218"/>
                </a:lnTo>
                <a:lnTo>
                  <a:pt x="147" y="221"/>
                </a:lnTo>
                <a:lnTo>
                  <a:pt x="144" y="221"/>
                </a:lnTo>
                <a:lnTo>
                  <a:pt x="141" y="218"/>
                </a:lnTo>
                <a:lnTo>
                  <a:pt x="136" y="218"/>
                </a:lnTo>
                <a:lnTo>
                  <a:pt x="133" y="216"/>
                </a:lnTo>
                <a:lnTo>
                  <a:pt x="133" y="213"/>
                </a:lnTo>
                <a:lnTo>
                  <a:pt x="130" y="213"/>
                </a:lnTo>
                <a:lnTo>
                  <a:pt x="130" y="210"/>
                </a:lnTo>
                <a:lnTo>
                  <a:pt x="127" y="210"/>
                </a:lnTo>
                <a:lnTo>
                  <a:pt x="124" y="207"/>
                </a:lnTo>
                <a:lnTo>
                  <a:pt x="124" y="204"/>
                </a:lnTo>
                <a:lnTo>
                  <a:pt x="124" y="201"/>
                </a:lnTo>
                <a:lnTo>
                  <a:pt x="124" y="198"/>
                </a:lnTo>
                <a:lnTo>
                  <a:pt x="121" y="195"/>
                </a:lnTo>
                <a:lnTo>
                  <a:pt x="118" y="195"/>
                </a:lnTo>
                <a:lnTo>
                  <a:pt x="115" y="195"/>
                </a:lnTo>
                <a:lnTo>
                  <a:pt x="115" y="198"/>
                </a:lnTo>
                <a:lnTo>
                  <a:pt x="113" y="198"/>
                </a:lnTo>
                <a:lnTo>
                  <a:pt x="110" y="198"/>
                </a:lnTo>
                <a:lnTo>
                  <a:pt x="107" y="195"/>
                </a:lnTo>
                <a:lnTo>
                  <a:pt x="104" y="195"/>
                </a:lnTo>
                <a:lnTo>
                  <a:pt x="107" y="198"/>
                </a:lnTo>
                <a:lnTo>
                  <a:pt x="101" y="198"/>
                </a:lnTo>
                <a:lnTo>
                  <a:pt x="101" y="195"/>
                </a:lnTo>
                <a:lnTo>
                  <a:pt x="98" y="195"/>
                </a:lnTo>
                <a:lnTo>
                  <a:pt x="98" y="193"/>
                </a:lnTo>
                <a:lnTo>
                  <a:pt x="98" y="190"/>
                </a:lnTo>
                <a:lnTo>
                  <a:pt x="101" y="190"/>
                </a:lnTo>
                <a:lnTo>
                  <a:pt x="104" y="190"/>
                </a:lnTo>
                <a:lnTo>
                  <a:pt x="107" y="190"/>
                </a:lnTo>
                <a:lnTo>
                  <a:pt x="110" y="190"/>
                </a:lnTo>
                <a:lnTo>
                  <a:pt x="113" y="190"/>
                </a:lnTo>
                <a:lnTo>
                  <a:pt x="113" y="187"/>
                </a:lnTo>
                <a:lnTo>
                  <a:pt x="110" y="190"/>
                </a:lnTo>
                <a:lnTo>
                  <a:pt x="107" y="190"/>
                </a:lnTo>
                <a:lnTo>
                  <a:pt x="107" y="187"/>
                </a:lnTo>
                <a:lnTo>
                  <a:pt x="104" y="187"/>
                </a:lnTo>
                <a:lnTo>
                  <a:pt x="101" y="187"/>
                </a:lnTo>
                <a:lnTo>
                  <a:pt x="98" y="184"/>
                </a:lnTo>
                <a:lnTo>
                  <a:pt x="98" y="181"/>
                </a:lnTo>
                <a:lnTo>
                  <a:pt x="101" y="181"/>
                </a:lnTo>
                <a:lnTo>
                  <a:pt x="98" y="181"/>
                </a:lnTo>
                <a:lnTo>
                  <a:pt x="98" y="178"/>
                </a:lnTo>
                <a:lnTo>
                  <a:pt x="98" y="175"/>
                </a:lnTo>
                <a:lnTo>
                  <a:pt x="98" y="178"/>
                </a:lnTo>
                <a:lnTo>
                  <a:pt x="95" y="175"/>
                </a:lnTo>
                <a:lnTo>
                  <a:pt x="95" y="178"/>
                </a:lnTo>
                <a:lnTo>
                  <a:pt x="92" y="178"/>
                </a:lnTo>
                <a:lnTo>
                  <a:pt x="90" y="178"/>
                </a:lnTo>
                <a:lnTo>
                  <a:pt x="87" y="178"/>
                </a:lnTo>
                <a:lnTo>
                  <a:pt x="84" y="178"/>
                </a:lnTo>
                <a:lnTo>
                  <a:pt x="81" y="178"/>
                </a:lnTo>
                <a:lnTo>
                  <a:pt x="81" y="181"/>
                </a:lnTo>
                <a:lnTo>
                  <a:pt x="78" y="184"/>
                </a:lnTo>
                <a:lnTo>
                  <a:pt x="75" y="184"/>
                </a:lnTo>
                <a:lnTo>
                  <a:pt x="72" y="181"/>
                </a:lnTo>
                <a:lnTo>
                  <a:pt x="67" y="187"/>
                </a:lnTo>
                <a:lnTo>
                  <a:pt x="61" y="181"/>
                </a:lnTo>
                <a:lnTo>
                  <a:pt x="64" y="181"/>
                </a:lnTo>
                <a:lnTo>
                  <a:pt x="61" y="178"/>
                </a:lnTo>
                <a:lnTo>
                  <a:pt x="58" y="175"/>
                </a:lnTo>
                <a:lnTo>
                  <a:pt x="61" y="175"/>
                </a:lnTo>
                <a:lnTo>
                  <a:pt x="64" y="175"/>
                </a:lnTo>
                <a:lnTo>
                  <a:pt x="67" y="175"/>
                </a:lnTo>
                <a:lnTo>
                  <a:pt x="67" y="178"/>
                </a:lnTo>
                <a:lnTo>
                  <a:pt x="72" y="175"/>
                </a:lnTo>
                <a:lnTo>
                  <a:pt x="67" y="175"/>
                </a:lnTo>
                <a:lnTo>
                  <a:pt x="64" y="175"/>
                </a:lnTo>
                <a:lnTo>
                  <a:pt x="61" y="175"/>
                </a:lnTo>
                <a:lnTo>
                  <a:pt x="61" y="172"/>
                </a:lnTo>
                <a:lnTo>
                  <a:pt x="58" y="172"/>
                </a:lnTo>
                <a:lnTo>
                  <a:pt x="58" y="175"/>
                </a:lnTo>
                <a:lnTo>
                  <a:pt x="55" y="175"/>
                </a:lnTo>
                <a:lnTo>
                  <a:pt x="55" y="172"/>
                </a:lnTo>
                <a:lnTo>
                  <a:pt x="55" y="170"/>
                </a:lnTo>
                <a:lnTo>
                  <a:pt x="58" y="170"/>
                </a:lnTo>
                <a:lnTo>
                  <a:pt x="61" y="167"/>
                </a:lnTo>
                <a:lnTo>
                  <a:pt x="64" y="164"/>
                </a:lnTo>
                <a:lnTo>
                  <a:pt x="61" y="161"/>
                </a:lnTo>
                <a:lnTo>
                  <a:pt x="58" y="161"/>
                </a:lnTo>
                <a:lnTo>
                  <a:pt x="55" y="158"/>
                </a:lnTo>
                <a:lnTo>
                  <a:pt x="52" y="158"/>
                </a:lnTo>
                <a:lnTo>
                  <a:pt x="55" y="155"/>
                </a:lnTo>
                <a:lnTo>
                  <a:pt x="58" y="155"/>
                </a:lnTo>
                <a:lnTo>
                  <a:pt x="61" y="152"/>
                </a:lnTo>
                <a:lnTo>
                  <a:pt x="64" y="152"/>
                </a:lnTo>
                <a:lnTo>
                  <a:pt x="67" y="152"/>
                </a:lnTo>
                <a:lnTo>
                  <a:pt x="67" y="149"/>
                </a:lnTo>
                <a:lnTo>
                  <a:pt x="67" y="147"/>
                </a:lnTo>
                <a:lnTo>
                  <a:pt x="69" y="147"/>
                </a:lnTo>
                <a:lnTo>
                  <a:pt x="72" y="147"/>
                </a:lnTo>
                <a:lnTo>
                  <a:pt x="72" y="149"/>
                </a:lnTo>
                <a:lnTo>
                  <a:pt x="75" y="149"/>
                </a:lnTo>
                <a:lnTo>
                  <a:pt x="78" y="149"/>
                </a:lnTo>
                <a:lnTo>
                  <a:pt x="81" y="147"/>
                </a:lnTo>
                <a:lnTo>
                  <a:pt x="87" y="144"/>
                </a:lnTo>
                <a:lnTo>
                  <a:pt x="90" y="144"/>
                </a:lnTo>
                <a:lnTo>
                  <a:pt x="92" y="141"/>
                </a:lnTo>
                <a:lnTo>
                  <a:pt x="92" y="144"/>
                </a:lnTo>
                <a:lnTo>
                  <a:pt x="95" y="144"/>
                </a:lnTo>
                <a:lnTo>
                  <a:pt x="98" y="144"/>
                </a:lnTo>
                <a:lnTo>
                  <a:pt x="101" y="141"/>
                </a:lnTo>
                <a:lnTo>
                  <a:pt x="104" y="138"/>
                </a:lnTo>
                <a:lnTo>
                  <a:pt x="107" y="138"/>
                </a:lnTo>
                <a:lnTo>
                  <a:pt x="110" y="138"/>
                </a:lnTo>
                <a:lnTo>
                  <a:pt x="113" y="135"/>
                </a:lnTo>
                <a:lnTo>
                  <a:pt x="113" y="138"/>
                </a:lnTo>
                <a:lnTo>
                  <a:pt x="115" y="135"/>
                </a:lnTo>
                <a:lnTo>
                  <a:pt x="115" y="132"/>
                </a:lnTo>
                <a:lnTo>
                  <a:pt x="121" y="129"/>
                </a:lnTo>
                <a:lnTo>
                  <a:pt x="124" y="123"/>
                </a:lnTo>
                <a:lnTo>
                  <a:pt x="124" y="121"/>
                </a:lnTo>
                <a:lnTo>
                  <a:pt x="127" y="118"/>
                </a:lnTo>
                <a:lnTo>
                  <a:pt x="127" y="115"/>
                </a:lnTo>
                <a:lnTo>
                  <a:pt x="130" y="115"/>
                </a:lnTo>
                <a:lnTo>
                  <a:pt x="133" y="112"/>
                </a:lnTo>
                <a:lnTo>
                  <a:pt x="127" y="112"/>
                </a:lnTo>
                <a:lnTo>
                  <a:pt x="127" y="115"/>
                </a:lnTo>
                <a:lnTo>
                  <a:pt x="127" y="112"/>
                </a:lnTo>
                <a:lnTo>
                  <a:pt x="127" y="109"/>
                </a:lnTo>
                <a:lnTo>
                  <a:pt x="124" y="106"/>
                </a:lnTo>
                <a:lnTo>
                  <a:pt x="127" y="103"/>
                </a:lnTo>
                <a:lnTo>
                  <a:pt x="127" y="100"/>
                </a:lnTo>
                <a:lnTo>
                  <a:pt x="130" y="100"/>
                </a:lnTo>
                <a:lnTo>
                  <a:pt x="130" y="98"/>
                </a:lnTo>
                <a:lnTo>
                  <a:pt x="130" y="92"/>
                </a:lnTo>
                <a:lnTo>
                  <a:pt x="127" y="86"/>
                </a:lnTo>
                <a:lnTo>
                  <a:pt x="130" y="83"/>
                </a:lnTo>
                <a:lnTo>
                  <a:pt x="127" y="83"/>
                </a:lnTo>
                <a:lnTo>
                  <a:pt x="127" y="80"/>
                </a:lnTo>
                <a:lnTo>
                  <a:pt x="130" y="80"/>
                </a:lnTo>
                <a:lnTo>
                  <a:pt x="133" y="80"/>
                </a:lnTo>
                <a:lnTo>
                  <a:pt x="133" y="77"/>
                </a:lnTo>
                <a:lnTo>
                  <a:pt x="127" y="80"/>
                </a:lnTo>
                <a:lnTo>
                  <a:pt x="127" y="77"/>
                </a:lnTo>
                <a:lnTo>
                  <a:pt x="124" y="77"/>
                </a:lnTo>
                <a:lnTo>
                  <a:pt x="118" y="77"/>
                </a:lnTo>
                <a:lnTo>
                  <a:pt x="118" y="80"/>
                </a:lnTo>
                <a:lnTo>
                  <a:pt x="115" y="77"/>
                </a:lnTo>
                <a:lnTo>
                  <a:pt x="115" y="80"/>
                </a:lnTo>
                <a:lnTo>
                  <a:pt x="110" y="80"/>
                </a:lnTo>
                <a:lnTo>
                  <a:pt x="110" y="83"/>
                </a:lnTo>
                <a:lnTo>
                  <a:pt x="110" y="86"/>
                </a:lnTo>
                <a:lnTo>
                  <a:pt x="107" y="86"/>
                </a:lnTo>
                <a:lnTo>
                  <a:pt x="104" y="83"/>
                </a:lnTo>
                <a:lnTo>
                  <a:pt x="101" y="83"/>
                </a:lnTo>
                <a:lnTo>
                  <a:pt x="98" y="83"/>
                </a:lnTo>
                <a:lnTo>
                  <a:pt x="95" y="83"/>
                </a:lnTo>
                <a:lnTo>
                  <a:pt x="98" y="77"/>
                </a:lnTo>
                <a:lnTo>
                  <a:pt x="101" y="77"/>
                </a:lnTo>
                <a:lnTo>
                  <a:pt x="104" y="75"/>
                </a:lnTo>
                <a:lnTo>
                  <a:pt x="107" y="72"/>
                </a:lnTo>
                <a:lnTo>
                  <a:pt x="110" y="72"/>
                </a:lnTo>
                <a:lnTo>
                  <a:pt x="113" y="72"/>
                </a:lnTo>
                <a:lnTo>
                  <a:pt x="115" y="69"/>
                </a:lnTo>
                <a:lnTo>
                  <a:pt x="118" y="69"/>
                </a:lnTo>
                <a:lnTo>
                  <a:pt x="121" y="66"/>
                </a:lnTo>
                <a:lnTo>
                  <a:pt x="121" y="60"/>
                </a:lnTo>
                <a:lnTo>
                  <a:pt x="124" y="57"/>
                </a:lnTo>
                <a:lnTo>
                  <a:pt x="127" y="54"/>
                </a:lnTo>
                <a:lnTo>
                  <a:pt x="130" y="54"/>
                </a:lnTo>
                <a:lnTo>
                  <a:pt x="130" y="51"/>
                </a:lnTo>
                <a:lnTo>
                  <a:pt x="133" y="51"/>
                </a:lnTo>
                <a:lnTo>
                  <a:pt x="136" y="51"/>
                </a:lnTo>
                <a:lnTo>
                  <a:pt x="139" y="51"/>
                </a:lnTo>
                <a:lnTo>
                  <a:pt x="141" y="49"/>
                </a:lnTo>
                <a:lnTo>
                  <a:pt x="147" y="49"/>
                </a:lnTo>
                <a:lnTo>
                  <a:pt x="150" y="49"/>
                </a:lnTo>
                <a:lnTo>
                  <a:pt x="150" y="51"/>
                </a:lnTo>
                <a:lnTo>
                  <a:pt x="150" y="49"/>
                </a:lnTo>
                <a:lnTo>
                  <a:pt x="150" y="46"/>
                </a:lnTo>
                <a:lnTo>
                  <a:pt x="153" y="46"/>
                </a:lnTo>
                <a:lnTo>
                  <a:pt x="156" y="46"/>
                </a:lnTo>
                <a:lnTo>
                  <a:pt x="156" y="49"/>
                </a:lnTo>
                <a:lnTo>
                  <a:pt x="159" y="51"/>
                </a:lnTo>
                <a:lnTo>
                  <a:pt x="162" y="51"/>
                </a:lnTo>
                <a:lnTo>
                  <a:pt x="164" y="51"/>
                </a:lnTo>
                <a:lnTo>
                  <a:pt x="167" y="49"/>
                </a:lnTo>
                <a:lnTo>
                  <a:pt x="170" y="49"/>
                </a:lnTo>
                <a:lnTo>
                  <a:pt x="173" y="49"/>
                </a:lnTo>
                <a:lnTo>
                  <a:pt x="176" y="49"/>
                </a:lnTo>
                <a:lnTo>
                  <a:pt x="176" y="51"/>
                </a:lnTo>
                <a:lnTo>
                  <a:pt x="182" y="57"/>
                </a:lnTo>
                <a:lnTo>
                  <a:pt x="185" y="60"/>
                </a:lnTo>
                <a:lnTo>
                  <a:pt x="187" y="63"/>
                </a:lnTo>
                <a:lnTo>
                  <a:pt x="187" y="60"/>
                </a:lnTo>
                <a:lnTo>
                  <a:pt x="187" y="57"/>
                </a:lnTo>
                <a:lnTo>
                  <a:pt x="187" y="54"/>
                </a:lnTo>
                <a:lnTo>
                  <a:pt x="187" y="51"/>
                </a:lnTo>
                <a:lnTo>
                  <a:pt x="185" y="49"/>
                </a:lnTo>
                <a:lnTo>
                  <a:pt x="185" y="46"/>
                </a:lnTo>
                <a:lnTo>
                  <a:pt x="187" y="46"/>
                </a:lnTo>
                <a:lnTo>
                  <a:pt x="190" y="43"/>
                </a:lnTo>
                <a:lnTo>
                  <a:pt x="193" y="46"/>
                </a:lnTo>
                <a:lnTo>
                  <a:pt x="193" y="49"/>
                </a:lnTo>
                <a:lnTo>
                  <a:pt x="193" y="51"/>
                </a:lnTo>
                <a:lnTo>
                  <a:pt x="196" y="57"/>
                </a:lnTo>
                <a:lnTo>
                  <a:pt x="199" y="57"/>
                </a:lnTo>
                <a:lnTo>
                  <a:pt x="202" y="60"/>
                </a:lnTo>
                <a:lnTo>
                  <a:pt x="205" y="57"/>
                </a:lnTo>
                <a:lnTo>
                  <a:pt x="205" y="54"/>
                </a:lnTo>
                <a:lnTo>
                  <a:pt x="202" y="57"/>
                </a:lnTo>
                <a:lnTo>
                  <a:pt x="199" y="54"/>
                </a:lnTo>
                <a:lnTo>
                  <a:pt x="196" y="51"/>
                </a:lnTo>
                <a:lnTo>
                  <a:pt x="193" y="49"/>
                </a:lnTo>
                <a:lnTo>
                  <a:pt x="193" y="46"/>
                </a:lnTo>
                <a:lnTo>
                  <a:pt x="193" y="43"/>
                </a:lnTo>
                <a:lnTo>
                  <a:pt x="193" y="40"/>
                </a:lnTo>
                <a:lnTo>
                  <a:pt x="193" y="37"/>
                </a:lnTo>
                <a:lnTo>
                  <a:pt x="190" y="34"/>
                </a:lnTo>
                <a:lnTo>
                  <a:pt x="190" y="31"/>
                </a:lnTo>
                <a:lnTo>
                  <a:pt x="193" y="28"/>
                </a:lnTo>
                <a:lnTo>
                  <a:pt x="196" y="26"/>
                </a:lnTo>
                <a:lnTo>
                  <a:pt x="199" y="23"/>
                </a:lnTo>
                <a:lnTo>
                  <a:pt x="202" y="23"/>
                </a:lnTo>
                <a:lnTo>
                  <a:pt x="205" y="20"/>
                </a:lnTo>
                <a:lnTo>
                  <a:pt x="208" y="20"/>
                </a:lnTo>
                <a:lnTo>
                  <a:pt x="205" y="20"/>
                </a:lnTo>
                <a:lnTo>
                  <a:pt x="202" y="20"/>
                </a:lnTo>
                <a:lnTo>
                  <a:pt x="199" y="20"/>
                </a:lnTo>
                <a:lnTo>
                  <a:pt x="199" y="17"/>
                </a:lnTo>
                <a:lnTo>
                  <a:pt x="196" y="17"/>
                </a:lnTo>
                <a:lnTo>
                  <a:pt x="196" y="14"/>
                </a:lnTo>
                <a:lnTo>
                  <a:pt x="199" y="8"/>
                </a:lnTo>
                <a:lnTo>
                  <a:pt x="199" y="5"/>
                </a:lnTo>
                <a:lnTo>
                  <a:pt x="199" y="3"/>
                </a:lnTo>
                <a:lnTo>
                  <a:pt x="202" y="3"/>
                </a:lnTo>
                <a:lnTo>
                  <a:pt x="202" y="5"/>
                </a:lnTo>
                <a:lnTo>
                  <a:pt x="202" y="3"/>
                </a:lnTo>
                <a:lnTo>
                  <a:pt x="205" y="0"/>
                </a:lnTo>
                <a:lnTo>
                  <a:pt x="205" y="3"/>
                </a:lnTo>
                <a:lnTo>
                  <a:pt x="208" y="0"/>
                </a:lnTo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33" name="Freeform 182"/>
          <p:cNvSpPr>
            <a:spLocks/>
          </p:cNvSpPr>
          <p:nvPr/>
        </p:nvSpPr>
        <p:spPr bwMode="auto">
          <a:xfrm>
            <a:off x="5540375" y="3259138"/>
            <a:ext cx="144463" cy="244475"/>
          </a:xfrm>
          <a:custGeom>
            <a:avLst/>
            <a:gdLst>
              <a:gd name="T0" fmla="*/ 2147483647 w 84"/>
              <a:gd name="T1" fmla="*/ 2147483647 h 176"/>
              <a:gd name="T2" fmla="*/ 2147483647 w 84"/>
              <a:gd name="T3" fmla="*/ 2147483647 h 176"/>
              <a:gd name="T4" fmla="*/ 2147483647 w 84"/>
              <a:gd name="T5" fmla="*/ 2147483647 h 176"/>
              <a:gd name="T6" fmla="*/ 2147483647 w 84"/>
              <a:gd name="T7" fmla="*/ 2147483647 h 176"/>
              <a:gd name="T8" fmla="*/ 2147483647 w 84"/>
              <a:gd name="T9" fmla="*/ 2147483647 h 176"/>
              <a:gd name="T10" fmla="*/ 2147483647 w 84"/>
              <a:gd name="T11" fmla="*/ 2147483647 h 176"/>
              <a:gd name="T12" fmla="*/ 2147483647 w 84"/>
              <a:gd name="T13" fmla="*/ 2147483647 h 176"/>
              <a:gd name="T14" fmla="*/ 2147483647 w 84"/>
              <a:gd name="T15" fmla="*/ 2147483647 h 176"/>
              <a:gd name="T16" fmla="*/ 0 w 84"/>
              <a:gd name="T17" fmla="*/ 2147483647 h 176"/>
              <a:gd name="T18" fmla="*/ 2147483647 w 84"/>
              <a:gd name="T19" fmla="*/ 2147483647 h 176"/>
              <a:gd name="T20" fmla="*/ 2147483647 w 84"/>
              <a:gd name="T21" fmla="*/ 2147483647 h 176"/>
              <a:gd name="T22" fmla="*/ 2147483647 w 84"/>
              <a:gd name="T23" fmla="*/ 2147483647 h 176"/>
              <a:gd name="T24" fmla="*/ 2147483647 w 84"/>
              <a:gd name="T25" fmla="*/ 2147483647 h 176"/>
              <a:gd name="T26" fmla="*/ 2147483647 w 84"/>
              <a:gd name="T27" fmla="*/ 2147483647 h 176"/>
              <a:gd name="T28" fmla="*/ 2147483647 w 84"/>
              <a:gd name="T29" fmla="*/ 2147483647 h 176"/>
              <a:gd name="T30" fmla="*/ 2147483647 w 84"/>
              <a:gd name="T31" fmla="*/ 2147483647 h 176"/>
              <a:gd name="T32" fmla="*/ 2147483647 w 84"/>
              <a:gd name="T33" fmla="*/ 2147483647 h 176"/>
              <a:gd name="T34" fmla="*/ 2147483647 w 84"/>
              <a:gd name="T35" fmla="*/ 2147483647 h 176"/>
              <a:gd name="T36" fmla="*/ 2147483647 w 84"/>
              <a:gd name="T37" fmla="*/ 2147483647 h 176"/>
              <a:gd name="T38" fmla="*/ 2147483647 w 84"/>
              <a:gd name="T39" fmla="*/ 2147483647 h 176"/>
              <a:gd name="T40" fmla="*/ 2147483647 w 84"/>
              <a:gd name="T41" fmla="*/ 2147483647 h 176"/>
              <a:gd name="T42" fmla="*/ 2147483647 w 84"/>
              <a:gd name="T43" fmla="*/ 2147483647 h 176"/>
              <a:gd name="T44" fmla="*/ 2147483647 w 84"/>
              <a:gd name="T45" fmla="*/ 2147483647 h 176"/>
              <a:gd name="T46" fmla="*/ 2147483647 w 84"/>
              <a:gd name="T47" fmla="*/ 2147483647 h 176"/>
              <a:gd name="T48" fmla="*/ 2147483647 w 84"/>
              <a:gd name="T49" fmla="*/ 2147483647 h 176"/>
              <a:gd name="T50" fmla="*/ 2147483647 w 84"/>
              <a:gd name="T51" fmla="*/ 2147483647 h 176"/>
              <a:gd name="T52" fmla="*/ 2147483647 w 84"/>
              <a:gd name="T53" fmla="*/ 2147483647 h 176"/>
              <a:gd name="T54" fmla="*/ 2147483647 w 84"/>
              <a:gd name="T55" fmla="*/ 2147483647 h 176"/>
              <a:gd name="T56" fmla="*/ 2147483647 w 84"/>
              <a:gd name="T57" fmla="*/ 2147483647 h 176"/>
              <a:gd name="T58" fmla="*/ 2147483647 w 84"/>
              <a:gd name="T59" fmla="*/ 2147483647 h 176"/>
              <a:gd name="T60" fmla="*/ 2147483647 w 84"/>
              <a:gd name="T61" fmla="*/ 2147483647 h 176"/>
              <a:gd name="T62" fmla="*/ 2147483647 w 84"/>
              <a:gd name="T63" fmla="*/ 2147483647 h 176"/>
              <a:gd name="T64" fmla="*/ 2147483647 w 84"/>
              <a:gd name="T65" fmla="*/ 2147483647 h 176"/>
              <a:gd name="T66" fmla="*/ 2147483647 w 84"/>
              <a:gd name="T67" fmla="*/ 2147483647 h 176"/>
              <a:gd name="T68" fmla="*/ 2147483647 w 84"/>
              <a:gd name="T69" fmla="*/ 2147483647 h 176"/>
              <a:gd name="T70" fmla="*/ 2147483647 w 84"/>
              <a:gd name="T71" fmla="*/ 2147483647 h 176"/>
              <a:gd name="T72" fmla="*/ 2147483647 w 84"/>
              <a:gd name="T73" fmla="*/ 2147483647 h 176"/>
              <a:gd name="T74" fmla="*/ 2147483647 w 84"/>
              <a:gd name="T75" fmla="*/ 2147483647 h 176"/>
              <a:gd name="T76" fmla="*/ 2147483647 w 84"/>
              <a:gd name="T77" fmla="*/ 2147483647 h 176"/>
              <a:gd name="T78" fmla="*/ 2147483647 w 84"/>
              <a:gd name="T79" fmla="*/ 2147483647 h 176"/>
              <a:gd name="T80" fmla="*/ 2147483647 w 84"/>
              <a:gd name="T81" fmla="*/ 2147483647 h 176"/>
              <a:gd name="T82" fmla="*/ 2147483647 w 84"/>
              <a:gd name="T83" fmla="*/ 2147483647 h 176"/>
              <a:gd name="T84" fmla="*/ 2147483647 w 84"/>
              <a:gd name="T85" fmla="*/ 2147483647 h 176"/>
              <a:gd name="T86" fmla="*/ 2147483647 w 84"/>
              <a:gd name="T87" fmla="*/ 2147483647 h 176"/>
              <a:gd name="T88" fmla="*/ 2147483647 w 84"/>
              <a:gd name="T89" fmla="*/ 2147483647 h 176"/>
              <a:gd name="T90" fmla="*/ 2147483647 w 84"/>
              <a:gd name="T91" fmla="*/ 2147483647 h 17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84"/>
              <a:gd name="T139" fmla="*/ 0 h 176"/>
              <a:gd name="T140" fmla="*/ 84 w 84"/>
              <a:gd name="T141" fmla="*/ 176 h 17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84" h="176">
                <a:moveTo>
                  <a:pt x="9" y="0"/>
                </a:moveTo>
                <a:lnTo>
                  <a:pt x="12" y="3"/>
                </a:lnTo>
                <a:lnTo>
                  <a:pt x="15" y="6"/>
                </a:lnTo>
                <a:lnTo>
                  <a:pt x="15" y="9"/>
                </a:lnTo>
                <a:lnTo>
                  <a:pt x="18" y="9"/>
                </a:lnTo>
                <a:lnTo>
                  <a:pt x="18" y="12"/>
                </a:lnTo>
                <a:lnTo>
                  <a:pt x="18" y="15"/>
                </a:lnTo>
                <a:lnTo>
                  <a:pt x="21" y="23"/>
                </a:lnTo>
                <a:lnTo>
                  <a:pt x="21" y="29"/>
                </a:lnTo>
                <a:lnTo>
                  <a:pt x="21" y="32"/>
                </a:lnTo>
                <a:lnTo>
                  <a:pt x="21" y="35"/>
                </a:lnTo>
                <a:lnTo>
                  <a:pt x="21" y="38"/>
                </a:lnTo>
                <a:lnTo>
                  <a:pt x="18" y="40"/>
                </a:lnTo>
                <a:lnTo>
                  <a:pt x="12" y="43"/>
                </a:lnTo>
                <a:lnTo>
                  <a:pt x="9" y="49"/>
                </a:lnTo>
                <a:lnTo>
                  <a:pt x="6" y="49"/>
                </a:lnTo>
                <a:lnTo>
                  <a:pt x="3" y="55"/>
                </a:lnTo>
                <a:lnTo>
                  <a:pt x="0" y="55"/>
                </a:lnTo>
                <a:lnTo>
                  <a:pt x="3" y="58"/>
                </a:lnTo>
                <a:lnTo>
                  <a:pt x="6" y="58"/>
                </a:lnTo>
                <a:lnTo>
                  <a:pt x="9" y="61"/>
                </a:lnTo>
                <a:lnTo>
                  <a:pt x="9" y="63"/>
                </a:lnTo>
                <a:lnTo>
                  <a:pt x="12" y="66"/>
                </a:lnTo>
                <a:lnTo>
                  <a:pt x="15" y="63"/>
                </a:lnTo>
                <a:lnTo>
                  <a:pt x="18" y="69"/>
                </a:lnTo>
                <a:lnTo>
                  <a:pt x="18" y="66"/>
                </a:lnTo>
                <a:lnTo>
                  <a:pt x="21" y="63"/>
                </a:lnTo>
                <a:lnTo>
                  <a:pt x="21" y="61"/>
                </a:lnTo>
                <a:lnTo>
                  <a:pt x="23" y="58"/>
                </a:lnTo>
                <a:lnTo>
                  <a:pt x="23" y="55"/>
                </a:lnTo>
                <a:lnTo>
                  <a:pt x="26" y="52"/>
                </a:lnTo>
                <a:lnTo>
                  <a:pt x="29" y="52"/>
                </a:lnTo>
                <a:lnTo>
                  <a:pt x="35" y="55"/>
                </a:lnTo>
                <a:lnTo>
                  <a:pt x="38" y="55"/>
                </a:lnTo>
                <a:lnTo>
                  <a:pt x="44" y="55"/>
                </a:lnTo>
                <a:lnTo>
                  <a:pt x="49" y="55"/>
                </a:lnTo>
                <a:lnTo>
                  <a:pt x="58" y="58"/>
                </a:lnTo>
                <a:lnTo>
                  <a:pt x="64" y="61"/>
                </a:lnTo>
                <a:lnTo>
                  <a:pt x="67" y="61"/>
                </a:lnTo>
                <a:lnTo>
                  <a:pt x="69" y="63"/>
                </a:lnTo>
                <a:lnTo>
                  <a:pt x="69" y="66"/>
                </a:lnTo>
                <a:lnTo>
                  <a:pt x="75" y="69"/>
                </a:lnTo>
                <a:lnTo>
                  <a:pt x="81" y="78"/>
                </a:lnTo>
                <a:lnTo>
                  <a:pt x="84" y="87"/>
                </a:lnTo>
                <a:lnTo>
                  <a:pt x="84" y="92"/>
                </a:lnTo>
                <a:lnTo>
                  <a:pt x="84" y="98"/>
                </a:lnTo>
                <a:lnTo>
                  <a:pt x="84" y="101"/>
                </a:lnTo>
                <a:lnTo>
                  <a:pt x="84" y="104"/>
                </a:lnTo>
                <a:lnTo>
                  <a:pt x="84" y="107"/>
                </a:lnTo>
                <a:lnTo>
                  <a:pt x="81" y="110"/>
                </a:lnTo>
                <a:lnTo>
                  <a:pt x="81" y="112"/>
                </a:lnTo>
                <a:lnTo>
                  <a:pt x="78" y="118"/>
                </a:lnTo>
                <a:lnTo>
                  <a:pt x="75" y="121"/>
                </a:lnTo>
                <a:lnTo>
                  <a:pt x="72" y="124"/>
                </a:lnTo>
                <a:lnTo>
                  <a:pt x="72" y="130"/>
                </a:lnTo>
                <a:lnTo>
                  <a:pt x="69" y="135"/>
                </a:lnTo>
                <a:lnTo>
                  <a:pt x="69" y="138"/>
                </a:lnTo>
                <a:lnTo>
                  <a:pt x="67" y="138"/>
                </a:lnTo>
                <a:lnTo>
                  <a:pt x="64" y="141"/>
                </a:lnTo>
                <a:lnTo>
                  <a:pt x="61" y="144"/>
                </a:lnTo>
                <a:lnTo>
                  <a:pt x="58" y="147"/>
                </a:lnTo>
                <a:lnTo>
                  <a:pt x="55" y="150"/>
                </a:lnTo>
                <a:lnTo>
                  <a:pt x="55" y="147"/>
                </a:lnTo>
                <a:lnTo>
                  <a:pt x="52" y="147"/>
                </a:lnTo>
                <a:lnTo>
                  <a:pt x="49" y="147"/>
                </a:lnTo>
                <a:lnTo>
                  <a:pt x="46" y="147"/>
                </a:lnTo>
                <a:lnTo>
                  <a:pt x="44" y="147"/>
                </a:lnTo>
                <a:lnTo>
                  <a:pt x="46" y="147"/>
                </a:lnTo>
                <a:lnTo>
                  <a:pt x="49" y="147"/>
                </a:lnTo>
                <a:lnTo>
                  <a:pt x="52" y="147"/>
                </a:lnTo>
                <a:lnTo>
                  <a:pt x="55" y="150"/>
                </a:lnTo>
                <a:lnTo>
                  <a:pt x="52" y="150"/>
                </a:lnTo>
                <a:lnTo>
                  <a:pt x="52" y="153"/>
                </a:lnTo>
                <a:lnTo>
                  <a:pt x="49" y="156"/>
                </a:lnTo>
                <a:lnTo>
                  <a:pt x="52" y="153"/>
                </a:lnTo>
                <a:lnTo>
                  <a:pt x="52" y="156"/>
                </a:lnTo>
                <a:lnTo>
                  <a:pt x="49" y="161"/>
                </a:lnTo>
                <a:lnTo>
                  <a:pt x="44" y="161"/>
                </a:lnTo>
                <a:lnTo>
                  <a:pt x="38" y="161"/>
                </a:lnTo>
                <a:lnTo>
                  <a:pt x="38" y="158"/>
                </a:lnTo>
                <a:lnTo>
                  <a:pt x="35" y="158"/>
                </a:lnTo>
                <a:lnTo>
                  <a:pt x="32" y="158"/>
                </a:lnTo>
                <a:lnTo>
                  <a:pt x="29" y="161"/>
                </a:lnTo>
                <a:lnTo>
                  <a:pt x="26" y="164"/>
                </a:lnTo>
                <a:lnTo>
                  <a:pt x="21" y="164"/>
                </a:lnTo>
                <a:lnTo>
                  <a:pt x="23" y="167"/>
                </a:lnTo>
                <a:lnTo>
                  <a:pt x="26" y="164"/>
                </a:lnTo>
                <a:lnTo>
                  <a:pt x="29" y="164"/>
                </a:lnTo>
                <a:lnTo>
                  <a:pt x="32" y="164"/>
                </a:lnTo>
                <a:lnTo>
                  <a:pt x="32" y="170"/>
                </a:lnTo>
                <a:lnTo>
                  <a:pt x="32" y="173"/>
                </a:lnTo>
                <a:lnTo>
                  <a:pt x="26" y="173"/>
                </a:lnTo>
                <a:lnTo>
                  <a:pt x="29" y="176"/>
                </a:lnTo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34" name="Freeform 183"/>
          <p:cNvSpPr>
            <a:spLocks/>
          </p:cNvSpPr>
          <p:nvPr/>
        </p:nvSpPr>
        <p:spPr bwMode="auto">
          <a:xfrm>
            <a:off x="4903788" y="2973388"/>
            <a:ext cx="222250" cy="150812"/>
          </a:xfrm>
          <a:custGeom>
            <a:avLst/>
            <a:gdLst>
              <a:gd name="T0" fmla="*/ 2147483647 w 129"/>
              <a:gd name="T1" fmla="*/ 2147483647 h 109"/>
              <a:gd name="T2" fmla="*/ 2147483647 w 129"/>
              <a:gd name="T3" fmla="*/ 2147483647 h 109"/>
              <a:gd name="T4" fmla="*/ 2147483647 w 129"/>
              <a:gd name="T5" fmla="*/ 2147483647 h 109"/>
              <a:gd name="T6" fmla="*/ 2147483647 w 129"/>
              <a:gd name="T7" fmla="*/ 2147483647 h 109"/>
              <a:gd name="T8" fmla="*/ 2147483647 w 129"/>
              <a:gd name="T9" fmla="*/ 2147483647 h 109"/>
              <a:gd name="T10" fmla="*/ 2147483647 w 129"/>
              <a:gd name="T11" fmla="*/ 2147483647 h 109"/>
              <a:gd name="T12" fmla="*/ 2147483647 w 129"/>
              <a:gd name="T13" fmla="*/ 2147483647 h 109"/>
              <a:gd name="T14" fmla="*/ 2147483647 w 129"/>
              <a:gd name="T15" fmla="*/ 2147483647 h 109"/>
              <a:gd name="T16" fmla="*/ 2147483647 w 129"/>
              <a:gd name="T17" fmla="*/ 2147483647 h 109"/>
              <a:gd name="T18" fmla="*/ 2147483647 w 129"/>
              <a:gd name="T19" fmla="*/ 2147483647 h 109"/>
              <a:gd name="T20" fmla="*/ 2147483647 w 129"/>
              <a:gd name="T21" fmla="*/ 2147483647 h 109"/>
              <a:gd name="T22" fmla="*/ 2147483647 w 129"/>
              <a:gd name="T23" fmla="*/ 2147483647 h 109"/>
              <a:gd name="T24" fmla="*/ 2147483647 w 129"/>
              <a:gd name="T25" fmla="*/ 2147483647 h 109"/>
              <a:gd name="T26" fmla="*/ 2147483647 w 129"/>
              <a:gd name="T27" fmla="*/ 2147483647 h 109"/>
              <a:gd name="T28" fmla="*/ 2147483647 w 129"/>
              <a:gd name="T29" fmla="*/ 2147483647 h 109"/>
              <a:gd name="T30" fmla="*/ 2147483647 w 129"/>
              <a:gd name="T31" fmla="*/ 2147483647 h 109"/>
              <a:gd name="T32" fmla="*/ 2147483647 w 129"/>
              <a:gd name="T33" fmla="*/ 2147483647 h 109"/>
              <a:gd name="T34" fmla="*/ 2147483647 w 129"/>
              <a:gd name="T35" fmla="*/ 2147483647 h 109"/>
              <a:gd name="T36" fmla="*/ 2147483647 w 129"/>
              <a:gd name="T37" fmla="*/ 2147483647 h 109"/>
              <a:gd name="T38" fmla="*/ 2147483647 w 129"/>
              <a:gd name="T39" fmla="*/ 2147483647 h 109"/>
              <a:gd name="T40" fmla="*/ 2147483647 w 129"/>
              <a:gd name="T41" fmla="*/ 2147483647 h 109"/>
              <a:gd name="T42" fmla="*/ 2147483647 w 129"/>
              <a:gd name="T43" fmla="*/ 2147483647 h 109"/>
              <a:gd name="T44" fmla="*/ 2147483647 w 129"/>
              <a:gd name="T45" fmla="*/ 2147483647 h 109"/>
              <a:gd name="T46" fmla="*/ 2147483647 w 129"/>
              <a:gd name="T47" fmla="*/ 2147483647 h 109"/>
              <a:gd name="T48" fmla="*/ 2147483647 w 129"/>
              <a:gd name="T49" fmla="*/ 2147483647 h 109"/>
              <a:gd name="T50" fmla="*/ 2147483647 w 129"/>
              <a:gd name="T51" fmla="*/ 2147483647 h 109"/>
              <a:gd name="T52" fmla="*/ 2147483647 w 129"/>
              <a:gd name="T53" fmla="*/ 2147483647 h 109"/>
              <a:gd name="T54" fmla="*/ 2147483647 w 129"/>
              <a:gd name="T55" fmla="*/ 2147483647 h 109"/>
              <a:gd name="T56" fmla="*/ 2147483647 w 129"/>
              <a:gd name="T57" fmla="*/ 2147483647 h 109"/>
              <a:gd name="T58" fmla="*/ 2147483647 w 129"/>
              <a:gd name="T59" fmla="*/ 2147483647 h 109"/>
              <a:gd name="T60" fmla="*/ 2147483647 w 129"/>
              <a:gd name="T61" fmla="*/ 2147483647 h 109"/>
              <a:gd name="T62" fmla="*/ 2147483647 w 129"/>
              <a:gd name="T63" fmla="*/ 2147483647 h 109"/>
              <a:gd name="T64" fmla="*/ 2147483647 w 129"/>
              <a:gd name="T65" fmla="*/ 2147483647 h 109"/>
              <a:gd name="T66" fmla="*/ 2147483647 w 129"/>
              <a:gd name="T67" fmla="*/ 0 h 109"/>
              <a:gd name="T68" fmla="*/ 2147483647 w 129"/>
              <a:gd name="T69" fmla="*/ 2147483647 h 109"/>
              <a:gd name="T70" fmla="*/ 2147483647 w 129"/>
              <a:gd name="T71" fmla="*/ 2147483647 h 109"/>
              <a:gd name="T72" fmla="*/ 2147483647 w 129"/>
              <a:gd name="T73" fmla="*/ 2147483647 h 109"/>
              <a:gd name="T74" fmla="*/ 2147483647 w 129"/>
              <a:gd name="T75" fmla="*/ 2147483647 h 109"/>
              <a:gd name="T76" fmla="*/ 2147483647 w 129"/>
              <a:gd name="T77" fmla="*/ 2147483647 h 109"/>
              <a:gd name="T78" fmla="*/ 2147483647 w 129"/>
              <a:gd name="T79" fmla="*/ 2147483647 h 109"/>
              <a:gd name="T80" fmla="*/ 2147483647 w 129"/>
              <a:gd name="T81" fmla="*/ 2147483647 h 109"/>
              <a:gd name="T82" fmla="*/ 2147483647 w 129"/>
              <a:gd name="T83" fmla="*/ 2147483647 h 10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29"/>
              <a:gd name="T127" fmla="*/ 0 h 109"/>
              <a:gd name="T128" fmla="*/ 129 w 129"/>
              <a:gd name="T129" fmla="*/ 109 h 10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29" h="109">
                <a:moveTo>
                  <a:pt x="0" y="49"/>
                </a:moveTo>
                <a:lnTo>
                  <a:pt x="0" y="52"/>
                </a:lnTo>
                <a:lnTo>
                  <a:pt x="11" y="66"/>
                </a:lnTo>
                <a:lnTo>
                  <a:pt x="11" y="75"/>
                </a:lnTo>
                <a:lnTo>
                  <a:pt x="17" y="78"/>
                </a:lnTo>
                <a:lnTo>
                  <a:pt x="20" y="83"/>
                </a:lnTo>
                <a:lnTo>
                  <a:pt x="26" y="86"/>
                </a:lnTo>
                <a:lnTo>
                  <a:pt x="29" y="83"/>
                </a:lnTo>
                <a:lnTo>
                  <a:pt x="34" y="89"/>
                </a:lnTo>
                <a:lnTo>
                  <a:pt x="34" y="86"/>
                </a:lnTo>
                <a:lnTo>
                  <a:pt x="37" y="83"/>
                </a:lnTo>
                <a:lnTo>
                  <a:pt x="34" y="89"/>
                </a:lnTo>
                <a:lnTo>
                  <a:pt x="37" y="80"/>
                </a:lnTo>
                <a:lnTo>
                  <a:pt x="43" y="83"/>
                </a:lnTo>
                <a:lnTo>
                  <a:pt x="43" y="78"/>
                </a:lnTo>
                <a:lnTo>
                  <a:pt x="43" y="75"/>
                </a:lnTo>
                <a:lnTo>
                  <a:pt x="52" y="66"/>
                </a:lnTo>
                <a:lnTo>
                  <a:pt x="55" y="66"/>
                </a:lnTo>
                <a:lnTo>
                  <a:pt x="63" y="89"/>
                </a:lnTo>
                <a:lnTo>
                  <a:pt x="66" y="89"/>
                </a:lnTo>
                <a:lnTo>
                  <a:pt x="66" y="101"/>
                </a:lnTo>
                <a:lnTo>
                  <a:pt x="78" y="101"/>
                </a:lnTo>
                <a:lnTo>
                  <a:pt x="80" y="101"/>
                </a:lnTo>
                <a:lnTo>
                  <a:pt x="83" y="101"/>
                </a:lnTo>
                <a:lnTo>
                  <a:pt x="86" y="101"/>
                </a:lnTo>
                <a:lnTo>
                  <a:pt x="86" y="103"/>
                </a:lnTo>
                <a:lnTo>
                  <a:pt x="92" y="106"/>
                </a:lnTo>
                <a:lnTo>
                  <a:pt x="89" y="106"/>
                </a:lnTo>
                <a:lnTo>
                  <a:pt x="92" y="109"/>
                </a:lnTo>
                <a:lnTo>
                  <a:pt x="95" y="109"/>
                </a:lnTo>
                <a:lnTo>
                  <a:pt x="98" y="109"/>
                </a:lnTo>
                <a:lnTo>
                  <a:pt x="98" y="106"/>
                </a:lnTo>
                <a:lnTo>
                  <a:pt x="101" y="106"/>
                </a:lnTo>
                <a:lnTo>
                  <a:pt x="104" y="103"/>
                </a:lnTo>
                <a:lnTo>
                  <a:pt x="104" y="98"/>
                </a:lnTo>
                <a:lnTo>
                  <a:pt x="104" y="95"/>
                </a:lnTo>
                <a:lnTo>
                  <a:pt x="106" y="92"/>
                </a:lnTo>
                <a:lnTo>
                  <a:pt x="106" y="89"/>
                </a:lnTo>
                <a:lnTo>
                  <a:pt x="106" y="92"/>
                </a:lnTo>
                <a:lnTo>
                  <a:pt x="109" y="92"/>
                </a:lnTo>
                <a:lnTo>
                  <a:pt x="115" y="92"/>
                </a:lnTo>
                <a:lnTo>
                  <a:pt x="115" y="95"/>
                </a:lnTo>
                <a:lnTo>
                  <a:pt x="118" y="92"/>
                </a:lnTo>
                <a:lnTo>
                  <a:pt x="118" y="95"/>
                </a:lnTo>
                <a:lnTo>
                  <a:pt x="124" y="89"/>
                </a:lnTo>
                <a:lnTo>
                  <a:pt x="124" y="86"/>
                </a:lnTo>
                <a:lnTo>
                  <a:pt x="121" y="83"/>
                </a:lnTo>
                <a:lnTo>
                  <a:pt x="115" y="83"/>
                </a:lnTo>
                <a:lnTo>
                  <a:pt x="118" y="80"/>
                </a:lnTo>
                <a:lnTo>
                  <a:pt x="121" y="78"/>
                </a:lnTo>
                <a:lnTo>
                  <a:pt x="121" y="75"/>
                </a:lnTo>
                <a:lnTo>
                  <a:pt x="121" y="72"/>
                </a:lnTo>
                <a:lnTo>
                  <a:pt x="118" y="69"/>
                </a:lnTo>
                <a:lnTo>
                  <a:pt x="121" y="66"/>
                </a:lnTo>
                <a:lnTo>
                  <a:pt x="124" y="72"/>
                </a:lnTo>
                <a:lnTo>
                  <a:pt x="124" y="69"/>
                </a:lnTo>
                <a:lnTo>
                  <a:pt x="127" y="75"/>
                </a:lnTo>
                <a:lnTo>
                  <a:pt x="124" y="80"/>
                </a:lnTo>
                <a:lnTo>
                  <a:pt x="121" y="83"/>
                </a:lnTo>
                <a:lnTo>
                  <a:pt x="124" y="83"/>
                </a:lnTo>
                <a:lnTo>
                  <a:pt x="124" y="86"/>
                </a:lnTo>
                <a:lnTo>
                  <a:pt x="124" y="89"/>
                </a:lnTo>
                <a:lnTo>
                  <a:pt x="127" y="83"/>
                </a:lnTo>
                <a:lnTo>
                  <a:pt x="127" y="80"/>
                </a:lnTo>
                <a:lnTo>
                  <a:pt x="129" y="80"/>
                </a:lnTo>
                <a:lnTo>
                  <a:pt x="129" y="75"/>
                </a:lnTo>
                <a:lnTo>
                  <a:pt x="129" y="72"/>
                </a:lnTo>
                <a:lnTo>
                  <a:pt x="129" y="69"/>
                </a:lnTo>
                <a:lnTo>
                  <a:pt x="129" y="66"/>
                </a:lnTo>
                <a:lnTo>
                  <a:pt x="129" y="63"/>
                </a:lnTo>
                <a:lnTo>
                  <a:pt x="127" y="57"/>
                </a:lnTo>
                <a:lnTo>
                  <a:pt x="124" y="57"/>
                </a:lnTo>
                <a:lnTo>
                  <a:pt x="121" y="57"/>
                </a:lnTo>
                <a:lnTo>
                  <a:pt x="118" y="57"/>
                </a:lnTo>
                <a:lnTo>
                  <a:pt x="112" y="57"/>
                </a:lnTo>
                <a:lnTo>
                  <a:pt x="112" y="60"/>
                </a:lnTo>
                <a:lnTo>
                  <a:pt x="109" y="60"/>
                </a:lnTo>
                <a:lnTo>
                  <a:pt x="112" y="54"/>
                </a:lnTo>
                <a:lnTo>
                  <a:pt x="115" y="54"/>
                </a:lnTo>
                <a:lnTo>
                  <a:pt x="118" y="52"/>
                </a:lnTo>
                <a:lnTo>
                  <a:pt x="121" y="52"/>
                </a:lnTo>
                <a:lnTo>
                  <a:pt x="124" y="49"/>
                </a:lnTo>
                <a:lnTo>
                  <a:pt x="124" y="46"/>
                </a:lnTo>
                <a:lnTo>
                  <a:pt x="124" y="43"/>
                </a:lnTo>
                <a:lnTo>
                  <a:pt x="121" y="40"/>
                </a:lnTo>
                <a:lnTo>
                  <a:pt x="121" y="46"/>
                </a:lnTo>
                <a:lnTo>
                  <a:pt x="118" y="43"/>
                </a:lnTo>
                <a:lnTo>
                  <a:pt x="121" y="40"/>
                </a:lnTo>
                <a:lnTo>
                  <a:pt x="118" y="37"/>
                </a:lnTo>
                <a:lnTo>
                  <a:pt x="118" y="31"/>
                </a:lnTo>
                <a:lnTo>
                  <a:pt x="115" y="29"/>
                </a:lnTo>
                <a:lnTo>
                  <a:pt x="115" y="26"/>
                </a:lnTo>
                <a:lnTo>
                  <a:pt x="115" y="23"/>
                </a:lnTo>
                <a:lnTo>
                  <a:pt x="112" y="20"/>
                </a:lnTo>
                <a:lnTo>
                  <a:pt x="112" y="17"/>
                </a:lnTo>
                <a:lnTo>
                  <a:pt x="115" y="11"/>
                </a:lnTo>
                <a:lnTo>
                  <a:pt x="109" y="6"/>
                </a:lnTo>
                <a:lnTo>
                  <a:pt x="106" y="6"/>
                </a:lnTo>
                <a:lnTo>
                  <a:pt x="104" y="3"/>
                </a:lnTo>
                <a:lnTo>
                  <a:pt x="101" y="3"/>
                </a:lnTo>
                <a:lnTo>
                  <a:pt x="98" y="3"/>
                </a:lnTo>
                <a:lnTo>
                  <a:pt x="95" y="0"/>
                </a:lnTo>
                <a:lnTo>
                  <a:pt x="92" y="0"/>
                </a:lnTo>
                <a:lnTo>
                  <a:pt x="89" y="3"/>
                </a:lnTo>
                <a:lnTo>
                  <a:pt x="86" y="3"/>
                </a:lnTo>
                <a:lnTo>
                  <a:pt x="80" y="3"/>
                </a:lnTo>
                <a:lnTo>
                  <a:pt x="78" y="3"/>
                </a:lnTo>
                <a:lnTo>
                  <a:pt x="75" y="3"/>
                </a:lnTo>
                <a:lnTo>
                  <a:pt x="72" y="0"/>
                </a:lnTo>
                <a:lnTo>
                  <a:pt x="69" y="6"/>
                </a:lnTo>
                <a:lnTo>
                  <a:pt x="66" y="8"/>
                </a:lnTo>
                <a:lnTo>
                  <a:pt x="66" y="11"/>
                </a:lnTo>
                <a:lnTo>
                  <a:pt x="60" y="11"/>
                </a:lnTo>
                <a:lnTo>
                  <a:pt x="60" y="8"/>
                </a:lnTo>
                <a:lnTo>
                  <a:pt x="57" y="8"/>
                </a:lnTo>
                <a:lnTo>
                  <a:pt x="55" y="8"/>
                </a:lnTo>
                <a:lnTo>
                  <a:pt x="43" y="17"/>
                </a:lnTo>
                <a:lnTo>
                  <a:pt x="37" y="29"/>
                </a:lnTo>
                <a:lnTo>
                  <a:pt x="34" y="31"/>
                </a:lnTo>
                <a:lnTo>
                  <a:pt x="32" y="31"/>
                </a:lnTo>
                <a:lnTo>
                  <a:pt x="26" y="34"/>
                </a:lnTo>
                <a:lnTo>
                  <a:pt x="23" y="29"/>
                </a:lnTo>
                <a:lnTo>
                  <a:pt x="20" y="37"/>
                </a:lnTo>
                <a:lnTo>
                  <a:pt x="26" y="40"/>
                </a:lnTo>
                <a:lnTo>
                  <a:pt x="17" y="46"/>
                </a:lnTo>
                <a:lnTo>
                  <a:pt x="8" y="43"/>
                </a:lnTo>
                <a:lnTo>
                  <a:pt x="6" y="49"/>
                </a:lnTo>
                <a:lnTo>
                  <a:pt x="0" y="49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35" name="Freeform 184"/>
          <p:cNvSpPr>
            <a:spLocks/>
          </p:cNvSpPr>
          <p:nvPr/>
        </p:nvSpPr>
        <p:spPr bwMode="auto">
          <a:xfrm>
            <a:off x="5102225" y="2589213"/>
            <a:ext cx="93663" cy="85725"/>
          </a:xfrm>
          <a:custGeom>
            <a:avLst/>
            <a:gdLst>
              <a:gd name="T0" fmla="*/ 0 w 55"/>
              <a:gd name="T1" fmla="*/ 2147483647 h 61"/>
              <a:gd name="T2" fmla="*/ 2147483647 w 55"/>
              <a:gd name="T3" fmla="*/ 2147483647 h 61"/>
              <a:gd name="T4" fmla="*/ 2147483647 w 55"/>
              <a:gd name="T5" fmla="*/ 2147483647 h 61"/>
              <a:gd name="T6" fmla="*/ 2147483647 w 55"/>
              <a:gd name="T7" fmla="*/ 2147483647 h 61"/>
              <a:gd name="T8" fmla="*/ 2147483647 w 55"/>
              <a:gd name="T9" fmla="*/ 2147483647 h 61"/>
              <a:gd name="T10" fmla="*/ 2147483647 w 55"/>
              <a:gd name="T11" fmla="*/ 2147483647 h 61"/>
              <a:gd name="T12" fmla="*/ 2147483647 w 55"/>
              <a:gd name="T13" fmla="*/ 2147483647 h 61"/>
              <a:gd name="T14" fmla="*/ 2147483647 w 55"/>
              <a:gd name="T15" fmla="*/ 2147483647 h 61"/>
              <a:gd name="T16" fmla="*/ 2147483647 w 55"/>
              <a:gd name="T17" fmla="*/ 2147483647 h 61"/>
              <a:gd name="T18" fmla="*/ 2147483647 w 55"/>
              <a:gd name="T19" fmla="*/ 2147483647 h 61"/>
              <a:gd name="T20" fmla="*/ 2147483647 w 55"/>
              <a:gd name="T21" fmla="*/ 2147483647 h 61"/>
              <a:gd name="T22" fmla="*/ 2147483647 w 55"/>
              <a:gd name="T23" fmla="*/ 2147483647 h 61"/>
              <a:gd name="T24" fmla="*/ 2147483647 w 55"/>
              <a:gd name="T25" fmla="*/ 2147483647 h 61"/>
              <a:gd name="T26" fmla="*/ 2147483647 w 55"/>
              <a:gd name="T27" fmla="*/ 2147483647 h 61"/>
              <a:gd name="T28" fmla="*/ 2147483647 w 55"/>
              <a:gd name="T29" fmla="*/ 2147483647 h 61"/>
              <a:gd name="T30" fmla="*/ 2147483647 w 55"/>
              <a:gd name="T31" fmla="*/ 2147483647 h 61"/>
              <a:gd name="T32" fmla="*/ 2147483647 w 55"/>
              <a:gd name="T33" fmla="*/ 2147483647 h 61"/>
              <a:gd name="T34" fmla="*/ 2147483647 w 55"/>
              <a:gd name="T35" fmla="*/ 2147483647 h 61"/>
              <a:gd name="T36" fmla="*/ 2147483647 w 55"/>
              <a:gd name="T37" fmla="*/ 2147483647 h 61"/>
              <a:gd name="T38" fmla="*/ 2147483647 w 55"/>
              <a:gd name="T39" fmla="*/ 0 h 61"/>
              <a:gd name="T40" fmla="*/ 2147483647 w 55"/>
              <a:gd name="T41" fmla="*/ 2147483647 h 61"/>
              <a:gd name="T42" fmla="*/ 2147483647 w 55"/>
              <a:gd name="T43" fmla="*/ 2147483647 h 61"/>
              <a:gd name="T44" fmla="*/ 2147483647 w 55"/>
              <a:gd name="T45" fmla="*/ 2147483647 h 61"/>
              <a:gd name="T46" fmla="*/ 2147483647 w 55"/>
              <a:gd name="T47" fmla="*/ 2147483647 h 61"/>
              <a:gd name="T48" fmla="*/ 2147483647 w 55"/>
              <a:gd name="T49" fmla="*/ 2147483647 h 61"/>
              <a:gd name="T50" fmla="*/ 2147483647 w 55"/>
              <a:gd name="T51" fmla="*/ 2147483647 h 61"/>
              <a:gd name="T52" fmla="*/ 2147483647 w 55"/>
              <a:gd name="T53" fmla="*/ 2147483647 h 61"/>
              <a:gd name="T54" fmla="*/ 2147483647 w 55"/>
              <a:gd name="T55" fmla="*/ 2147483647 h 61"/>
              <a:gd name="T56" fmla="*/ 2147483647 w 55"/>
              <a:gd name="T57" fmla="*/ 2147483647 h 61"/>
              <a:gd name="T58" fmla="*/ 2147483647 w 55"/>
              <a:gd name="T59" fmla="*/ 2147483647 h 61"/>
              <a:gd name="T60" fmla="*/ 0 w 55"/>
              <a:gd name="T61" fmla="*/ 2147483647 h 6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55"/>
              <a:gd name="T94" fmla="*/ 0 h 61"/>
              <a:gd name="T95" fmla="*/ 55 w 55"/>
              <a:gd name="T96" fmla="*/ 61 h 61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55" h="61">
                <a:moveTo>
                  <a:pt x="0" y="49"/>
                </a:moveTo>
                <a:lnTo>
                  <a:pt x="6" y="61"/>
                </a:lnTo>
                <a:lnTo>
                  <a:pt x="14" y="58"/>
                </a:lnTo>
                <a:lnTo>
                  <a:pt x="17" y="49"/>
                </a:lnTo>
                <a:lnTo>
                  <a:pt x="23" y="49"/>
                </a:lnTo>
                <a:lnTo>
                  <a:pt x="23" y="41"/>
                </a:lnTo>
                <a:lnTo>
                  <a:pt x="26" y="46"/>
                </a:lnTo>
                <a:lnTo>
                  <a:pt x="26" y="44"/>
                </a:lnTo>
                <a:lnTo>
                  <a:pt x="26" y="49"/>
                </a:lnTo>
                <a:lnTo>
                  <a:pt x="29" y="46"/>
                </a:lnTo>
                <a:lnTo>
                  <a:pt x="32" y="49"/>
                </a:lnTo>
                <a:lnTo>
                  <a:pt x="35" y="32"/>
                </a:lnTo>
                <a:lnTo>
                  <a:pt x="37" y="32"/>
                </a:lnTo>
                <a:lnTo>
                  <a:pt x="40" y="26"/>
                </a:lnTo>
                <a:lnTo>
                  <a:pt x="46" y="29"/>
                </a:lnTo>
                <a:lnTo>
                  <a:pt x="52" y="23"/>
                </a:lnTo>
                <a:lnTo>
                  <a:pt x="43" y="26"/>
                </a:lnTo>
                <a:lnTo>
                  <a:pt x="55" y="18"/>
                </a:lnTo>
                <a:lnTo>
                  <a:pt x="55" y="6"/>
                </a:lnTo>
                <a:lnTo>
                  <a:pt x="52" y="0"/>
                </a:lnTo>
                <a:lnTo>
                  <a:pt x="29" y="12"/>
                </a:lnTo>
                <a:lnTo>
                  <a:pt x="26" y="26"/>
                </a:lnTo>
                <a:lnTo>
                  <a:pt x="23" y="23"/>
                </a:lnTo>
                <a:lnTo>
                  <a:pt x="20" y="26"/>
                </a:lnTo>
                <a:lnTo>
                  <a:pt x="14" y="18"/>
                </a:lnTo>
                <a:lnTo>
                  <a:pt x="9" y="32"/>
                </a:lnTo>
                <a:lnTo>
                  <a:pt x="9" y="35"/>
                </a:lnTo>
                <a:lnTo>
                  <a:pt x="6" y="41"/>
                </a:lnTo>
                <a:lnTo>
                  <a:pt x="14" y="46"/>
                </a:lnTo>
                <a:lnTo>
                  <a:pt x="12" y="49"/>
                </a:lnTo>
                <a:lnTo>
                  <a:pt x="0" y="49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36" name="Freeform 185"/>
          <p:cNvSpPr>
            <a:spLocks/>
          </p:cNvSpPr>
          <p:nvPr/>
        </p:nvSpPr>
        <p:spPr bwMode="auto">
          <a:xfrm>
            <a:off x="5116513" y="2686050"/>
            <a:ext cx="79375" cy="84138"/>
          </a:xfrm>
          <a:custGeom>
            <a:avLst/>
            <a:gdLst>
              <a:gd name="T0" fmla="*/ 0 w 46"/>
              <a:gd name="T1" fmla="*/ 2147483647 h 61"/>
              <a:gd name="T2" fmla="*/ 2147483647 w 46"/>
              <a:gd name="T3" fmla="*/ 2147483647 h 61"/>
              <a:gd name="T4" fmla="*/ 2147483647 w 46"/>
              <a:gd name="T5" fmla="*/ 2147483647 h 61"/>
              <a:gd name="T6" fmla="*/ 2147483647 w 46"/>
              <a:gd name="T7" fmla="*/ 2147483647 h 61"/>
              <a:gd name="T8" fmla="*/ 2147483647 w 46"/>
              <a:gd name="T9" fmla="*/ 2147483647 h 61"/>
              <a:gd name="T10" fmla="*/ 2147483647 w 46"/>
              <a:gd name="T11" fmla="*/ 2147483647 h 61"/>
              <a:gd name="T12" fmla="*/ 2147483647 w 46"/>
              <a:gd name="T13" fmla="*/ 2147483647 h 61"/>
              <a:gd name="T14" fmla="*/ 2147483647 w 46"/>
              <a:gd name="T15" fmla="*/ 2147483647 h 61"/>
              <a:gd name="T16" fmla="*/ 2147483647 w 46"/>
              <a:gd name="T17" fmla="*/ 2147483647 h 61"/>
              <a:gd name="T18" fmla="*/ 2147483647 w 46"/>
              <a:gd name="T19" fmla="*/ 2147483647 h 61"/>
              <a:gd name="T20" fmla="*/ 2147483647 w 46"/>
              <a:gd name="T21" fmla="*/ 2147483647 h 61"/>
              <a:gd name="T22" fmla="*/ 2147483647 w 46"/>
              <a:gd name="T23" fmla="*/ 2147483647 h 61"/>
              <a:gd name="T24" fmla="*/ 2147483647 w 46"/>
              <a:gd name="T25" fmla="*/ 2147483647 h 61"/>
              <a:gd name="T26" fmla="*/ 2147483647 w 46"/>
              <a:gd name="T27" fmla="*/ 2147483647 h 61"/>
              <a:gd name="T28" fmla="*/ 2147483647 w 46"/>
              <a:gd name="T29" fmla="*/ 2147483647 h 61"/>
              <a:gd name="T30" fmla="*/ 2147483647 w 46"/>
              <a:gd name="T31" fmla="*/ 2147483647 h 61"/>
              <a:gd name="T32" fmla="*/ 2147483647 w 46"/>
              <a:gd name="T33" fmla="*/ 2147483647 h 61"/>
              <a:gd name="T34" fmla="*/ 2147483647 w 46"/>
              <a:gd name="T35" fmla="*/ 2147483647 h 61"/>
              <a:gd name="T36" fmla="*/ 2147483647 w 46"/>
              <a:gd name="T37" fmla="*/ 2147483647 h 61"/>
              <a:gd name="T38" fmla="*/ 2147483647 w 46"/>
              <a:gd name="T39" fmla="*/ 2147483647 h 61"/>
              <a:gd name="T40" fmla="*/ 2147483647 w 46"/>
              <a:gd name="T41" fmla="*/ 2147483647 h 61"/>
              <a:gd name="T42" fmla="*/ 2147483647 w 46"/>
              <a:gd name="T43" fmla="*/ 0 h 61"/>
              <a:gd name="T44" fmla="*/ 2147483647 w 46"/>
              <a:gd name="T45" fmla="*/ 2147483647 h 61"/>
              <a:gd name="T46" fmla="*/ 2147483647 w 46"/>
              <a:gd name="T47" fmla="*/ 2147483647 h 61"/>
              <a:gd name="T48" fmla="*/ 2147483647 w 46"/>
              <a:gd name="T49" fmla="*/ 2147483647 h 61"/>
              <a:gd name="T50" fmla="*/ 2147483647 w 46"/>
              <a:gd name="T51" fmla="*/ 2147483647 h 61"/>
              <a:gd name="T52" fmla="*/ 2147483647 w 46"/>
              <a:gd name="T53" fmla="*/ 2147483647 h 61"/>
              <a:gd name="T54" fmla="*/ 2147483647 w 46"/>
              <a:gd name="T55" fmla="*/ 2147483647 h 61"/>
              <a:gd name="T56" fmla="*/ 2147483647 w 46"/>
              <a:gd name="T57" fmla="*/ 2147483647 h 61"/>
              <a:gd name="T58" fmla="*/ 0 w 46"/>
              <a:gd name="T59" fmla="*/ 2147483647 h 6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6"/>
              <a:gd name="T91" fmla="*/ 0 h 61"/>
              <a:gd name="T92" fmla="*/ 46 w 46"/>
              <a:gd name="T93" fmla="*/ 61 h 6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6" h="61">
                <a:moveTo>
                  <a:pt x="0" y="21"/>
                </a:moveTo>
                <a:lnTo>
                  <a:pt x="8" y="29"/>
                </a:lnTo>
                <a:lnTo>
                  <a:pt x="11" y="23"/>
                </a:lnTo>
                <a:lnTo>
                  <a:pt x="17" y="35"/>
                </a:lnTo>
                <a:lnTo>
                  <a:pt x="11" y="32"/>
                </a:lnTo>
                <a:lnTo>
                  <a:pt x="17" y="41"/>
                </a:lnTo>
                <a:lnTo>
                  <a:pt x="14" y="41"/>
                </a:lnTo>
                <a:lnTo>
                  <a:pt x="17" y="44"/>
                </a:lnTo>
                <a:lnTo>
                  <a:pt x="17" y="47"/>
                </a:lnTo>
                <a:lnTo>
                  <a:pt x="23" y="47"/>
                </a:lnTo>
                <a:lnTo>
                  <a:pt x="26" y="52"/>
                </a:lnTo>
                <a:lnTo>
                  <a:pt x="28" y="44"/>
                </a:lnTo>
                <a:lnTo>
                  <a:pt x="37" y="49"/>
                </a:lnTo>
                <a:lnTo>
                  <a:pt x="31" y="52"/>
                </a:lnTo>
                <a:lnTo>
                  <a:pt x="26" y="58"/>
                </a:lnTo>
                <a:lnTo>
                  <a:pt x="28" y="61"/>
                </a:lnTo>
                <a:lnTo>
                  <a:pt x="34" y="61"/>
                </a:lnTo>
                <a:lnTo>
                  <a:pt x="46" y="47"/>
                </a:lnTo>
                <a:lnTo>
                  <a:pt x="26" y="38"/>
                </a:lnTo>
                <a:lnTo>
                  <a:pt x="26" y="29"/>
                </a:lnTo>
                <a:lnTo>
                  <a:pt x="31" y="12"/>
                </a:lnTo>
                <a:lnTo>
                  <a:pt x="23" y="0"/>
                </a:lnTo>
                <a:lnTo>
                  <a:pt x="20" y="6"/>
                </a:lnTo>
                <a:lnTo>
                  <a:pt x="20" y="21"/>
                </a:lnTo>
                <a:lnTo>
                  <a:pt x="8" y="6"/>
                </a:lnTo>
                <a:lnTo>
                  <a:pt x="11" y="15"/>
                </a:lnTo>
                <a:lnTo>
                  <a:pt x="8" y="15"/>
                </a:lnTo>
                <a:lnTo>
                  <a:pt x="8" y="21"/>
                </a:lnTo>
                <a:lnTo>
                  <a:pt x="3" y="15"/>
                </a:lnTo>
                <a:lnTo>
                  <a:pt x="0" y="21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37" name="Freeform 186"/>
          <p:cNvSpPr>
            <a:spLocks/>
          </p:cNvSpPr>
          <p:nvPr/>
        </p:nvSpPr>
        <p:spPr bwMode="auto">
          <a:xfrm>
            <a:off x="5576888" y="2403475"/>
            <a:ext cx="49212" cy="85725"/>
          </a:xfrm>
          <a:custGeom>
            <a:avLst/>
            <a:gdLst>
              <a:gd name="T0" fmla="*/ 0 w 28"/>
              <a:gd name="T1" fmla="*/ 2147483647 h 63"/>
              <a:gd name="T2" fmla="*/ 2147483647 w 28"/>
              <a:gd name="T3" fmla="*/ 2147483647 h 63"/>
              <a:gd name="T4" fmla="*/ 2147483647 w 28"/>
              <a:gd name="T5" fmla="*/ 2147483647 h 63"/>
              <a:gd name="T6" fmla="*/ 2147483647 w 28"/>
              <a:gd name="T7" fmla="*/ 2147483647 h 63"/>
              <a:gd name="T8" fmla="*/ 2147483647 w 28"/>
              <a:gd name="T9" fmla="*/ 2147483647 h 63"/>
              <a:gd name="T10" fmla="*/ 2147483647 w 28"/>
              <a:gd name="T11" fmla="*/ 2147483647 h 63"/>
              <a:gd name="T12" fmla="*/ 2147483647 w 28"/>
              <a:gd name="T13" fmla="*/ 2147483647 h 63"/>
              <a:gd name="T14" fmla="*/ 2147483647 w 28"/>
              <a:gd name="T15" fmla="*/ 2147483647 h 63"/>
              <a:gd name="T16" fmla="*/ 2147483647 w 28"/>
              <a:gd name="T17" fmla="*/ 0 h 63"/>
              <a:gd name="T18" fmla="*/ 2147483647 w 28"/>
              <a:gd name="T19" fmla="*/ 0 h 63"/>
              <a:gd name="T20" fmla="*/ 2147483647 w 28"/>
              <a:gd name="T21" fmla="*/ 2147483647 h 63"/>
              <a:gd name="T22" fmla="*/ 2147483647 w 28"/>
              <a:gd name="T23" fmla="*/ 2147483647 h 63"/>
              <a:gd name="T24" fmla="*/ 2147483647 w 28"/>
              <a:gd name="T25" fmla="*/ 2147483647 h 63"/>
              <a:gd name="T26" fmla="*/ 2147483647 w 28"/>
              <a:gd name="T27" fmla="*/ 2147483647 h 63"/>
              <a:gd name="T28" fmla="*/ 2147483647 w 28"/>
              <a:gd name="T29" fmla="*/ 2147483647 h 63"/>
              <a:gd name="T30" fmla="*/ 2147483647 w 28"/>
              <a:gd name="T31" fmla="*/ 2147483647 h 63"/>
              <a:gd name="T32" fmla="*/ 2147483647 w 28"/>
              <a:gd name="T33" fmla="*/ 2147483647 h 63"/>
              <a:gd name="T34" fmla="*/ 2147483647 w 28"/>
              <a:gd name="T35" fmla="*/ 2147483647 h 63"/>
              <a:gd name="T36" fmla="*/ 2147483647 w 28"/>
              <a:gd name="T37" fmla="*/ 2147483647 h 63"/>
              <a:gd name="T38" fmla="*/ 2147483647 w 28"/>
              <a:gd name="T39" fmla="*/ 2147483647 h 63"/>
              <a:gd name="T40" fmla="*/ 2147483647 w 28"/>
              <a:gd name="T41" fmla="*/ 2147483647 h 63"/>
              <a:gd name="T42" fmla="*/ 2147483647 w 28"/>
              <a:gd name="T43" fmla="*/ 2147483647 h 63"/>
              <a:gd name="T44" fmla="*/ 2147483647 w 28"/>
              <a:gd name="T45" fmla="*/ 2147483647 h 63"/>
              <a:gd name="T46" fmla="*/ 2147483647 w 28"/>
              <a:gd name="T47" fmla="*/ 2147483647 h 63"/>
              <a:gd name="T48" fmla="*/ 2147483647 w 28"/>
              <a:gd name="T49" fmla="*/ 2147483647 h 63"/>
              <a:gd name="T50" fmla="*/ 2147483647 w 28"/>
              <a:gd name="T51" fmla="*/ 2147483647 h 63"/>
              <a:gd name="T52" fmla="*/ 2147483647 w 28"/>
              <a:gd name="T53" fmla="*/ 2147483647 h 63"/>
              <a:gd name="T54" fmla="*/ 2147483647 w 28"/>
              <a:gd name="T55" fmla="*/ 2147483647 h 63"/>
              <a:gd name="T56" fmla="*/ 2147483647 w 28"/>
              <a:gd name="T57" fmla="*/ 2147483647 h 63"/>
              <a:gd name="T58" fmla="*/ 2147483647 w 28"/>
              <a:gd name="T59" fmla="*/ 2147483647 h 63"/>
              <a:gd name="T60" fmla="*/ 2147483647 w 28"/>
              <a:gd name="T61" fmla="*/ 2147483647 h 63"/>
              <a:gd name="T62" fmla="*/ 2147483647 w 28"/>
              <a:gd name="T63" fmla="*/ 2147483647 h 63"/>
              <a:gd name="T64" fmla="*/ 2147483647 w 28"/>
              <a:gd name="T65" fmla="*/ 2147483647 h 63"/>
              <a:gd name="T66" fmla="*/ 2147483647 w 28"/>
              <a:gd name="T67" fmla="*/ 2147483647 h 63"/>
              <a:gd name="T68" fmla="*/ 2147483647 w 28"/>
              <a:gd name="T69" fmla="*/ 2147483647 h 63"/>
              <a:gd name="T70" fmla="*/ 2147483647 w 28"/>
              <a:gd name="T71" fmla="*/ 2147483647 h 63"/>
              <a:gd name="T72" fmla="*/ 2147483647 w 28"/>
              <a:gd name="T73" fmla="*/ 2147483647 h 63"/>
              <a:gd name="T74" fmla="*/ 2147483647 w 28"/>
              <a:gd name="T75" fmla="*/ 2147483647 h 63"/>
              <a:gd name="T76" fmla="*/ 2147483647 w 28"/>
              <a:gd name="T77" fmla="*/ 2147483647 h 63"/>
              <a:gd name="T78" fmla="*/ 2147483647 w 28"/>
              <a:gd name="T79" fmla="*/ 2147483647 h 63"/>
              <a:gd name="T80" fmla="*/ 2147483647 w 28"/>
              <a:gd name="T81" fmla="*/ 2147483647 h 63"/>
              <a:gd name="T82" fmla="*/ 2147483647 w 28"/>
              <a:gd name="T83" fmla="*/ 2147483647 h 63"/>
              <a:gd name="T84" fmla="*/ 2147483647 w 28"/>
              <a:gd name="T85" fmla="*/ 2147483647 h 63"/>
              <a:gd name="T86" fmla="*/ 2147483647 w 28"/>
              <a:gd name="T87" fmla="*/ 2147483647 h 63"/>
              <a:gd name="T88" fmla="*/ 2147483647 w 28"/>
              <a:gd name="T89" fmla="*/ 2147483647 h 63"/>
              <a:gd name="T90" fmla="*/ 2147483647 w 28"/>
              <a:gd name="T91" fmla="*/ 2147483647 h 63"/>
              <a:gd name="T92" fmla="*/ 2147483647 w 28"/>
              <a:gd name="T93" fmla="*/ 2147483647 h 63"/>
              <a:gd name="T94" fmla="*/ 0 w 28"/>
              <a:gd name="T95" fmla="*/ 2147483647 h 63"/>
              <a:gd name="T96" fmla="*/ 0 w 28"/>
              <a:gd name="T97" fmla="*/ 2147483647 h 6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"/>
              <a:gd name="T148" fmla="*/ 0 h 63"/>
              <a:gd name="T149" fmla="*/ 28 w 28"/>
              <a:gd name="T150" fmla="*/ 63 h 6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" h="63">
                <a:moveTo>
                  <a:pt x="0" y="23"/>
                </a:moveTo>
                <a:lnTo>
                  <a:pt x="17" y="20"/>
                </a:lnTo>
                <a:lnTo>
                  <a:pt x="14" y="14"/>
                </a:lnTo>
                <a:lnTo>
                  <a:pt x="14" y="11"/>
                </a:lnTo>
                <a:lnTo>
                  <a:pt x="11" y="9"/>
                </a:lnTo>
                <a:lnTo>
                  <a:pt x="5" y="9"/>
                </a:lnTo>
                <a:lnTo>
                  <a:pt x="11" y="3"/>
                </a:lnTo>
                <a:lnTo>
                  <a:pt x="14" y="6"/>
                </a:lnTo>
                <a:lnTo>
                  <a:pt x="17" y="0"/>
                </a:lnTo>
                <a:lnTo>
                  <a:pt x="20" y="0"/>
                </a:lnTo>
                <a:lnTo>
                  <a:pt x="17" y="14"/>
                </a:lnTo>
                <a:lnTo>
                  <a:pt x="20" y="14"/>
                </a:lnTo>
                <a:lnTo>
                  <a:pt x="20" y="11"/>
                </a:lnTo>
                <a:lnTo>
                  <a:pt x="23" y="11"/>
                </a:lnTo>
                <a:lnTo>
                  <a:pt x="23" y="17"/>
                </a:lnTo>
                <a:lnTo>
                  <a:pt x="28" y="17"/>
                </a:lnTo>
                <a:lnTo>
                  <a:pt x="25" y="20"/>
                </a:lnTo>
                <a:lnTo>
                  <a:pt x="28" y="20"/>
                </a:lnTo>
                <a:lnTo>
                  <a:pt x="23" y="23"/>
                </a:lnTo>
                <a:lnTo>
                  <a:pt x="25" y="29"/>
                </a:lnTo>
                <a:lnTo>
                  <a:pt x="23" y="29"/>
                </a:lnTo>
                <a:lnTo>
                  <a:pt x="25" y="32"/>
                </a:lnTo>
                <a:lnTo>
                  <a:pt x="20" y="35"/>
                </a:lnTo>
                <a:lnTo>
                  <a:pt x="20" y="37"/>
                </a:lnTo>
                <a:lnTo>
                  <a:pt x="23" y="40"/>
                </a:lnTo>
                <a:lnTo>
                  <a:pt x="20" y="40"/>
                </a:lnTo>
                <a:lnTo>
                  <a:pt x="20" y="49"/>
                </a:lnTo>
                <a:lnTo>
                  <a:pt x="17" y="49"/>
                </a:lnTo>
                <a:lnTo>
                  <a:pt x="17" y="55"/>
                </a:lnTo>
                <a:lnTo>
                  <a:pt x="14" y="55"/>
                </a:lnTo>
                <a:lnTo>
                  <a:pt x="11" y="63"/>
                </a:lnTo>
                <a:lnTo>
                  <a:pt x="11" y="60"/>
                </a:lnTo>
                <a:lnTo>
                  <a:pt x="8" y="58"/>
                </a:lnTo>
                <a:lnTo>
                  <a:pt x="11" y="55"/>
                </a:lnTo>
                <a:lnTo>
                  <a:pt x="17" y="40"/>
                </a:lnTo>
                <a:lnTo>
                  <a:pt x="14" y="40"/>
                </a:lnTo>
                <a:lnTo>
                  <a:pt x="17" y="35"/>
                </a:lnTo>
                <a:lnTo>
                  <a:pt x="14" y="35"/>
                </a:lnTo>
                <a:lnTo>
                  <a:pt x="17" y="32"/>
                </a:lnTo>
                <a:lnTo>
                  <a:pt x="14" y="32"/>
                </a:lnTo>
                <a:lnTo>
                  <a:pt x="14" y="29"/>
                </a:lnTo>
                <a:lnTo>
                  <a:pt x="11" y="37"/>
                </a:lnTo>
                <a:lnTo>
                  <a:pt x="8" y="37"/>
                </a:lnTo>
                <a:lnTo>
                  <a:pt x="5" y="35"/>
                </a:lnTo>
                <a:lnTo>
                  <a:pt x="8" y="32"/>
                </a:lnTo>
                <a:lnTo>
                  <a:pt x="2" y="32"/>
                </a:lnTo>
                <a:lnTo>
                  <a:pt x="5" y="32"/>
                </a:lnTo>
                <a:lnTo>
                  <a:pt x="0" y="29"/>
                </a:lnTo>
                <a:lnTo>
                  <a:pt x="0" y="23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38" name="Freeform 187"/>
          <p:cNvSpPr>
            <a:spLocks/>
          </p:cNvSpPr>
          <p:nvPr/>
        </p:nvSpPr>
        <p:spPr bwMode="auto">
          <a:xfrm>
            <a:off x="5110163" y="2814638"/>
            <a:ext cx="60325" cy="41275"/>
          </a:xfrm>
          <a:custGeom>
            <a:avLst/>
            <a:gdLst>
              <a:gd name="T0" fmla="*/ 0 w 34"/>
              <a:gd name="T1" fmla="*/ 2147483647 h 31"/>
              <a:gd name="T2" fmla="*/ 2147483647 w 34"/>
              <a:gd name="T3" fmla="*/ 2147483647 h 31"/>
              <a:gd name="T4" fmla="*/ 2147483647 w 34"/>
              <a:gd name="T5" fmla="*/ 2147483647 h 31"/>
              <a:gd name="T6" fmla="*/ 2147483647 w 34"/>
              <a:gd name="T7" fmla="*/ 2147483647 h 31"/>
              <a:gd name="T8" fmla="*/ 2147483647 w 34"/>
              <a:gd name="T9" fmla="*/ 2147483647 h 31"/>
              <a:gd name="T10" fmla="*/ 2147483647 w 34"/>
              <a:gd name="T11" fmla="*/ 2147483647 h 31"/>
              <a:gd name="T12" fmla="*/ 2147483647 w 34"/>
              <a:gd name="T13" fmla="*/ 2147483647 h 31"/>
              <a:gd name="T14" fmla="*/ 2147483647 w 34"/>
              <a:gd name="T15" fmla="*/ 2147483647 h 31"/>
              <a:gd name="T16" fmla="*/ 2147483647 w 34"/>
              <a:gd name="T17" fmla="*/ 2147483647 h 31"/>
              <a:gd name="T18" fmla="*/ 2147483647 w 34"/>
              <a:gd name="T19" fmla="*/ 2147483647 h 31"/>
              <a:gd name="T20" fmla="*/ 2147483647 w 34"/>
              <a:gd name="T21" fmla="*/ 2147483647 h 31"/>
              <a:gd name="T22" fmla="*/ 2147483647 w 34"/>
              <a:gd name="T23" fmla="*/ 2147483647 h 31"/>
              <a:gd name="T24" fmla="*/ 2147483647 w 34"/>
              <a:gd name="T25" fmla="*/ 2147483647 h 31"/>
              <a:gd name="T26" fmla="*/ 2147483647 w 34"/>
              <a:gd name="T27" fmla="*/ 2147483647 h 31"/>
              <a:gd name="T28" fmla="*/ 2147483647 w 34"/>
              <a:gd name="T29" fmla="*/ 2147483647 h 31"/>
              <a:gd name="T30" fmla="*/ 2147483647 w 34"/>
              <a:gd name="T31" fmla="*/ 2147483647 h 31"/>
              <a:gd name="T32" fmla="*/ 2147483647 w 34"/>
              <a:gd name="T33" fmla="*/ 2147483647 h 31"/>
              <a:gd name="T34" fmla="*/ 2147483647 w 34"/>
              <a:gd name="T35" fmla="*/ 2147483647 h 31"/>
              <a:gd name="T36" fmla="*/ 2147483647 w 34"/>
              <a:gd name="T37" fmla="*/ 2147483647 h 31"/>
              <a:gd name="T38" fmla="*/ 2147483647 w 34"/>
              <a:gd name="T39" fmla="*/ 2147483647 h 31"/>
              <a:gd name="T40" fmla="*/ 2147483647 w 34"/>
              <a:gd name="T41" fmla="*/ 2147483647 h 31"/>
              <a:gd name="T42" fmla="*/ 2147483647 w 34"/>
              <a:gd name="T43" fmla="*/ 0 h 31"/>
              <a:gd name="T44" fmla="*/ 2147483647 w 34"/>
              <a:gd name="T45" fmla="*/ 2147483647 h 31"/>
              <a:gd name="T46" fmla="*/ 2147483647 w 34"/>
              <a:gd name="T47" fmla="*/ 0 h 31"/>
              <a:gd name="T48" fmla="*/ 2147483647 w 34"/>
              <a:gd name="T49" fmla="*/ 0 h 31"/>
              <a:gd name="T50" fmla="*/ 2147483647 w 34"/>
              <a:gd name="T51" fmla="*/ 2147483647 h 31"/>
              <a:gd name="T52" fmla="*/ 2147483647 w 34"/>
              <a:gd name="T53" fmla="*/ 2147483647 h 31"/>
              <a:gd name="T54" fmla="*/ 2147483647 w 34"/>
              <a:gd name="T55" fmla="*/ 2147483647 h 31"/>
              <a:gd name="T56" fmla="*/ 2147483647 w 34"/>
              <a:gd name="T57" fmla="*/ 2147483647 h 31"/>
              <a:gd name="T58" fmla="*/ 2147483647 w 34"/>
              <a:gd name="T59" fmla="*/ 2147483647 h 31"/>
              <a:gd name="T60" fmla="*/ 2147483647 w 34"/>
              <a:gd name="T61" fmla="*/ 2147483647 h 31"/>
              <a:gd name="T62" fmla="*/ 2147483647 w 34"/>
              <a:gd name="T63" fmla="*/ 2147483647 h 31"/>
              <a:gd name="T64" fmla="*/ 2147483647 w 34"/>
              <a:gd name="T65" fmla="*/ 2147483647 h 31"/>
              <a:gd name="T66" fmla="*/ 2147483647 w 34"/>
              <a:gd name="T67" fmla="*/ 2147483647 h 31"/>
              <a:gd name="T68" fmla="*/ 2147483647 w 34"/>
              <a:gd name="T69" fmla="*/ 2147483647 h 31"/>
              <a:gd name="T70" fmla="*/ 2147483647 w 34"/>
              <a:gd name="T71" fmla="*/ 2147483647 h 31"/>
              <a:gd name="T72" fmla="*/ 2147483647 w 34"/>
              <a:gd name="T73" fmla="*/ 2147483647 h 31"/>
              <a:gd name="T74" fmla="*/ 2147483647 w 34"/>
              <a:gd name="T75" fmla="*/ 2147483647 h 31"/>
              <a:gd name="T76" fmla="*/ 2147483647 w 34"/>
              <a:gd name="T77" fmla="*/ 2147483647 h 31"/>
              <a:gd name="T78" fmla="*/ 2147483647 w 34"/>
              <a:gd name="T79" fmla="*/ 2147483647 h 31"/>
              <a:gd name="T80" fmla="*/ 2147483647 w 34"/>
              <a:gd name="T81" fmla="*/ 2147483647 h 31"/>
              <a:gd name="T82" fmla="*/ 2147483647 w 34"/>
              <a:gd name="T83" fmla="*/ 2147483647 h 31"/>
              <a:gd name="T84" fmla="*/ 0 w 34"/>
              <a:gd name="T85" fmla="*/ 2147483647 h 31"/>
              <a:gd name="T86" fmla="*/ 0 w 34"/>
              <a:gd name="T87" fmla="*/ 2147483647 h 3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4"/>
              <a:gd name="T133" fmla="*/ 0 h 31"/>
              <a:gd name="T134" fmla="*/ 34 w 34"/>
              <a:gd name="T135" fmla="*/ 31 h 3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4" h="31">
                <a:moveTo>
                  <a:pt x="0" y="26"/>
                </a:moveTo>
                <a:lnTo>
                  <a:pt x="3" y="23"/>
                </a:lnTo>
                <a:lnTo>
                  <a:pt x="6" y="26"/>
                </a:lnTo>
                <a:lnTo>
                  <a:pt x="8" y="26"/>
                </a:lnTo>
                <a:lnTo>
                  <a:pt x="11" y="26"/>
                </a:lnTo>
                <a:lnTo>
                  <a:pt x="17" y="26"/>
                </a:lnTo>
                <a:lnTo>
                  <a:pt x="17" y="23"/>
                </a:lnTo>
                <a:lnTo>
                  <a:pt x="14" y="26"/>
                </a:lnTo>
                <a:lnTo>
                  <a:pt x="8" y="26"/>
                </a:lnTo>
                <a:lnTo>
                  <a:pt x="8" y="23"/>
                </a:lnTo>
                <a:lnTo>
                  <a:pt x="11" y="20"/>
                </a:lnTo>
                <a:lnTo>
                  <a:pt x="14" y="17"/>
                </a:lnTo>
                <a:lnTo>
                  <a:pt x="17" y="17"/>
                </a:lnTo>
                <a:lnTo>
                  <a:pt x="20" y="14"/>
                </a:lnTo>
                <a:lnTo>
                  <a:pt x="17" y="14"/>
                </a:lnTo>
                <a:lnTo>
                  <a:pt x="14" y="14"/>
                </a:lnTo>
                <a:lnTo>
                  <a:pt x="14" y="11"/>
                </a:lnTo>
                <a:lnTo>
                  <a:pt x="8" y="8"/>
                </a:lnTo>
                <a:lnTo>
                  <a:pt x="6" y="8"/>
                </a:lnTo>
                <a:lnTo>
                  <a:pt x="6" y="5"/>
                </a:lnTo>
                <a:lnTo>
                  <a:pt x="8" y="2"/>
                </a:lnTo>
                <a:lnTo>
                  <a:pt x="11" y="0"/>
                </a:lnTo>
                <a:lnTo>
                  <a:pt x="11" y="2"/>
                </a:lnTo>
                <a:lnTo>
                  <a:pt x="11" y="0"/>
                </a:lnTo>
                <a:lnTo>
                  <a:pt x="17" y="0"/>
                </a:lnTo>
                <a:lnTo>
                  <a:pt x="20" y="2"/>
                </a:lnTo>
                <a:lnTo>
                  <a:pt x="23" y="14"/>
                </a:lnTo>
                <a:lnTo>
                  <a:pt x="31" y="17"/>
                </a:lnTo>
                <a:lnTo>
                  <a:pt x="31" y="20"/>
                </a:lnTo>
                <a:lnTo>
                  <a:pt x="34" y="23"/>
                </a:lnTo>
                <a:lnTo>
                  <a:pt x="34" y="26"/>
                </a:lnTo>
                <a:lnTo>
                  <a:pt x="31" y="28"/>
                </a:lnTo>
                <a:lnTo>
                  <a:pt x="26" y="31"/>
                </a:lnTo>
                <a:lnTo>
                  <a:pt x="23" y="31"/>
                </a:lnTo>
                <a:lnTo>
                  <a:pt x="26" y="28"/>
                </a:lnTo>
                <a:lnTo>
                  <a:pt x="20" y="31"/>
                </a:lnTo>
                <a:lnTo>
                  <a:pt x="17" y="28"/>
                </a:lnTo>
                <a:lnTo>
                  <a:pt x="14" y="31"/>
                </a:lnTo>
                <a:lnTo>
                  <a:pt x="11" y="28"/>
                </a:lnTo>
                <a:lnTo>
                  <a:pt x="11" y="31"/>
                </a:lnTo>
                <a:lnTo>
                  <a:pt x="6" y="31"/>
                </a:lnTo>
                <a:lnTo>
                  <a:pt x="3" y="31"/>
                </a:lnTo>
                <a:lnTo>
                  <a:pt x="0" y="31"/>
                </a:lnTo>
                <a:lnTo>
                  <a:pt x="0" y="26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39" name="Freeform 188"/>
          <p:cNvSpPr>
            <a:spLocks/>
          </p:cNvSpPr>
          <p:nvPr/>
        </p:nvSpPr>
        <p:spPr bwMode="auto">
          <a:xfrm>
            <a:off x="5160963" y="3219450"/>
            <a:ext cx="47625" cy="36513"/>
          </a:xfrm>
          <a:custGeom>
            <a:avLst/>
            <a:gdLst>
              <a:gd name="T0" fmla="*/ 0 w 28"/>
              <a:gd name="T1" fmla="*/ 2147483647 h 26"/>
              <a:gd name="T2" fmla="*/ 2147483647 w 28"/>
              <a:gd name="T3" fmla="*/ 2147483647 h 26"/>
              <a:gd name="T4" fmla="*/ 0 w 28"/>
              <a:gd name="T5" fmla="*/ 2147483647 h 26"/>
              <a:gd name="T6" fmla="*/ 2147483647 w 28"/>
              <a:gd name="T7" fmla="*/ 2147483647 h 26"/>
              <a:gd name="T8" fmla="*/ 2147483647 w 28"/>
              <a:gd name="T9" fmla="*/ 2147483647 h 26"/>
              <a:gd name="T10" fmla="*/ 2147483647 w 28"/>
              <a:gd name="T11" fmla="*/ 0 h 26"/>
              <a:gd name="T12" fmla="*/ 2147483647 w 28"/>
              <a:gd name="T13" fmla="*/ 0 h 26"/>
              <a:gd name="T14" fmla="*/ 2147483647 w 28"/>
              <a:gd name="T15" fmla="*/ 0 h 26"/>
              <a:gd name="T16" fmla="*/ 2147483647 w 28"/>
              <a:gd name="T17" fmla="*/ 0 h 26"/>
              <a:gd name="T18" fmla="*/ 2147483647 w 28"/>
              <a:gd name="T19" fmla="*/ 0 h 26"/>
              <a:gd name="T20" fmla="*/ 2147483647 w 28"/>
              <a:gd name="T21" fmla="*/ 2147483647 h 26"/>
              <a:gd name="T22" fmla="*/ 2147483647 w 28"/>
              <a:gd name="T23" fmla="*/ 2147483647 h 26"/>
              <a:gd name="T24" fmla="*/ 2147483647 w 28"/>
              <a:gd name="T25" fmla="*/ 2147483647 h 26"/>
              <a:gd name="T26" fmla="*/ 2147483647 w 28"/>
              <a:gd name="T27" fmla="*/ 2147483647 h 26"/>
              <a:gd name="T28" fmla="*/ 2147483647 w 28"/>
              <a:gd name="T29" fmla="*/ 2147483647 h 26"/>
              <a:gd name="T30" fmla="*/ 2147483647 w 28"/>
              <a:gd name="T31" fmla="*/ 2147483647 h 26"/>
              <a:gd name="T32" fmla="*/ 2147483647 w 28"/>
              <a:gd name="T33" fmla="*/ 2147483647 h 26"/>
              <a:gd name="T34" fmla="*/ 2147483647 w 28"/>
              <a:gd name="T35" fmla="*/ 2147483647 h 26"/>
              <a:gd name="T36" fmla="*/ 2147483647 w 28"/>
              <a:gd name="T37" fmla="*/ 2147483647 h 26"/>
              <a:gd name="T38" fmla="*/ 2147483647 w 28"/>
              <a:gd name="T39" fmla="*/ 2147483647 h 26"/>
              <a:gd name="T40" fmla="*/ 2147483647 w 28"/>
              <a:gd name="T41" fmla="*/ 2147483647 h 26"/>
              <a:gd name="T42" fmla="*/ 2147483647 w 28"/>
              <a:gd name="T43" fmla="*/ 2147483647 h 26"/>
              <a:gd name="T44" fmla="*/ 2147483647 w 28"/>
              <a:gd name="T45" fmla="*/ 2147483647 h 26"/>
              <a:gd name="T46" fmla="*/ 2147483647 w 28"/>
              <a:gd name="T47" fmla="*/ 2147483647 h 26"/>
              <a:gd name="T48" fmla="*/ 2147483647 w 28"/>
              <a:gd name="T49" fmla="*/ 2147483647 h 26"/>
              <a:gd name="T50" fmla="*/ 2147483647 w 28"/>
              <a:gd name="T51" fmla="*/ 2147483647 h 26"/>
              <a:gd name="T52" fmla="*/ 2147483647 w 28"/>
              <a:gd name="T53" fmla="*/ 2147483647 h 26"/>
              <a:gd name="T54" fmla="*/ 2147483647 w 28"/>
              <a:gd name="T55" fmla="*/ 2147483647 h 26"/>
              <a:gd name="T56" fmla="*/ 2147483647 w 28"/>
              <a:gd name="T57" fmla="*/ 2147483647 h 26"/>
              <a:gd name="T58" fmla="*/ 2147483647 w 28"/>
              <a:gd name="T59" fmla="*/ 2147483647 h 26"/>
              <a:gd name="T60" fmla="*/ 2147483647 w 28"/>
              <a:gd name="T61" fmla="*/ 2147483647 h 26"/>
              <a:gd name="T62" fmla="*/ 2147483647 w 28"/>
              <a:gd name="T63" fmla="*/ 2147483647 h 26"/>
              <a:gd name="T64" fmla="*/ 2147483647 w 28"/>
              <a:gd name="T65" fmla="*/ 2147483647 h 26"/>
              <a:gd name="T66" fmla="*/ 2147483647 w 28"/>
              <a:gd name="T67" fmla="*/ 2147483647 h 26"/>
              <a:gd name="T68" fmla="*/ 2147483647 w 28"/>
              <a:gd name="T69" fmla="*/ 2147483647 h 26"/>
              <a:gd name="T70" fmla="*/ 2147483647 w 28"/>
              <a:gd name="T71" fmla="*/ 2147483647 h 26"/>
              <a:gd name="T72" fmla="*/ 0 w 28"/>
              <a:gd name="T73" fmla="*/ 2147483647 h 26"/>
              <a:gd name="T74" fmla="*/ 0 w 28"/>
              <a:gd name="T75" fmla="*/ 2147483647 h 2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8"/>
              <a:gd name="T115" fmla="*/ 0 h 26"/>
              <a:gd name="T116" fmla="*/ 28 w 28"/>
              <a:gd name="T117" fmla="*/ 26 h 2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8" h="26">
                <a:moveTo>
                  <a:pt x="0" y="12"/>
                </a:moveTo>
                <a:lnTo>
                  <a:pt x="2" y="9"/>
                </a:lnTo>
                <a:lnTo>
                  <a:pt x="0" y="9"/>
                </a:lnTo>
                <a:lnTo>
                  <a:pt x="2" y="6"/>
                </a:lnTo>
                <a:lnTo>
                  <a:pt x="2" y="3"/>
                </a:lnTo>
                <a:lnTo>
                  <a:pt x="2" y="0"/>
                </a:lnTo>
                <a:lnTo>
                  <a:pt x="5" y="0"/>
                </a:lnTo>
                <a:lnTo>
                  <a:pt x="8" y="0"/>
                </a:lnTo>
                <a:lnTo>
                  <a:pt x="11" y="0"/>
                </a:lnTo>
                <a:lnTo>
                  <a:pt x="14" y="0"/>
                </a:lnTo>
                <a:lnTo>
                  <a:pt x="14" y="3"/>
                </a:lnTo>
                <a:lnTo>
                  <a:pt x="17" y="3"/>
                </a:lnTo>
                <a:lnTo>
                  <a:pt x="17" y="6"/>
                </a:lnTo>
                <a:lnTo>
                  <a:pt x="17" y="9"/>
                </a:lnTo>
                <a:lnTo>
                  <a:pt x="20" y="12"/>
                </a:lnTo>
                <a:lnTo>
                  <a:pt x="20" y="15"/>
                </a:lnTo>
                <a:lnTo>
                  <a:pt x="23" y="12"/>
                </a:lnTo>
                <a:lnTo>
                  <a:pt x="26" y="12"/>
                </a:lnTo>
                <a:lnTo>
                  <a:pt x="28" y="15"/>
                </a:lnTo>
                <a:lnTo>
                  <a:pt x="26" y="15"/>
                </a:lnTo>
                <a:lnTo>
                  <a:pt x="23" y="18"/>
                </a:lnTo>
                <a:lnTo>
                  <a:pt x="23" y="20"/>
                </a:lnTo>
                <a:lnTo>
                  <a:pt x="20" y="20"/>
                </a:lnTo>
                <a:lnTo>
                  <a:pt x="17" y="23"/>
                </a:lnTo>
                <a:lnTo>
                  <a:pt x="14" y="23"/>
                </a:lnTo>
                <a:lnTo>
                  <a:pt x="11" y="23"/>
                </a:lnTo>
                <a:lnTo>
                  <a:pt x="11" y="26"/>
                </a:lnTo>
                <a:lnTo>
                  <a:pt x="8" y="26"/>
                </a:lnTo>
                <a:lnTo>
                  <a:pt x="8" y="23"/>
                </a:lnTo>
                <a:lnTo>
                  <a:pt x="8" y="20"/>
                </a:lnTo>
                <a:lnTo>
                  <a:pt x="8" y="23"/>
                </a:lnTo>
                <a:lnTo>
                  <a:pt x="5" y="23"/>
                </a:lnTo>
                <a:lnTo>
                  <a:pt x="5" y="20"/>
                </a:lnTo>
                <a:lnTo>
                  <a:pt x="2" y="20"/>
                </a:lnTo>
                <a:lnTo>
                  <a:pt x="2" y="18"/>
                </a:lnTo>
                <a:lnTo>
                  <a:pt x="2" y="15"/>
                </a:lnTo>
                <a:lnTo>
                  <a:pt x="0" y="15"/>
                </a:lnTo>
                <a:lnTo>
                  <a:pt x="0" y="12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40" name="Freeform 189"/>
          <p:cNvSpPr>
            <a:spLocks/>
          </p:cNvSpPr>
          <p:nvPr/>
        </p:nvSpPr>
        <p:spPr bwMode="auto">
          <a:xfrm>
            <a:off x="5076825" y="2897188"/>
            <a:ext cx="39688" cy="39687"/>
          </a:xfrm>
          <a:custGeom>
            <a:avLst/>
            <a:gdLst>
              <a:gd name="T0" fmla="*/ 0 w 23"/>
              <a:gd name="T1" fmla="*/ 2147483647 h 29"/>
              <a:gd name="T2" fmla="*/ 2147483647 w 23"/>
              <a:gd name="T3" fmla="*/ 2147483647 h 29"/>
              <a:gd name="T4" fmla="*/ 2147483647 w 23"/>
              <a:gd name="T5" fmla="*/ 2147483647 h 29"/>
              <a:gd name="T6" fmla="*/ 2147483647 w 23"/>
              <a:gd name="T7" fmla="*/ 2147483647 h 29"/>
              <a:gd name="T8" fmla="*/ 2147483647 w 23"/>
              <a:gd name="T9" fmla="*/ 2147483647 h 29"/>
              <a:gd name="T10" fmla="*/ 2147483647 w 23"/>
              <a:gd name="T11" fmla="*/ 2147483647 h 29"/>
              <a:gd name="T12" fmla="*/ 2147483647 w 23"/>
              <a:gd name="T13" fmla="*/ 2147483647 h 29"/>
              <a:gd name="T14" fmla="*/ 2147483647 w 23"/>
              <a:gd name="T15" fmla="*/ 2147483647 h 29"/>
              <a:gd name="T16" fmla="*/ 2147483647 w 23"/>
              <a:gd name="T17" fmla="*/ 2147483647 h 29"/>
              <a:gd name="T18" fmla="*/ 2147483647 w 23"/>
              <a:gd name="T19" fmla="*/ 2147483647 h 29"/>
              <a:gd name="T20" fmla="*/ 2147483647 w 23"/>
              <a:gd name="T21" fmla="*/ 2147483647 h 29"/>
              <a:gd name="T22" fmla="*/ 2147483647 w 23"/>
              <a:gd name="T23" fmla="*/ 2147483647 h 29"/>
              <a:gd name="T24" fmla="*/ 2147483647 w 23"/>
              <a:gd name="T25" fmla="*/ 2147483647 h 29"/>
              <a:gd name="T26" fmla="*/ 2147483647 w 23"/>
              <a:gd name="T27" fmla="*/ 2147483647 h 29"/>
              <a:gd name="T28" fmla="*/ 2147483647 w 23"/>
              <a:gd name="T29" fmla="*/ 2147483647 h 29"/>
              <a:gd name="T30" fmla="*/ 2147483647 w 23"/>
              <a:gd name="T31" fmla="*/ 2147483647 h 29"/>
              <a:gd name="T32" fmla="*/ 2147483647 w 23"/>
              <a:gd name="T33" fmla="*/ 2147483647 h 29"/>
              <a:gd name="T34" fmla="*/ 2147483647 w 23"/>
              <a:gd name="T35" fmla="*/ 2147483647 h 29"/>
              <a:gd name="T36" fmla="*/ 2147483647 w 23"/>
              <a:gd name="T37" fmla="*/ 0 h 29"/>
              <a:gd name="T38" fmla="*/ 2147483647 w 23"/>
              <a:gd name="T39" fmla="*/ 0 h 29"/>
              <a:gd name="T40" fmla="*/ 2147483647 w 23"/>
              <a:gd name="T41" fmla="*/ 2147483647 h 29"/>
              <a:gd name="T42" fmla="*/ 2147483647 w 23"/>
              <a:gd name="T43" fmla="*/ 2147483647 h 29"/>
              <a:gd name="T44" fmla="*/ 2147483647 w 23"/>
              <a:gd name="T45" fmla="*/ 2147483647 h 29"/>
              <a:gd name="T46" fmla="*/ 2147483647 w 23"/>
              <a:gd name="T47" fmla="*/ 2147483647 h 29"/>
              <a:gd name="T48" fmla="*/ 2147483647 w 23"/>
              <a:gd name="T49" fmla="*/ 2147483647 h 29"/>
              <a:gd name="T50" fmla="*/ 2147483647 w 23"/>
              <a:gd name="T51" fmla="*/ 2147483647 h 29"/>
              <a:gd name="T52" fmla="*/ 2147483647 w 23"/>
              <a:gd name="T53" fmla="*/ 2147483647 h 29"/>
              <a:gd name="T54" fmla="*/ 2147483647 w 23"/>
              <a:gd name="T55" fmla="*/ 2147483647 h 29"/>
              <a:gd name="T56" fmla="*/ 2147483647 w 23"/>
              <a:gd name="T57" fmla="*/ 2147483647 h 29"/>
              <a:gd name="T58" fmla="*/ 0 w 23"/>
              <a:gd name="T59" fmla="*/ 2147483647 h 2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3"/>
              <a:gd name="T91" fmla="*/ 0 h 29"/>
              <a:gd name="T92" fmla="*/ 23 w 23"/>
              <a:gd name="T93" fmla="*/ 29 h 29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3" h="29">
                <a:moveTo>
                  <a:pt x="0" y="17"/>
                </a:moveTo>
                <a:lnTo>
                  <a:pt x="3" y="20"/>
                </a:lnTo>
                <a:lnTo>
                  <a:pt x="8" y="17"/>
                </a:lnTo>
                <a:lnTo>
                  <a:pt x="11" y="12"/>
                </a:lnTo>
                <a:lnTo>
                  <a:pt x="14" y="12"/>
                </a:lnTo>
                <a:lnTo>
                  <a:pt x="14" y="14"/>
                </a:lnTo>
                <a:lnTo>
                  <a:pt x="11" y="17"/>
                </a:lnTo>
                <a:lnTo>
                  <a:pt x="14" y="23"/>
                </a:lnTo>
                <a:lnTo>
                  <a:pt x="11" y="23"/>
                </a:lnTo>
                <a:lnTo>
                  <a:pt x="8" y="29"/>
                </a:lnTo>
                <a:lnTo>
                  <a:pt x="11" y="29"/>
                </a:lnTo>
                <a:lnTo>
                  <a:pt x="14" y="29"/>
                </a:lnTo>
                <a:lnTo>
                  <a:pt x="20" y="26"/>
                </a:lnTo>
                <a:lnTo>
                  <a:pt x="23" y="26"/>
                </a:lnTo>
                <a:lnTo>
                  <a:pt x="23" y="23"/>
                </a:lnTo>
                <a:lnTo>
                  <a:pt x="23" y="20"/>
                </a:lnTo>
                <a:lnTo>
                  <a:pt x="23" y="17"/>
                </a:lnTo>
                <a:lnTo>
                  <a:pt x="23" y="3"/>
                </a:lnTo>
                <a:lnTo>
                  <a:pt x="23" y="0"/>
                </a:lnTo>
                <a:lnTo>
                  <a:pt x="20" y="0"/>
                </a:lnTo>
                <a:lnTo>
                  <a:pt x="14" y="6"/>
                </a:lnTo>
                <a:lnTo>
                  <a:pt x="14" y="9"/>
                </a:lnTo>
                <a:lnTo>
                  <a:pt x="11" y="9"/>
                </a:lnTo>
                <a:lnTo>
                  <a:pt x="14" y="3"/>
                </a:lnTo>
                <a:lnTo>
                  <a:pt x="11" y="6"/>
                </a:lnTo>
                <a:lnTo>
                  <a:pt x="8" y="6"/>
                </a:lnTo>
                <a:lnTo>
                  <a:pt x="5" y="9"/>
                </a:lnTo>
                <a:lnTo>
                  <a:pt x="5" y="12"/>
                </a:lnTo>
                <a:lnTo>
                  <a:pt x="3" y="14"/>
                </a:lnTo>
                <a:lnTo>
                  <a:pt x="0" y="17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41" name="Freeform 190"/>
          <p:cNvSpPr>
            <a:spLocks/>
          </p:cNvSpPr>
          <p:nvPr/>
        </p:nvSpPr>
        <p:spPr bwMode="auto">
          <a:xfrm>
            <a:off x="5164138" y="3098800"/>
            <a:ext cx="50800" cy="41275"/>
          </a:xfrm>
          <a:custGeom>
            <a:avLst/>
            <a:gdLst>
              <a:gd name="T0" fmla="*/ 0 w 29"/>
              <a:gd name="T1" fmla="*/ 2147483647 h 29"/>
              <a:gd name="T2" fmla="*/ 2147483647 w 29"/>
              <a:gd name="T3" fmla="*/ 2147483647 h 29"/>
              <a:gd name="T4" fmla="*/ 2147483647 w 29"/>
              <a:gd name="T5" fmla="*/ 2147483647 h 29"/>
              <a:gd name="T6" fmla="*/ 2147483647 w 29"/>
              <a:gd name="T7" fmla="*/ 2147483647 h 29"/>
              <a:gd name="T8" fmla="*/ 2147483647 w 29"/>
              <a:gd name="T9" fmla="*/ 2147483647 h 29"/>
              <a:gd name="T10" fmla="*/ 2147483647 w 29"/>
              <a:gd name="T11" fmla="*/ 2147483647 h 29"/>
              <a:gd name="T12" fmla="*/ 2147483647 w 29"/>
              <a:gd name="T13" fmla="*/ 2147483647 h 29"/>
              <a:gd name="T14" fmla="*/ 2147483647 w 29"/>
              <a:gd name="T15" fmla="*/ 2147483647 h 29"/>
              <a:gd name="T16" fmla="*/ 2147483647 w 29"/>
              <a:gd name="T17" fmla="*/ 2147483647 h 29"/>
              <a:gd name="T18" fmla="*/ 2147483647 w 29"/>
              <a:gd name="T19" fmla="*/ 2147483647 h 29"/>
              <a:gd name="T20" fmla="*/ 2147483647 w 29"/>
              <a:gd name="T21" fmla="*/ 2147483647 h 29"/>
              <a:gd name="T22" fmla="*/ 2147483647 w 29"/>
              <a:gd name="T23" fmla="*/ 2147483647 h 29"/>
              <a:gd name="T24" fmla="*/ 2147483647 w 29"/>
              <a:gd name="T25" fmla="*/ 2147483647 h 29"/>
              <a:gd name="T26" fmla="*/ 2147483647 w 29"/>
              <a:gd name="T27" fmla="*/ 2147483647 h 29"/>
              <a:gd name="T28" fmla="*/ 2147483647 w 29"/>
              <a:gd name="T29" fmla="*/ 2147483647 h 29"/>
              <a:gd name="T30" fmla="*/ 2147483647 w 29"/>
              <a:gd name="T31" fmla="*/ 2147483647 h 29"/>
              <a:gd name="T32" fmla="*/ 2147483647 w 29"/>
              <a:gd name="T33" fmla="*/ 2147483647 h 29"/>
              <a:gd name="T34" fmla="*/ 2147483647 w 29"/>
              <a:gd name="T35" fmla="*/ 2147483647 h 29"/>
              <a:gd name="T36" fmla="*/ 2147483647 w 29"/>
              <a:gd name="T37" fmla="*/ 2147483647 h 29"/>
              <a:gd name="T38" fmla="*/ 2147483647 w 29"/>
              <a:gd name="T39" fmla="*/ 2147483647 h 29"/>
              <a:gd name="T40" fmla="*/ 2147483647 w 29"/>
              <a:gd name="T41" fmla="*/ 0 h 29"/>
              <a:gd name="T42" fmla="*/ 2147483647 w 29"/>
              <a:gd name="T43" fmla="*/ 0 h 29"/>
              <a:gd name="T44" fmla="*/ 2147483647 w 29"/>
              <a:gd name="T45" fmla="*/ 2147483647 h 29"/>
              <a:gd name="T46" fmla="*/ 2147483647 w 29"/>
              <a:gd name="T47" fmla="*/ 2147483647 h 29"/>
              <a:gd name="T48" fmla="*/ 2147483647 w 29"/>
              <a:gd name="T49" fmla="*/ 2147483647 h 29"/>
              <a:gd name="T50" fmla="*/ 2147483647 w 29"/>
              <a:gd name="T51" fmla="*/ 2147483647 h 29"/>
              <a:gd name="T52" fmla="*/ 2147483647 w 29"/>
              <a:gd name="T53" fmla="*/ 2147483647 h 29"/>
              <a:gd name="T54" fmla="*/ 2147483647 w 29"/>
              <a:gd name="T55" fmla="*/ 2147483647 h 29"/>
              <a:gd name="T56" fmla="*/ 2147483647 w 29"/>
              <a:gd name="T57" fmla="*/ 2147483647 h 29"/>
              <a:gd name="T58" fmla="*/ 2147483647 w 29"/>
              <a:gd name="T59" fmla="*/ 2147483647 h 29"/>
              <a:gd name="T60" fmla="*/ 2147483647 w 29"/>
              <a:gd name="T61" fmla="*/ 2147483647 h 29"/>
              <a:gd name="T62" fmla="*/ 2147483647 w 29"/>
              <a:gd name="T63" fmla="*/ 2147483647 h 29"/>
              <a:gd name="T64" fmla="*/ 2147483647 w 29"/>
              <a:gd name="T65" fmla="*/ 2147483647 h 29"/>
              <a:gd name="T66" fmla="*/ 0 w 29"/>
              <a:gd name="T67" fmla="*/ 2147483647 h 2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9"/>
              <a:gd name="T103" fmla="*/ 0 h 29"/>
              <a:gd name="T104" fmla="*/ 29 w 29"/>
              <a:gd name="T105" fmla="*/ 29 h 2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9" h="29">
                <a:moveTo>
                  <a:pt x="0" y="26"/>
                </a:moveTo>
                <a:lnTo>
                  <a:pt x="3" y="29"/>
                </a:lnTo>
                <a:lnTo>
                  <a:pt x="3" y="26"/>
                </a:lnTo>
                <a:lnTo>
                  <a:pt x="6" y="26"/>
                </a:lnTo>
                <a:lnTo>
                  <a:pt x="6" y="29"/>
                </a:lnTo>
                <a:lnTo>
                  <a:pt x="9" y="26"/>
                </a:lnTo>
                <a:lnTo>
                  <a:pt x="9" y="29"/>
                </a:lnTo>
                <a:lnTo>
                  <a:pt x="12" y="26"/>
                </a:lnTo>
                <a:lnTo>
                  <a:pt x="15" y="26"/>
                </a:lnTo>
                <a:lnTo>
                  <a:pt x="15" y="23"/>
                </a:lnTo>
                <a:lnTo>
                  <a:pt x="18" y="23"/>
                </a:lnTo>
                <a:lnTo>
                  <a:pt x="18" y="20"/>
                </a:lnTo>
                <a:lnTo>
                  <a:pt x="21" y="20"/>
                </a:lnTo>
                <a:lnTo>
                  <a:pt x="24" y="20"/>
                </a:lnTo>
                <a:lnTo>
                  <a:pt x="24" y="17"/>
                </a:lnTo>
                <a:lnTo>
                  <a:pt x="29" y="11"/>
                </a:lnTo>
                <a:lnTo>
                  <a:pt x="29" y="9"/>
                </a:lnTo>
                <a:lnTo>
                  <a:pt x="26" y="9"/>
                </a:lnTo>
                <a:lnTo>
                  <a:pt x="26" y="6"/>
                </a:lnTo>
                <a:lnTo>
                  <a:pt x="29" y="3"/>
                </a:lnTo>
                <a:lnTo>
                  <a:pt x="26" y="0"/>
                </a:lnTo>
                <a:lnTo>
                  <a:pt x="24" y="0"/>
                </a:lnTo>
                <a:lnTo>
                  <a:pt x="21" y="3"/>
                </a:lnTo>
                <a:lnTo>
                  <a:pt x="18" y="3"/>
                </a:lnTo>
                <a:lnTo>
                  <a:pt x="15" y="9"/>
                </a:lnTo>
                <a:lnTo>
                  <a:pt x="12" y="11"/>
                </a:lnTo>
                <a:lnTo>
                  <a:pt x="9" y="11"/>
                </a:lnTo>
                <a:lnTo>
                  <a:pt x="9" y="14"/>
                </a:lnTo>
                <a:lnTo>
                  <a:pt x="6" y="14"/>
                </a:lnTo>
                <a:lnTo>
                  <a:pt x="6" y="17"/>
                </a:lnTo>
                <a:lnTo>
                  <a:pt x="6" y="20"/>
                </a:lnTo>
                <a:lnTo>
                  <a:pt x="3" y="23"/>
                </a:lnTo>
                <a:lnTo>
                  <a:pt x="3" y="26"/>
                </a:lnTo>
                <a:lnTo>
                  <a:pt x="0" y="26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42" name="Freeform 191"/>
          <p:cNvSpPr>
            <a:spLocks/>
          </p:cNvSpPr>
          <p:nvPr/>
        </p:nvSpPr>
        <p:spPr bwMode="auto">
          <a:xfrm>
            <a:off x="5421313" y="2554288"/>
            <a:ext cx="44450" cy="34925"/>
          </a:xfrm>
          <a:custGeom>
            <a:avLst/>
            <a:gdLst>
              <a:gd name="T0" fmla="*/ 0 w 26"/>
              <a:gd name="T1" fmla="*/ 2147483647 h 26"/>
              <a:gd name="T2" fmla="*/ 2147483647 w 26"/>
              <a:gd name="T3" fmla="*/ 2147483647 h 26"/>
              <a:gd name="T4" fmla="*/ 2147483647 w 26"/>
              <a:gd name="T5" fmla="*/ 0 h 26"/>
              <a:gd name="T6" fmla="*/ 2147483647 w 26"/>
              <a:gd name="T7" fmla="*/ 2147483647 h 26"/>
              <a:gd name="T8" fmla="*/ 2147483647 w 26"/>
              <a:gd name="T9" fmla="*/ 2147483647 h 26"/>
              <a:gd name="T10" fmla="*/ 2147483647 w 26"/>
              <a:gd name="T11" fmla="*/ 2147483647 h 26"/>
              <a:gd name="T12" fmla="*/ 2147483647 w 26"/>
              <a:gd name="T13" fmla="*/ 2147483647 h 26"/>
              <a:gd name="T14" fmla="*/ 2147483647 w 26"/>
              <a:gd name="T15" fmla="*/ 2147483647 h 26"/>
              <a:gd name="T16" fmla="*/ 2147483647 w 26"/>
              <a:gd name="T17" fmla="*/ 2147483647 h 26"/>
              <a:gd name="T18" fmla="*/ 2147483647 w 26"/>
              <a:gd name="T19" fmla="*/ 2147483647 h 26"/>
              <a:gd name="T20" fmla="*/ 2147483647 w 26"/>
              <a:gd name="T21" fmla="*/ 2147483647 h 26"/>
              <a:gd name="T22" fmla="*/ 2147483647 w 26"/>
              <a:gd name="T23" fmla="*/ 2147483647 h 26"/>
              <a:gd name="T24" fmla="*/ 2147483647 w 26"/>
              <a:gd name="T25" fmla="*/ 2147483647 h 26"/>
              <a:gd name="T26" fmla="*/ 2147483647 w 26"/>
              <a:gd name="T27" fmla="*/ 2147483647 h 26"/>
              <a:gd name="T28" fmla="*/ 2147483647 w 26"/>
              <a:gd name="T29" fmla="*/ 2147483647 h 26"/>
              <a:gd name="T30" fmla="*/ 2147483647 w 26"/>
              <a:gd name="T31" fmla="*/ 2147483647 h 26"/>
              <a:gd name="T32" fmla="*/ 2147483647 w 26"/>
              <a:gd name="T33" fmla="*/ 2147483647 h 26"/>
              <a:gd name="T34" fmla="*/ 2147483647 w 26"/>
              <a:gd name="T35" fmla="*/ 2147483647 h 26"/>
              <a:gd name="T36" fmla="*/ 2147483647 w 26"/>
              <a:gd name="T37" fmla="*/ 2147483647 h 26"/>
              <a:gd name="T38" fmla="*/ 2147483647 w 26"/>
              <a:gd name="T39" fmla="*/ 2147483647 h 26"/>
              <a:gd name="T40" fmla="*/ 0 w 26"/>
              <a:gd name="T41" fmla="*/ 2147483647 h 2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6"/>
              <a:gd name="T64" fmla="*/ 0 h 26"/>
              <a:gd name="T65" fmla="*/ 26 w 26"/>
              <a:gd name="T66" fmla="*/ 26 h 2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6" h="26">
                <a:moveTo>
                  <a:pt x="0" y="15"/>
                </a:moveTo>
                <a:lnTo>
                  <a:pt x="3" y="3"/>
                </a:lnTo>
                <a:lnTo>
                  <a:pt x="9" y="0"/>
                </a:lnTo>
                <a:lnTo>
                  <a:pt x="15" y="9"/>
                </a:lnTo>
                <a:lnTo>
                  <a:pt x="15" y="12"/>
                </a:lnTo>
                <a:lnTo>
                  <a:pt x="9" y="12"/>
                </a:lnTo>
                <a:lnTo>
                  <a:pt x="15" y="12"/>
                </a:lnTo>
                <a:lnTo>
                  <a:pt x="20" y="18"/>
                </a:lnTo>
                <a:lnTo>
                  <a:pt x="18" y="18"/>
                </a:lnTo>
                <a:lnTo>
                  <a:pt x="23" y="18"/>
                </a:lnTo>
                <a:lnTo>
                  <a:pt x="23" y="21"/>
                </a:lnTo>
                <a:lnTo>
                  <a:pt x="23" y="23"/>
                </a:lnTo>
                <a:lnTo>
                  <a:pt x="23" y="21"/>
                </a:lnTo>
                <a:lnTo>
                  <a:pt x="26" y="21"/>
                </a:lnTo>
                <a:lnTo>
                  <a:pt x="26" y="23"/>
                </a:lnTo>
                <a:lnTo>
                  <a:pt x="20" y="26"/>
                </a:lnTo>
                <a:lnTo>
                  <a:pt x="18" y="23"/>
                </a:lnTo>
                <a:lnTo>
                  <a:pt x="15" y="18"/>
                </a:lnTo>
                <a:lnTo>
                  <a:pt x="3" y="18"/>
                </a:lnTo>
                <a:lnTo>
                  <a:pt x="3" y="15"/>
                </a:lnTo>
                <a:lnTo>
                  <a:pt x="0" y="15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43" name="Freeform 192"/>
          <p:cNvSpPr>
            <a:spLocks/>
          </p:cNvSpPr>
          <p:nvPr/>
        </p:nvSpPr>
        <p:spPr bwMode="auto">
          <a:xfrm>
            <a:off x="5164138" y="2936875"/>
            <a:ext cx="26987" cy="36513"/>
          </a:xfrm>
          <a:custGeom>
            <a:avLst/>
            <a:gdLst>
              <a:gd name="T0" fmla="*/ 0 w 15"/>
              <a:gd name="T1" fmla="*/ 2147483647 h 26"/>
              <a:gd name="T2" fmla="*/ 0 w 15"/>
              <a:gd name="T3" fmla="*/ 2147483647 h 26"/>
              <a:gd name="T4" fmla="*/ 0 w 15"/>
              <a:gd name="T5" fmla="*/ 2147483647 h 26"/>
              <a:gd name="T6" fmla="*/ 2147483647 w 15"/>
              <a:gd name="T7" fmla="*/ 2147483647 h 26"/>
              <a:gd name="T8" fmla="*/ 2147483647 w 15"/>
              <a:gd name="T9" fmla="*/ 2147483647 h 26"/>
              <a:gd name="T10" fmla="*/ 2147483647 w 15"/>
              <a:gd name="T11" fmla="*/ 2147483647 h 26"/>
              <a:gd name="T12" fmla="*/ 2147483647 w 15"/>
              <a:gd name="T13" fmla="*/ 2147483647 h 26"/>
              <a:gd name="T14" fmla="*/ 2147483647 w 15"/>
              <a:gd name="T15" fmla="*/ 2147483647 h 26"/>
              <a:gd name="T16" fmla="*/ 2147483647 w 15"/>
              <a:gd name="T17" fmla="*/ 2147483647 h 26"/>
              <a:gd name="T18" fmla="*/ 2147483647 w 15"/>
              <a:gd name="T19" fmla="*/ 2147483647 h 26"/>
              <a:gd name="T20" fmla="*/ 2147483647 w 15"/>
              <a:gd name="T21" fmla="*/ 2147483647 h 26"/>
              <a:gd name="T22" fmla="*/ 2147483647 w 15"/>
              <a:gd name="T23" fmla="*/ 0 h 26"/>
              <a:gd name="T24" fmla="*/ 2147483647 w 15"/>
              <a:gd name="T25" fmla="*/ 0 h 26"/>
              <a:gd name="T26" fmla="*/ 2147483647 w 15"/>
              <a:gd name="T27" fmla="*/ 0 h 26"/>
              <a:gd name="T28" fmla="*/ 0 w 15"/>
              <a:gd name="T29" fmla="*/ 2147483647 h 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5"/>
              <a:gd name="T46" fmla="*/ 0 h 26"/>
              <a:gd name="T47" fmla="*/ 15 w 15"/>
              <a:gd name="T48" fmla="*/ 26 h 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5" h="26">
                <a:moveTo>
                  <a:pt x="0" y="8"/>
                </a:moveTo>
                <a:lnTo>
                  <a:pt x="0" y="11"/>
                </a:lnTo>
                <a:lnTo>
                  <a:pt x="0" y="20"/>
                </a:lnTo>
                <a:lnTo>
                  <a:pt x="3" y="26"/>
                </a:lnTo>
                <a:lnTo>
                  <a:pt x="12" y="26"/>
                </a:lnTo>
                <a:lnTo>
                  <a:pt x="15" y="17"/>
                </a:lnTo>
                <a:lnTo>
                  <a:pt x="12" y="17"/>
                </a:lnTo>
                <a:lnTo>
                  <a:pt x="15" y="14"/>
                </a:lnTo>
                <a:lnTo>
                  <a:pt x="12" y="11"/>
                </a:lnTo>
                <a:lnTo>
                  <a:pt x="15" y="8"/>
                </a:lnTo>
                <a:lnTo>
                  <a:pt x="12" y="3"/>
                </a:lnTo>
                <a:lnTo>
                  <a:pt x="12" y="0"/>
                </a:lnTo>
                <a:lnTo>
                  <a:pt x="9" y="0"/>
                </a:lnTo>
                <a:lnTo>
                  <a:pt x="3" y="0"/>
                </a:lnTo>
                <a:lnTo>
                  <a:pt x="0" y="8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44" name="Freeform 193"/>
          <p:cNvSpPr>
            <a:spLocks/>
          </p:cNvSpPr>
          <p:nvPr/>
        </p:nvSpPr>
        <p:spPr bwMode="auto">
          <a:xfrm>
            <a:off x="5348288" y="3581400"/>
            <a:ext cx="49212" cy="25400"/>
          </a:xfrm>
          <a:custGeom>
            <a:avLst/>
            <a:gdLst>
              <a:gd name="T0" fmla="*/ 0 w 29"/>
              <a:gd name="T1" fmla="*/ 2147483647 h 18"/>
              <a:gd name="T2" fmla="*/ 2147483647 w 29"/>
              <a:gd name="T3" fmla="*/ 2147483647 h 18"/>
              <a:gd name="T4" fmla="*/ 2147483647 w 29"/>
              <a:gd name="T5" fmla="*/ 2147483647 h 18"/>
              <a:gd name="T6" fmla="*/ 2147483647 w 29"/>
              <a:gd name="T7" fmla="*/ 2147483647 h 18"/>
              <a:gd name="T8" fmla="*/ 2147483647 w 29"/>
              <a:gd name="T9" fmla="*/ 2147483647 h 18"/>
              <a:gd name="T10" fmla="*/ 2147483647 w 29"/>
              <a:gd name="T11" fmla="*/ 2147483647 h 18"/>
              <a:gd name="T12" fmla="*/ 2147483647 w 29"/>
              <a:gd name="T13" fmla="*/ 2147483647 h 18"/>
              <a:gd name="T14" fmla="*/ 2147483647 w 29"/>
              <a:gd name="T15" fmla="*/ 2147483647 h 18"/>
              <a:gd name="T16" fmla="*/ 2147483647 w 29"/>
              <a:gd name="T17" fmla="*/ 2147483647 h 18"/>
              <a:gd name="T18" fmla="*/ 2147483647 w 29"/>
              <a:gd name="T19" fmla="*/ 2147483647 h 18"/>
              <a:gd name="T20" fmla="*/ 2147483647 w 29"/>
              <a:gd name="T21" fmla="*/ 2147483647 h 18"/>
              <a:gd name="T22" fmla="*/ 2147483647 w 29"/>
              <a:gd name="T23" fmla="*/ 2147483647 h 18"/>
              <a:gd name="T24" fmla="*/ 2147483647 w 29"/>
              <a:gd name="T25" fmla="*/ 2147483647 h 18"/>
              <a:gd name="T26" fmla="*/ 2147483647 w 29"/>
              <a:gd name="T27" fmla="*/ 2147483647 h 18"/>
              <a:gd name="T28" fmla="*/ 2147483647 w 29"/>
              <a:gd name="T29" fmla="*/ 2147483647 h 18"/>
              <a:gd name="T30" fmla="*/ 2147483647 w 29"/>
              <a:gd name="T31" fmla="*/ 2147483647 h 18"/>
              <a:gd name="T32" fmla="*/ 2147483647 w 29"/>
              <a:gd name="T33" fmla="*/ 2147483647 h 18"/>
              <a:gd name="T34" fmla="*/ 2147483647 w 29"/>
              <a:gd name="T35" fmla="*/ 0 h 18"/>
              <a:gd name="T36" fmla="*/ 2147483647 w 29"/>
              <a:gd name="T37" fmla="*/ 0 h 18"/>
              <a:gd name="T38" fmla="*/ 2147483647 w 29"/>
              <a:gd name="T39" fmla="*/ 0 h 18"/>
              <a:gd name="T40" fmla="*/ 2147483647 w 29"/>
              <a:gd name="T41" fmla="*/ 2147483647 h 18"/>
              <a:gd name="T42" fmla="*/ 2147483647 w 29"/>
              <a:gd name="T43" fmla="*/ 2147483647 h 18"/>
              <a:gd name="T44" fmla="*/ 2147483647 w 29"/>
              <a:gd name="T45" fmla="*/ 2147483647 h 18"/>
              <a:gd name="T46" fmla="*/ 2147483647 w 29"/>
              <a:gd name="T47" fmla="*/ 2147483647 h 18"/>
              <a:gd name="T48" fmla="*/ 0 w 29"/>
              <a:gd name="T49" fmla="*/ 2147483647 h 1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9"/>
              <a:gd name="T76" fmla="*/ 0 h 18"/>
              <a:gd name="T77" fmla="*/ 29 w 29"/>
              <a:gd name="T78" fmla="*/ 18 h 1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9" h="18">
                <a:moveTo>
                  <a:pt x="0" y="6"/>
                </a:moveTo>
                <a:lnTo>
                  <a:pt x="3" y="6"/>
                </a:lnTo>
                <a:lnTo>
                  <a:pt x="6" y="6"/>
                </a:lnTo>
                <a:lnTo>
                  <a:pt x="6" y="9"/>
                </a:lnTo>
                <a:lnTo>
                  <a:pt x="9" y="9"/>
                </a:lnTo>
                <a:lnTo>
                  <a:pt x="9" y="12"/>
                </a:lnTo>
                <a:lnTo>
                  <a:pt x="12" y="12"/>
                </a:lnTo>
                <a:lnTo>
                  <a:pt x="14" y="15"/>
                </a:lnTo>
                <a:lnTo>
                  <a:pt x="14" y="18"/>
                </a:lnTo>
                <a:lnTo>
                  <a:pt x="17" y="18"/>
                </a:lnTo>
                <a:lnTo>
                  <a:pt x="20" y="15"/>
                </a:lnTo>
                <a:lnTo>
                  <a:pt x="23" y="12"/>
                </a:lnTo>
                <a:lnTo>
                  <a:pt x="26" y="9"/>
                </a:lnTo>
                <a:lnTo>
                  <a:pt x="29" y="9"/>
                </a:lnTo>
                <a:lnTo>
                  <a:pt x="26" y="6"/>
                </a:lnTo>
                <a:lnTo>
                  <a:pt x="23" y="3"/>
                </a:lnTo>
                <a:lnTo>
                  <a:pt x="20" y="3"/>
                </a:lnTo>
                <a:lnTo>
                  <a:pt x="17" y="0"/>
                </a:lnTo>
                <a:lnTo>
                  <a:pt x="14" y="0"/>
                </a:lnTo>
                <a:lnTo>
                  <a:pt x="12" y="0"/>
                </a:lnTo>
                <a:lnTo>
                  <a:pt x="12" y="3"/>
                </a:lnTo>
                <a:lnTo>
                  <a:pt x="9" y="3"/>
                </a:lnTo>
                <a:lnTo>
                  <a:pt x="6" y="3"/>
                </a:lnTo>
                <a:lnTo>
                  <a:pt x="3" y="6"/>
                </a:lnTo>
                <a:lnTo>
                  <a:pt x="0" y="6"/>
                </a:lnTo>
                <a:close/>
              </a:path>
            </a:pathLst>
          </a:custGeom>
          <a:solidFill>
            <a:srgbClr val="FFFFCC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45" name="Freeform 194"/>
          <p:cNvSpPr>
            <a:spLocks/>
          </p:cNvSpPr>
          <p:nvPr/>
        </p:nvSpPr>
        <p:spPr bwMode="auto">
          <a:xfrm>
            <a:off x="5062538" y="2674938"/>
            <a:ext cx="39687" cy="22225"/>
          </a:xfrm>
          <a:custGeom>
            <a:avLst/>
            <a:gdLst>
              <a:gd name="T0" fmla="*/ 0 w 23"/>
              <a:gd name="T1" fmla="*/ 2147483647 h 17"/>
              <a:gd name="T2" fmla="*/ 2147483647 w 23"/>
              <a:gd name="T3" fmla="*/ 2147483647 h 17"/>
              <a:gd name="T4" fmla="*/ 2147483647 w 23"/>
              <a:gd name="T5" fmla="*/ 2147483647 h 17"/>
              <a:gd name="T6" fmla="*/ 2147483647 w 23"/>
              <a:gd name="T7" fmla="*/ 0 h 17"/>
              <a:gd name="T8" fmla="*/ 2147483647 w 23"/>
              <a:gd name="T9" fmla="*/ 2147483647 h 17"/>
              <a:gd name="T10" fmla="*/ 2147483647 w 23"/>
              <a:gd name="T11" fmla="*/ 2147483647 h 17"/>
              <a:gd name="T12" fmla="*/ 2147483647 w 23"/>
              <a:gd name="T13" fmla="*/ 2147483647 h 17"/>
              <a:gd name="T14" fmla="*/ 2147483647 w 23"/>
              <a:gd name="T15" fmla="*/ 2147483647 h 17"/>
              <a:gd name="T16" fmla="*/ 2147483647 w 23"/>
              <a:gd name="T17" fmla="*/ 2147483647 h 17"/>
              <a:gd name="T18" fmla="*/ 2147483647 w 23"/>
              <a:gd name="T19" fmla="*/ 2147483647 h 17"/>
              <a:gd name="T20" fmla="*/ 2147483647 w 23"/>
              <a:gd name="T21" fmla="*/ 2147483647 h 17"/>
              <a:gd name="T22" fmla="*/ 2147483647 w 23"/>
              <a:gd name="T23" fmla="*/ 2147483647 h 17"/>
              <a:gd name="T24" fmla="*/ 0 w 23"/>
              <a:gd name="T25" fmla="*/ 2147483647 h 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"/>
              <a:gd name="T40" fmla="*/ 0 h 17"/>
              <a:gd name="T41" fmla="*/ 23 w 23"/>
              <a:gd name="T42" fmla="*/ 17 h 1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" h="17">
                <a:moveTo>
                  <a:pt x="0" y="6"/>
                </a:moveTo>
                <a:lnTo>
                  <a:pt x="6" y="3"/>
                </a:lnTo>
                <a:lnTo>
                  <a:pt x="12" y="3"/>
                </a:lnTo>
                <a:lnTo>
                  <a:pt x="17" y="0"/>
                </a:lnTo>
                <a:lnTo>
                  <a:pt x="23" y="6"/>
                </a:lnTo>
                <a:lnTo>
                  <a:pt x="20" y="8"/>
                </a:lnTo>
                <a:lnTo>
                  <a:pt x="17" y="6"/>
                </a:lnTo>
                <a:lnTo>
                  <a:pt x="20" y="8"/>
                </a:lnTo>
                <a:lnTo>
                  <a:pt x="12" y="11"/>
                </a:lnTo>
                <a:lnTo>
                  <a:pt x="17" y="14"/>
                </a:lnTo>
                <a:lnTo>
                  <a:pt x="14" y="17"/>
                </a:lnTo>
                <a:lnTo>
                  <a:pt x="9" y="17"/>
                </a:lnTo>
                <a:lnTo>
                  <a:pt x="0" y="6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46" name="Freeform 195"/>
          <p:cNvSpPr>
            <a:spLocks/>
          </p:cNvSpPr>
          <p:nvPr/>
        </p:nvSpPr>
        <p:spPr bwMode="auto">
          <a:xfrm>
            <a:off x="5121275" y="2876550"/>
            <a:ext cx="39688" cy="39688"/>
          </a:xfrm>
          <a:custGeom>
            <a:avLst/>
            <a:gdLst>
              <a:gd name="T0" fmla="*/ 0 w 23"/>
              <a:gd name="T1" fmla="*/ 2147483647 h 28"/>
              <a:gd name="T2" fmla="*/ 0 w 23"/>
              <a:gd name="T3" fmla="*/ 2147483647 h 28"/>
              <a:gd name="T4" fmla="*/ 2147483647 w 23"/>
              <a:gd name="T5" fmla="*/ 2147483647 h 28"/>
              <a:gd name="T6" fmla="*/ 2147483647 w 23"/>
              <a:gd name="T7" fmla="*/ 2147483647 h 28"/>
              <a:gd name="T8" fmla="*/ 2147483647 w 23"/>
              <a:gd name="T9" fmla="*/ 2147483647 h 28"/>
              <a:gd name="T10" fmla="*/ 2147483647 w 23"/>
              <a:gd name="T11" fmla="*/ 2147483647 h 28"/>
              <a:gd name="T12" fmla="*/ 2147483647 w 23"/>
              <a:gd name="T13" fmla="*/ 2147483647 h 28"/>
              <a:gd name="T14" fmla="*/ 2147483647 w 23"/>
              <a:gd name="T15" fmla="*/ 2147483647 h 28"/>
              <a:gd name="T16" fmla="*/ 2147483647 w 23"/>
              <a:gd name="T17" fmla="*/ 0 h 28"/>
              <a:gd name="T18" fmla="*/ 2147483647 w 23"/>
              <a:gd name="T19" fmla="*/ 2147483647 h 28"/>
              <a:gd name="T20" fmla="*/ 2147483647 w 23"/>
              <a:gd name="T21" fmla="*/ 2147483647 h 28"/>
              <a:gd name="T22" fmla="*/ 2147483647 w 23"/>
              <a:gd name="T23" fmla="*/ 2147483647 h 28"/>
              <a:gd name="T24" fmla="*/ 2147483647 w 23"/>
              <a:gd name="T25" fmla="*/ 2147483647 h 28"/>
              <a:gd name="T26" fmla="*/ 2147483647 w 23"/>
              <a:gd name="T27" fmla="*/ 2147483647 h 28"/>
              <a:gd name="T28" fmla="*/ 2147483647 w 23"/>
              <a:gd name="T29" fmla="*/ 2147483647 h 28"/>
              <a:gd name="T30" fmla="*/ 2147483647 w 23"/>
              <a:gd name="T31" fmla="*/ 2147483647 h 28"/>
              <a:gd name="T32" fmla="*/ 2147483647 w 23"/>
              <a:gd name="T33" fmla="*/ 2147483647 h 28"/>
              <a:gd name="T34" fmla="*/ 2147483647 w 23"/>
              <a:gd name="T35" fmla="*/ 2147483647 h 28"/>
              <a:gd name="T36" fmla="*/ 2147483647 w 23"/>
              <a:gd name="T37" fmla="*/ 2147483647 h 28"/>
              <a:gd name="T38" fmla="*/ 2147483647 w 23"/>
              <a:gd name="T39" fmla="*/ 2147483647 h 28"/>
              <a:gd name="T40" fmla="*/ 0 w 23"/>
              <a:gd name="T41" fmla="*/ 2147483647 h 2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3"/>
              <a:gd name="T64" fmla="*/ 0 h 28"/>
              <a:gd name="T65" fmla="*/ 23 w 23"/>
              <a:gd name="T66" fmla="*/ 28 h 2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3" h="28">
                <a:moveTo>
                  <a:pt x="0" y="20"/>
                </a:moveTo>
                <a:lnTo>
                  <a:pt x="0" y="26"/>
                </a:lnTo>
                <a:lnTo>
                  <a:pt x="2" y="28"/>
                </a:lnTo>
                <a:lnTo>
                  <a:pt x="11" y="17"/>
                </a:lnTo>
                <a:lnTo>
                  <a:pt x="11" y="14"/>
                </a:lnTo>
                <a:lnTo>
                  <a:pt x="14" y="14"/>
                </a:lnTo>
                <a:lnTo>
                  <a:pt x="20" y="5"/>
                </a:lnTo>
                <a:lnTo>
                  <a:pt x="23" y="3"/>
                </a:lnTo>
                <a:lnTo>
                  <a:pt x="23" y="0"/>
                </a:lnTo>
                <a:lnTo>
                  <a:pt x="20" y="3"/>
                </a:lnTo>
                <a:lnTo>
                  <a:pt x="17" y="3"/>
                </a:lnTo>
                <a:lnTo>
                  <a:pt x="17" y="5"/>
                </a:lnTo>
                <a:lnTo>
                  <a:pt x="8" y="8"/>
                </a:lnTo>
                <a:lnTo>
                  <a:pt x="8" y="11"/>
                </a:lnTo>
                <a:lnTo>
                  <a:pt x="5" y="11"/>
                </a:lnTo>
                <a:lnTo>
                  <a:pt x="5" y="14"/>
                </a:lnTo>
                <a:lnTo>
                  <a:pt x="8" y="14"/>
                </a:lnTo>
                <a:lnTo>
                  <a:pt x="11" y="14"/>
                </a:lnTo>
                <a:lnTo>
                  <a:pt x="5" y="14"/>
                </a:lnTo>
                <a:lnTo>
                  <a:pt x="2" y="14"/>
                </a:lnTo>
                <a:lnTo>
                  <a:pt x="0" y="20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47" name="Freeform 196"/>
          <p:cNvSpPr>
            <a:spLocks/>
          </p:cNvSpPr>
          <p:nvPr/>
        </p:nvSpPr>
        <p:spPr bwMode="auto">
          <a:xfrm>
            <a:off x="5057775" y="2705100"/>
            <a:ext cx="19050" cy="41275"/>
          </a:xfrm>
          <a:custGeom>
            <a:avLst/>
            <a:gdLst>
              <a:gd name="T0" fmla="*/ 2147483647 w 12"/>
              <a:gd name="T1" fmla="*/ 2147483647 h 29"/>
              <a:gd name="T2" fmla="*/ 0 w 12"/>
              <a:gd name="T3" fmla="*/ 2147483647 h 29"/>
              <a:gd name="T4" fmla="*/ 2147483647 w 12"/>
              <a:gd name="T5" fmla="*/ 2147483647 h 29"/>
              <a:gd name="T6" fmla="*/ 2147483647 w 12"/>
              <a:gd name="T7" fmla="*/ 2147483647 h 29"/>
              <a:gd name="T8" fmla="*/ 2147483647 w 12"/>
              <a:gd name="T9" fmla="*/ 2147483647 h 29"/>
              <a:gd name="T10" fmla="*/ 2147483647 w 12"/>
              <a:gd name="T11" fmla="*/ 2147483647 h 29"/>
              <a:gd name="T12" fmla="*/ 2147483647 w 12"/>
              <a:gd name="T13" fmla="*/ 2147483647 h 29"/>
              <a:gd name="T14" fmla="*/ 2147483647 w 12"/>
              <a:gd name="T15" fmla="*/ 2147483647 h 29"/>
              <a:gd name="T16" fmla="*/ 2147483647 w 12"/>
              <a:gd name="T17" fmla="*/ 2147483647 h 29"/>
              <a:gd name="T18" fmla="*/ 2147483647 w 12"/>
              <a:gd name="T19" fmla="*/ 0 h 29"/>
              <a:gd name="T20" fmla="*/ 2147483647 w 12"/>
              <a:gd name="T21" fmla="*/ 2147483647 h 2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"/>
              <a:gd name="T34" fmla="*/ 0 h 29"/>
              <a:gd name="T35" fmla="*/ 12 w 12"/>
              <a:gd name="T36" fmla="*/ 29 h 2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" h="29">
                <a:moveTo>
                  <a:pt x="3" y="11"/>
                </a:moveTo>
                <a:lnTo>
                  <a:pt x="0" y="26"/>
                </a:lnTo>
                <a:lnTo>
                  <a:pt x="9" y="29"/>
                </a:lnTo>
                <a:lnTo>
                  <a:pt x="6" y="26"/>
                </a:lnTo>
                <a:lnTo>
                  <a:pt x="3" y="26"/>
                </a:lnTo>
                <a:lnTo>
                  <a:pt x="9" y="23"/>
                </a:lnTo>
                <a:lnTo>
                  <a:pt x="6" y="17"/>
                </a:lnTo>
                <a:lnTo>
                  <a:pt x="9" y="17"/>
                </a:lnTo>
                <a:lnTo>
                  <a:pt x="12" y="11"/>
                </a:lnTo>
                <a:lnTo>
                  <a:pt x="6" y="0"/>
                </a:lnTo>
                <a:lnTo>
                  <a:pt x="3" y="11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48" name="Freeform 197"/>
          <p:cNvSpPr>
            <a:spLocks/>
          </p:cNvSpPr>
          <p:nvPr/>
        </p:nvSpPr>
        <p:spPr bwMode="auto">
          <a:xfrm>
            <a:off x="5191125" y="2913063"/>
            <a:ext cx="14288" cy="23812"/>
          </a:xfrm>
          <a:custGeom>
            <a:avLst/>
            <a:gdLst>
              <a:gd name="T0" fmla="*/ 0 w 9"/>
              <a:gd name="T1" fmla="*/ 0 h 17"/>
              <a:gd name="T2" fmla="*/ 2147483647 w 9"/>
              <a:gd name="T3" fmla="*/ 2147483647 h 17"/>
              <a:gd name="T4" fmla="*/ 2147483647 w 9"/>
              <a:gd name="T5" fmla="*/ 2147483647 h 17"/>
              <a:gd name="T6" fmla="*/ 2147483647 w 9"/>
              <a:gd name="T7" fmla="*/ 2147483647 h 17"/>
              <a:gd name="T8" fmla="*/ 2147483647 w 9"/>
              <a:gd name="T9" fmla="*/ 2147483647 h 17"/>
              <a:gd name="T10" fmla="*/ 2147483647 w 9"/>
              <a:gd name="T11" fmla="*/ 2147483647 h 17"/>
              <a:gd name="T12" fmla="*/ 2147483647 w 9"/>
              <a:gd name="T13" fmla="*/ 2147483647 h 17"/>
              <a:gd name="T14" fmla="*/ 2147483647 w 9"/>
              <a:gd name="T15" fmla="*/ 2147483647 h 17"/>
              <a:gd name="T16" fmla="*/ 2147483647 w 9"/>
              <a:gd name="T17" fmla="*/ 2147483647 h 17"/>
              <a:gd name="T18" fmla="*/ 0 w 9"/>
              <a:gd name="T19" fmla="*/ 2147483647 h 17"/>
              <a:gd name="T20" fmla="*/ 0 w 9"/>
              <a:gd name="T21" fmla="*/ 2147483647 h 17"/>
              <a:gd name="T22" fmla="*/ 0 w 9"/>
              <a:gd name="T23" fmla="*/ 2147483647 h 17"/>
              <a:gd name="T24" fmla="*/ 0 w 9"/>
              <a:gd name="T25" fmla="*/ 0 h 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"/>
              <a:gd name="T40" fmla="*/ 0 h 17"/>
              <a:gd name="T41" fmla="*/ 9 w 9"/>
              <a:gd name="T42" fmla="*/ 17 h 1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" h="17">
                <a:moveTo>
                  <a:pt x="0" y="0"/>
                </a:moveTo>
                <a:lnTo>
                  <a:pt x="6" y="5"/>
                </a:lnTo>
                <a:lnTo>
                  <a:pt x="6" y="8"/>
                </a:lnTo>
                <a:lnTo>
                  <a:pt x="9" y="5"/>
                </a:lnTo>
                <a:lnTo>
                  <a:pt x="6" y="11"/>
                </a:lnTo>
                <a:lnTo>
                  <a:pt x="6" y="14"/>
                </a:lnTo>
                <a:lnTo>
                  <a:pt x="6" y="17"/>
                </a:lnTo>
                <a:lnTo>
                  <a:pt x="3" y="17"/>
                </a:lnTo>
                <a:lnTo>
                  <a:pt x="3" y="14"/>
                </a:lnTo>
                <a:lnTo>
                  <a:pt x="0" y="11"/>
                </a:lnTo>
                <a:lnTo>
                  <a:pt x="0" y="5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49" name="Freeform 198"/>
          <p:cNvSpPr>
            <a:spLocks/>
          </p:cNvSpPr>
          <p:nvPr/>
        </p:nvSpPr>
        <p:spPr bwMode="auto">
          <a:xfrm>
            <a:off x="5413375" y="2578100"/>
            <a:ext cx="19050" cy="23813"/>
          </a:xfrm>
          <a:custGeom>
            <a:avLst/>
            <a:gdLst>
              <a:gd name="T0" fmla="*/ 0 w 12"/>
              <a:gd name="T1" fmla="*/ 2147483647 h 17"/>
              <a:gd name="T2" fmla="*/ 2147483647 w 12"/>
              <a:gd name="T3" fmla="*/ 0 h 17"/>
              <a:gd name="T4" fmla="*/ 2147483647 w 12"/>
              <a:gd name="T5" fmla="*/ 2147483647 h 17"/>
              <a:gd name="T6" fmla="*/ 2147483647 w 12"/>
              <a:gd name="T7" fmla="*/ 2147483647 h 17"/>
              <a:gd name="T8" fmla="*/ 2147483647 w 12"/>
              <a:gd name="T9" fmla="*/ 2147483647 h 17"/>
              <a:gd name="T10" fmla="*/ 2147483647 w 12"/>
              <a:gd name="T11" fmla="*/ 2147483647 h 17"/>
              <a:gd name="T12" fmla="*/ 0 w 12"/>
              <a:gd name="T13" fmla="*/ 2147483647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"/>
              <a:gd name="T22" fmla="*/ 0 h 17"/>
              <a:gd name="T23" fmla="*/ 12 w 12"/>
              <a:gd name="T24" fmla="*/ 17 h 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" h="17">
                <a:moveTo>
                  <a:pt x="0" y="5"/>
                </a:moveTo>
                <a:lnTo>
                  <a:pt x="6" y="0"/>
                </a:lnTo>
                <a:lnTo>
                  <a:pt x="9" y="5"/>
                </a:lnTo>
                <a:lnTo>
                  <a:pt x="6" y="14"/>
                </a:lnTo>
                <a:lnTo>
                  <a:pt x="12" y="11"/>
                </a:lnTo>
                <a:lnTo>
                  <a:pt x="9" y="17"/>
                </a:lnTo>
                <a:lnTo>
                  <a:pt x="0" y="5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50" name="Freeform 199"/>
          <p:cNvSpPr>
            <a:spLocks/>
          </p:cNvSpPr>
          <p:nvPr/>
        </p:nvSpPr>
        <p:spPr bwMode="auto">
          <a:xfrm>
            <a:off x="5572125" y="3522663"/>
            <a:ext cx="19050" cy="11112"/>
          </a:xfrm>
          <a:custGeom>
            <a:avLst/>
            <a:gdLst>
              <a:gd name="T0" fmla="*/ 0 w 11"/>
              <a:gd name="T1" fmla="*/ 2147483647 h 9"/>
              <a:gd name="T2" fmla="*/ 2147483647 w 11"/>
              <a:gd name="T3" fmla="*/ 2147483647 h 9"/>
              <a:gd name="T4" fmla="*/ 2147483647 w 11"/>
              <a:gd name="T5" fmla="*/ 2147483647 h 9"/>
              <a:gd name="T6" fmla="*/ 2147483647 w 11"/>
              <a:gd name="T7" fmla="*/ 2147483647 h 9"/>
              <a:gd name="T8" fmla="*/ 2147483647 w 11"/>
              <a:gd name="T9" fmla="*/ 2147483647 h 9"/>
              <a:gd name="T10" fmla="*/ 2147483647 w 11"/>
              <a:gd name="T11" fmla="*/ 2147483647 h 9"/>
              <a:gd name="T12" fmla="*/ 2147483647 w 11"/>
              <a:gd name="T13" fmla="*/ 0 h 9"/>
              <a:gd name="T14" fmla="*/ 2147483647 w 11"/>
              <a:gd name="T15" fmla="*/ 0 h 9"/>
              <a:gd name="T16" fmla="*/ 2147483647 w 11"/>
              <a:gd name="T17" fmla="*/ 0 h 9"/>
              <a:gd name="T18" fmla="*/ 0 w 11"/>
              <a:gd name="T19" fmla="*/ 2147483647 h 9"/>
              <a:gd name="T20" fmla="*/ 0 w 11"/>
              <a:gd name="T21" fmla="*/ 0 h 9"/>
              <a:gd name="T22" fmla="*/ 0 w 11"/>
              <a:gd name="T23" fmla="*/ 2147483647 h 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"/>
              <a:gd name="T37" fmla="*/ 0 h 9"/>
              <a:gd name="T38" fmla="*/ 11 w 11"/>
              <a:gd name="T39" fmla="*/ 9 h 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" h="9">
                <a:moveTo>
                  <a:pt x="0" y="3"/>
                </a:moveTo>
                <a:lnTo>
                  <a:pt x="3" y="6"/>
                </a:lnTo>
                <a:lnTo>
                  <a:pt x="5" y="6"/>
                </a:lnTo>
                <a:lnTo>
                  <a:pt x="8" y="9"/>
                </a:lnTo>
                <a:lnTo>
                  <a:pt x="11" y="6"/>
                </a:lnTo>
                <a:lnTo>
                  <a:pt x="11" y="3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chemeClr val="bg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51" name="Freeform 200"/>
          <p:cNvSpPr>
            <a:spLocks/>
          </p:cNvSpPr>
          <p:nvPr/>
        </p:nvSpPr>
        <p:spPr bwMode="auto">
          <a:xfrm>
            <a:off x="5126038" y="2760663"/>
            <a:ext cx="14287" cy="17462"/>
          </a:xfrm>
          <a:custGeom>
            <a:avLst/>
            <a:gdLst>
              <a:gd name="T0" fmla="*/ 0 w 9"/>
              <a:gd name="T1" fmla="*/ 2147483647 h 12"/>
              <a:gd name="T2" fmla="*/ 2147483647 w 9"/>
              <a:gd name="T3" fmla="*/ 2147483647 h 12"/>
              <a:gd name="T4" fmla="*/ 2147483647 w 9"/>
              <a:gd name="T5" fmla="*/ 2147483647 h 12"/>
              <a:gd name="T6" fmla="*/ 2147483647 w 9"/>
              <a:gd name="T7" fmla="*/ 0 h 12"/>
              <a:gd name="T8" fmla="*/ 0 w 9"/>
              <a:gd name="T9" fmla="*/ 2147483647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12"/>
              <a:gd name="T17" fmla="*/ 9 w 9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12">
                <a:moveTo>
                  <a:pt x="0" y="3"/>
                </a:moveTo>
                <a:lnTo>
                  <a:pt x="6" y="12"/>
                </a:lnTo>
                <a:lnTo>
                  <a:pt x="9" y="6"/>
                </a:lnTo>
                <a:lnTo>
                  <a:pt x="9" y="0"/>
                </a:lnTo>
                <a:lnTo>
                  <a:pt x="0" y="3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52" name="Freeform 201"/>
          <p:cNvSpPr>
            <a:spLocks/>
          </p:cNvSpPr>
          <p:nvPr/>
        </p:nvSpPr>
        <p:spPr bwMode="auto">
          <a:xfrm>
            <a:off x="5072063" y="2817813"/>
            <a:ext cx="19050" cy="7937"/>
          </a:xfrm>
          <a:custGeom>
            <a:avLst/>
            <a:gdLst>
              <a:gd name="T0" fmla="*/ 0 w 11"/>
              <a:gd name="T1" fmla="*/ 0 h 6"/>
              <a:gd name="T2" fmla="*/ 2147483647 w 11"/>
              <a:gd name="T3" fmla="*/ 0 h 6"/>
              <a:gd name="T4" fmla="*/ 2147483647 w 11"/>
              <a:gd name="T5" fmla="*/ 0 h 6"/>
              <a:gd name="T6" fmla="*/ 2147483647 w 11"/>
              <a:gd name="T7" fmla="*/ 0 h 6"/>
              <a:gd name="T8" fmla="*/ 2147483647 w 11"/>
              <a:gd name="T9" fmla="*/ 0 h 6"/>
              <a:gd name="T10" fmla="*/ 2147483647 w 11"/>
              <a:gd name="T11" fmla="*/ 2147483647 h 6"/>
              <a:gd name="T12" fmla="*/ 2147483647 w 11"/>
              <a:gd name="T13" fmla="*/ 2147483647 h 6"/>
              <a:gd name="T14" fmla="*/ 2147483647 w 11"/>
              <a:gd name="T15" fmla="*/ 2147483647 h 6"/>
              <a:gd name="T16" fmla="*/ 2147483647 w 11"/>
              <a:gd name="T17" fmla="*/ 2147483647 h 6"/>
              <a:gd name="T18" fmla="*/ 0 w 11"/>
              <a:gd name="T19" fmla="*/ 2147483647 h 6"/>
              <a:gd name="T20" fmla="*/ 0 w 11"/>
              <a:gd name="T21" fmla="*/ 0 h 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"/>
              <a:gd name="T34" fmla="*/ 0 h 6"/>
              <a:gd name="T35" fmla="*/ 11 w 11"/>
              <a:gd name="T36" fmla="*/ 6 h 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" h="6">
                <a:moveTo>
                  <a:pt x="0" y="0"/>
                </a:moveTo>
                <a:lnTo>
                  <a:pt x="3" y="0"/>
                </a:lnTo>
                <a:lnTo>
                  <a:pt x="8" y="0"/>
                </a:lnTo>
                <a:lnTo>
                  <a:pt x="11" y="0"/>
                </a:lnTo>
                <a:lnTo>
                  <a:pt x="8" y="0"/>
                </a:lnTo>
                <a:lnTo>
                  <a:pt x="8" y="3"/>
                </a:lnTo>
                <a:lnTo>
                  <a:pt x="6" y="3"/>
                </a:lnTo>
                <a:lnTo>
                  <a:pt x="3" y="3"/>
                </a:lnTo>
                <a:lnTo>
                  <a:pt x="3" y="6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53" name="Freeform 202"/>
          <p:cNvSpPr>
            <a:spLocks/>
          </p:cNvSpPr>
          <p:nvPr/>
        </p:nvSpPr>
        <p:spPr bwMode="auto">
          <a:xfrm>
            <a:off x="5476875" y="2546350"/>
            <a:ext cx="25400" cy="7938"/>
          </a:xfrm>
          <a:custGeom>
            <a:avLst/>
            <a:gdLst>
              <a:gd name="T0" fmla="*/ 0 w 14"/>
              <a:gd name="T1" fmla="*/ 2147483647 h 5"/>
              <a:gd name="T2" fmla="*/ 2147483647 w 14"/>
              <a:gd name="T3" fmla="*/ 2147483647 h 5"/>
              <a:gd name="T4" fmla="*/ 2147483647 w 14"/>
              <a:gd name="T5" fmla="*/ 0 h 5"/>
              <a:gd name="T6" fmla="*/ 2147483647 w 14"/>
              <a:gd name="T7" fmla="*/ 0 h 5"/>
              <a:gd name="T8" fmla="*/ 2147483647 w 14"/>
              <a:gd name="T9" fmla="*/ 2147483647 h 5"/>
              <a:gd name="T10" fmla="*/ 2147483647 w 14"/>
              <a:gd name="T11" fmla="*/ 0 h 5"/>
              <a:gd name="T12" fmla="*/ 2147483647 w 14"/>
              <a:gd name="T13" fmla="*/ 2147483647 h 5"/>
              <a:gd name="T14" fmla="*/ 2147483647 w 14"/>
              <a:gd name="T15" fmla="*/ 2147483647 h 5"/>
              <a:gd name="T16" fmla="*/ 2147483647 w 14"/>
              <a:gd name="T17" fmla="*/ 2147483647 h 5"/>
              <a:gd name="T18" fmla="*/ 2147483647 w 14"/>
              <a:gd name="T19" fmla="*/ 2147483647 h 5"/>
              <a:gd name="T20" fmla="*/ 0 w 14"/>
              <a:gd name="T21" fmla="*/ 2147483647 h 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"/>
              <a:gd name="T34" fmla="*/ 0 h 5"/>
              <a:gd name="T35" fmla="*/ 14 w 14"/>
              <a:gd name="T36" fmla="*/ 5 h 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" h="5">
                <a:moveTo>
                  <a:pt x="0" y="5"/>
                </a:moveTo>
                <a:lnTo>
                  <a:pt x="6" y="3"/>
                </a:lnTo>
                <a:lnTo>
                  <a:pt x="6" y="0"/>
                </a:lnTo>
                <a:lnTo>
                  <a:pt x="9" y="0"/>
                </a:lnTo>
                <a:lnTo>
                  <a:pt x="6" y="3"/>
                </a:lnTo>
                <a:lnTo>
                  <a:pt x="14" y="0"/>
                </a:lnTo>
                <a:lnTo>
                  <a:pt x="14" y="3"/>
                </a:lnTo>
                <a:lnTo>
                  <a:pt x="9" y="3"/>
                </a:lnTo>
                <a:lnTo>
                  <a:pt x="9" y="5"/>
                </a:lnTo>
                <a:lnTo>
                  <a:pt x="3" y="3"/>
                </a:lnTo>
                <a:lnTo>
                  <a:pt x="0" y="5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54" name="Freeform 203"/>
          <p:cNvSpPr>
            <a:spLocks/>
          </p:cNvSpPr>
          <p:nvPr/>
        </p:nvSpPr>
        <p:spPr bwMode="auto">
          <a:xfrm>
            <a:off x="5453063" y="2535238"/>
            <a:ext cx="12700" cy="15875"/>
          </a:xfrm>
          <a:custGeom>
            <a:avLst/>
            <a:gdLst>
              <a:gd name="T0" fmla="*/ 0 w 8"/>
              <a:gd name="T1" fmla="*/ 0 h 12"/>
              <a:gd name="T2" fmla="*/ 0 w 8"/>
              <a:gd name="T3" fmla="*/ 2147483647 h 12"/>
              <a:gd name="T4" fmla="*/ 2147483647 w 8"/>
              <a:gd name="T5" fmla="*/ 2147483647 h 12"/>
              <a:gd name="T6" fmla="*/ 2147483647 w 8"/>
              <a:gd name="T7" fmla="*/ 2147483647 h 12"/>
              <a:gd name="T8" fmla="*/ 2147483647 w 8"/>
              <a:gd name="T9" fmla="*/ 2147483647 h 12"/>
              <a:gd name="T10" fmla="*/ 2147483647 w 8"/>
              <a:gd name="T11" fmla="*/ 2147483647 h 12"/>
              <a:gd name="T12" fmla="*/ 2147483647 w 8"/>
              <a:gd name="T13" fmla="*/ 0 h 12"/>
              <a:gd name="T14" fmla="*/ 0 w 8"/>
              <a:gd name="T15" fmla="*/ 0 h 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"/>
              <a:gd name="T25" fmla="*/ 0 h 12"/>
              <a:gd name="T26" fmla="*/ 8 w 8"/>
              <a:gd name="T27" fmla="*/ 12 h 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" h="12">
                <a:moveTo>
                  <a:pt x="0" y="0"/>
                </a:moveTo>
                <a:lnTo>
                  <a:pt x="0" y="6"/>
                </a:lnTo>
                <a:lnTo>
                  <a:pt x="5" y="6"/>
                </a:lnTo>
                <a:lnTo>
                  <a:pt x="5" y="12"/>
                </a:lnTo>
                <a:lnTo>
                  <a:pt x="8" y="9"/>
                </a:lnTo>
                <a:lnTo>
                  <a:pt x="2" y="3"/>
                </a:lnTo>
                <a:lnTo>
                  <a:pt x="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55" name="Freeform 204"/>
          <p:cNvSpPr>
            <a:spLocks/>
          </p:cNvSpPr>
          <p:nvPr/>
        </p:nvSpPr>
        <p:spPr bwMode="auto">
          <a:xfrm>
            <a:off x="5072063" y="2697163"/>
            <a:ext cx="11112" cy="17462"/>
          </a:xfrm>
          <a:custGeom>
            <a:avLst/>
            <a:gdLst>
              <a:gd name="T0" fmla="*/ 0 w 6"/>
              <a:gd name="T1" fmla="*/ 0 h 12"/>
              <a:gd name="T2" fmla="*/ 2147483647 w 6"/>
              <a:gd name="T3" fmla="*/ 2147483647 h 12"/>
              <a:gd name="T4" fmla="*/ 2147483647 w 6"/>
              <a:gd name="T5" fmla="*/ 2147483647 h 12"/>
              <a:gd name="T6" fmla="*/ 2147483647 w 6"/>
              <a:gd name="T7" fmla="*/ 2147483647 h 12"/>
              <a:gd name="T8" fmla="*/ 2147483647 w 6"/>
              <a:gd name="T9" fmla="*/ 2147483647 h 12"/>
              <a:gd name="T10" fmla="*/ 0 w 6"/>
              <a:gd name="T11" fmla="*/ 2147483647 h 12"/>
              <a:gd name="T12" fmla="*/ 0 w 6"/>
              <a:gd name="T13" fmla="*/ 0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12"/>
              <a:gd name="T23" fmla="*/ 6 w 6"/>
              <a:gd name="T24" fmla="*/ 12 h 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12">
                <a:moveTo>
                  <a:pt x="0" y="0"/>
                </a:moveTo>
                <a:lnTo>
                  <a:pt x="6" y="3"/>
                </a:lnTo>
                <a:lnTo>
                  <a:pt x="3" y="6"/>
                </a:lnTo>
                <a:lnTo>
                  <a:pt x="6" y="9"/>
                </a:lnTo>
                <a:lnTo>
                  <a:pt x="3" y="12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56" name="Freeform 205"/>
          <p:cNvSpPr>
            <a:spLocks/>
          </p:cNvSpPr>
          <p:nvPr/>
        </p:nvSpPr>
        <p:spPr bwMode="auto">
          <a:xfrm>
            <a:off x="5091113" y="2805113"/>
            <a:ext cx="25400" cy="12700"/>
          </a:xfrm>
          <a:custGeom>
            <a:avLst/>
            <a:gdLst>
              <a:gd name="T0" fmla="*/ 0 w 15"/>
              <a:gd name="T1" fmla="*/ 2147483647 h 8"/>
              <a:gd name="T2" fmla="*/ 2147483647 w 15"/>
              <a:gd name="T3" fmla="*/ 0 h 8"/>
              <a:gd name="T4" fmla="*/ 2147483647 w 15"/>
              <a:gd name="T5" fmla="*/ 0 h 8"/>
              <a:gd name="T6" fmla="*/ 2147483647 w 15"/>
              <a:gd name="T7" fmla="*/ 2147483647 h 8"/>
              <a:gd name="T8" fmla="*/ 2147483647 w 15"/>
              <a:gd name="T9" fmla="*/ 2147483647 h 8"/>
              <a:gd name="T10" fmla="*/ 0 w 15"/>
              <a:gd name="T11" fmla="*/ 2147483647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"/>
              <a:gd name="T19" fmla="*/ 0 h 8"/>
              <a:gd name="T20" fmla="*/ 15 w 15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" h="8">
                <a:moveTo>
                  <a:pt x="0" y="8"/>
                </a:moveTo>
                <a:lnTo>
                  <a:pt x="12" y="0"/>
                </a:lnTo>
                <a:lnTo>
                  <a:pt x="15" y="0"/>
                </a:lnTo>
                <a:lnTo>
                  <a:pt x="12" y="6"/>
                </a:lnTo>
                <a:lnTo>
                  <a:pt x="3" y="8"/>
                </a:lnTo>
                <a:lnTo>
                  <a:pt x="0" y="8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57" name="Freeform 206"/>
          <p:cNvSpPr>
            <a:spLocks/>
          </p:cNvSpPr>
          <p:nvPr/>
        </p:nvSpPr>
        <p:spPr bwMode="auto">
          <a:xfrm>
            <a:off x="5038725" y="2746375"/>
            <a:ext cx="12700" cy="11113"/>
          </a:xfrm>
          <a:custGeom>
            <a:avLst/>
            <a:gdLst>
              <a:gd name="T0" fmla="*/ 0 w 8"/>
              <a:gd name="T1" fmla="*/ 2147483647 h 8"/>
              <a:gd name="T2" fmla="*/ 2147483647 w 8"/>
              <a:gd name="T3" fmla="*/ 0 h 8"/>
              <a:gd name="T4" fmla="*/ 2147483647 w 8"/>
              <a:gd name="T5" fmla="*/ 2147483647 h 8"/>
              <a:gd name="T6" fmla="*/ 0 w 8"/>
              <a:gd name="T7" fmla="*/ 2147483647 h 8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8"/>
              <a:gd name="T14" fmla="*/ 8 w 8"/>
              <a:gd name="T15" fmla="*/ 8 h 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8">
                <a:moveTo>
                  <a:pt x="0" y="8"/>
                </a:moveTo>
                <a:lnTo>
                  <a:pt x="8" y="0"/>
                </a:lnTo>
                <a:lnTo>
                  <a:pt x="8" y="8"/>
                </a:lnTo>
                <a:lnTo>
                  <a:pt x="0" y="8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58" name="Freeform 207"/>
          <p:cNvSpPr>
            <a:spLocks/>
          </p:cNvSpPr>
          <p:nvPr/>
        </p:nvSpPr>
        <p:spPr bwMode="auto">
          <a:xfrm>
            <a:off x="5441950" y="2592388"/>
            <a:ext cx="11113" cy="17462"/>
          </a:xfrm>
          <a:custGeom>
            <a:avLst/>
            <a:gdLst>
              <a:gd name="T0" fmla="*/ 0 w 6"/>
              <a:gd name="T1" fmla="*/ 0 h 12"/>
              <a:gd name="T2" fmla="*/ 0 w 6"/>
              <a:gd name="T3" fmla="*/ 2147483647 h 12"/>
              <a:gd name="T4" fmla="*/ 2147483647 w 6"/>
              <a:gd name="T5" fmla="*/ 2147483647 h 12"/>
              <a:gd name="T6" fmla="*/ 2147483647 w 6"/>
              <a:gd name="T7" fmla="*/ 2147483647 h 12"/>
              <a:gd name="T8" fmla="*/ 2147483647 w 6"/>
              <a:gd name="T9" fmla="*/ 2147483647 h 12"/>
              <a:gd name="T10" fmla="*/ 2147483647 w 6"/>
              <a:gd name="T11" fmla="*/ 0 h 12"/>
              <a:gd name="T12" fmla="*/ 0 w 6"/>
              <a:gd name="T13" fmla="*/ 0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12"/>
              <a:gd name="T23" fmla="*/ 6 w 6"/>
              <a:gd name="T24" fmla="*/ 12 h 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12">
                <a:moveTo>
                  <a:pt x="0" y="0"/>
                </a:moveTo>
                <a:lnTo>
                  <a:pt x="0" y="3"/>
                </a:lnTo>
                <a:lnTo>
                  <a:pt x="3" y="12"/>
                </a:lnTo>
                <a:lnTo>
                  <a:pt x="3" y="6"/>
                </a:lnTo>
                <a:lnTo>
                  <a:pt x="6" y="3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59" name="Freeform 208"/>
          <p:cNvSpPr>
            <a:spLocks/>
          </p:cNvSpPr>
          <p:nvPr/>
        </p:nvSpPr>
        <p:spPr bwMode="auto">
          <a:xfrm>
            <a:off x="5164138" y="2714625"/>
            <a:ext cx="17462" cy="17463"/>
          </a:xfrm>
          <a:custGeom>
            <a:avLst/>
            <a:gdLst>
              <a:gd name="T0" fmla="*/ 0 w 9"/>
              <a:gd name="T1" fmla="*/ 2147483647 h 14"/>
              <a:gd name="T2" fmla="*/ 2147483647 w 9"/>
              <a:gd name="T3" fmla="*/ 0 h 14"/>
              <a:gd name="T4" fmla="*/ 2147483647 w 9"/>
              <a:gd name="T5" fmla="*/ 2147483647 h 14"/>
              <a:gd name="T6" fmla="*/ 0 w 9"/>
              <a:gd name="T7" fmla="*/ 2147483647 h 14"/>
              <a:gd name="T8" fmla="*/ 0 60000 65536"/>
              <a:gd name="T9" fmla="*/ 0 60000 65536"/>
              <a:gd name="T10" fmla="*/ 0 60000 65536"/>
              <a:gd name="T11" fmla="*/ 0 60000 65536"/>
              <a:gd name="T12" fmla="*/ 0 w 9"/>
              <a:gd name="T13" fmla="*/ 0 h 14"/>
              <a:gd name="T14" fmla="*/ 9 w 9"/>
              <a:gd name="T15" fmla="*/ 14 h 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" h="14">
                <a:moveTo>
                  <a:pt x="0" y="14"/>
                </a:moveTo>
                <a:lnTo>
                  <a:pt x="9" y="0"/>
                </a:lnTo>
                <a:lnTo>
                  <a:pt x="6" y="14"/>
                </a:lnTo>
                <a:lnTo>
                  <a:pt x="0" y="14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60" name="Freeform 209"/>
          <p:cNvSpPr>
            <a:spLocks/>
          </p:cNvSpPr>
          <p:nvPr/>
        </p:nvSpPr>
        <p:spPr bwMode="auto">
          <a:xfrm>
            <a:off x="5441950" y="2551113"/>
            <a:ext cx="15875" cy="6350"/>
          </a:xfrm>
          <a:custGeom>
            <a:avLst/>
            <a:gdLst>
              <a:gd name="T0" fmla="*/ 0 w 8"/>
              <a:gd name="T1" fmla="*/ 2147483647 h 5"/>
              <a:gd name="T2" fmla="*/ 2147483647 w 8"/>
              <a:gd name="T3" fmla="*/ 2147483647 h 5"/>
              <a:gd name="T4" fmla="*/ 2147483647 w 8"/>
              <a:gd name="T5" fmla="*/ 0 h 5"/>
              <a:gd name="T6" fmla="*/ 2147483647 w 8"/>
              <a:gd name="T7" fmla="*/ 0 h 5"/>
              <a:gd name="T8" fmla="*/ 0 w 8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5"/>
              <a:gd name="T17" fmla="*/ 8 w 8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5">
                <a:moveTo>
                  <a:pt x="0" y="2"/>
                </a:moveTo>
                <a:lnTo>
                  <a:pt x="8" y="5"/>
                </a:lnTo>
                <a:lnTo>
                  <a:pt x="8" y="0"/>
                </a:lnTo>
                <a:lnTo>
                  <a:pt x="3" y="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61" name="Freeform 210"/>
          <p:cNvSpPr>
            <a:spLocks/>
          </p:cNvSpPr>
          <p:nvPr/>
        </p:nvSpPr>
        <p:spPr bwMode="auto">
          <a:xfrm>
            <a:off x="5110163" y="2873375"/>
            <a:ext cx="11112" cy="11113"/>
          </a:xfrm>
          <a:custGeom>
            <a:avLst/>
            <a:gdLst>
              <a:gd name="T0" fmla="*/ 0 w 6"/>
              <a:gd name="T1" fmla="*/ 2147483647 h 8"/>
              <a:gd name="T2" fmla="*/ 2147483647 w 6"/>
              <a:gd name="T3" fmla="*/ 2147483647 h 8"/>
              <a:gd name="T4" fmla="*/ 2147483647 w 6"/>
              <a:gd name="T5" fmla="*/ 2147483647 h 8"/>
              <a:gd name="T6" fmla="*/ 2147483647 w 6"/>
              <a:gd name="T7" fmla="*/ 0 h 8"/>
              <a:gd name="T8" fmla="*/ 2147483647 w 6"/>
              <a:gd name="T9" fmla="*/ 2147483647 h 8"/>
              <a:gd name="T10" fmla="*/ 0 w 6"/>
              <a:gd name="T11" fmla="*/ 2147483647 h 8"/>
              <a:gd name="T12" fmla="*/ 0 w 6"/>
              <a:gd name="T13" fmla="*/ 2147483647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8"/>
              <a:gd name="T23" fmla="*/ 6 w 6"/>
              <a:gd name="T24" fmla="*/ 8 h 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8">
                <a:moveTo>
                  <a:pt x="0" y="8"/>
                </a:moveTo>
                <a:lnTo>
                  <a:pt x="3" y="8"/>
                </a:lnTo>
                <a:lnTo>
                  <a:pt x="6" y="3"/>
                </a:lnTo>
                <a:lnTo>
                  <a:pt x="6" y="0"/>
                </a:lnTo>
                <a:lnTo>
                  <a:pt x="3" y="3"/>
                </a:lnTo>
                <a:lnTo>
                  <a:pt x="0" y="6"/>
                </a:lnTo>
                <a:lnTo>
                  <a:pt x="0" y="8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62" name="Freeform 211"/>
          <p:cNvSpPr>
            <a:spLocks/>
          </p:cNvSpPr>
          <p:nvPr/>
        </p:nvSpPr>
        <p:spPr bwMode="auto">
          <a:xfrm>
            <a:off x="5472113" y="2557463"/>
            <a:ext cx="15875" cy="12700"/>
          </a:xfrm>
          <a:custGeom>
            <a:avLst/>
            <a:gdLst>
              <a:gd name="T0" fmla="*/ 0 w 9"/>
              <a:gd name="T1" fmla="*/ 2147483647 h 9"/>
              <a:gd name="T2" fmla="*/ 2147483647 w 9"/>
              <a:gd name="T3" fmla="*/ 2147483647 h 9"/>
              <a:gd name="T4" fmla="*/ 2147483647 w 9"/>
              <a:gd name="T5" fmla="*/ 2147483647 h 9"/>
              <a:gd name="T6" fmla="*/ 2147483647 w 9"/>
              <a:gd name="T7" fmla="*/ 2147483647 h 9"/>
              <a:gd name="T8" fmla="*/ 2147483647 w 9"/>
              <a:gd name="T9" fmla="*/ 2147483647 h 9"/>
              <a:gd name="T10" fmla="*/ 2147483647 w 9"/>
              <a:gd name="T11" fmla="*/ 2147483647 h 9"/>
              <a:gd name="T12" fmla="*/ 2147483647 w 9"/>
              <a:gd name="T13" fmla="*/ 2147483647 h 9"/>
              <a:gd name="T14" fmla="*/ 2147483647 w 9"/>
              <a:gd name="T15" fmla="*/ 0 h 9"/>
              <a:gd name="T16" fmla="*/ 2147483647 w 9"/>
              <a:gd name="T17" fmla="*/ 2147483647 h 9"/>
              <a:gd name="T18" fmla="*/ 0 w 9"/>
              <a:gd name="T19" fmla="*/ 2147483647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"/>
              <a:gd name="T31" fmla="*/ 0 h 9"/>
              <a:gd name="T32" fmla="*/ 9 w 9"/>
              <a:gd name="T33" fmla="*/ 9 h 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" h="9">
                <a:moveTo>
                  <a:pt x="0" y="6"/>
                </a:moveTo>
                <a:lnTo>
                  <a:pt x="3" y="9"/>
                </a:lnTo>
                <a:lnTo>
                  <a:pt x="3" y="6"/>
                </a:lnTo>
                <a:lnTo>
                  <a:pt x="6" y="9"/>
                </a:lnTo>
                <a:lnTo>
                  <a:pt x="9" y="9"/>
                </a:lnTo>
                <a:lnTo>
                  <a:pt x="9" y="6"/>
                </a:lnTo>
                <a:lnTo>
                  <a:pt x="6" y="3"/>
                </a:lnTo>
                <a:lnTo>
                  <a:pt x="3" y="0"/>
                </a:lnTo>
                <a:lnTo>
                  <a:pt x="6" y="3"/>
                </a:lnTo>
                <a:lnTo>
                  <a:pt x="0" y="6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63" name="Freeform 212"/>
          <p:cNvSpPr>
            <a:spLocks/>
          </p:cNvSpPr>
          <p:nvPr/>
        </p:nvSpPr>
        <p:spPr bwMode="auto">
          <a:xfrm>
            <a:off x="5453063" y="2565400"/>
            <a:ext cx="9525" cy="7938"/>
          </a:xfrm>
          <a:custGeom>
            <a:avLst/>
            <a:gdLst>
              <a:gd name="T0" fmla="*/ 0 w 5"/>
              <a:gd name="T1" fmla="*/ 2147483647 h 6"/>
              <a:gd name="T2" fmla="*/ 2147483647 w 5"/>
              <a:gd name="T3" fmla="*/ 0 h 6"/>
              <a:gd name="T4" fmla="*/ 2147483647 w 5"/>
              <a:gd name="T5" fmla="*/ 0 h 6"/>
              <a:gd name="T6" fmla="*/ 2147483647 w 5"/>
              <a:gd name="T7" fmla="*/ 2147483647 h 6"/>
              <a:gd name="T8" fmla="*/ 2147483647 w 5"/>
              <a:gd name="T9" fmla="*/ 2147483647 h 6"/>
              <a:gd name="T10" fmla="*/ 0 w 5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6"/>
              <a:gd name="T20" fmla="*/ 5 w 5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6">
                <a:moveTo>
                  <a:pt x="0" y="3"/>
                </a:moveTo>
                <a:lnTo>
                  <a:pt x="2" y="0"/>
                </a:lnTo>
                <a:lnTo>
                  <a:pt x="5" y="0"/>
                </a:lnTo>
                <a:lnTo>
                  <a:pt x="5" y="3"/>
                </a:lnTo>
                <a:lnTo>
                  <a:pt x="5" y="6"/>
                </a:lnTo>
                <a:lnTo>
                  <a:pt x="0" y="3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64" name="Freeform 213"/>
          <p:cNvSpPr>
            <a:spLocks/>
          </p:cNvSpPr>
          <p:nvPr/>
        </p:nvSpPr>
        <p:spPr bwMode="auto">
          <a:xfrm>
            <a:off x="5151438" y="3227388"/>
            <a:ext cx="9525" cy="12700"/>
          </a:xfrm>
          <a:custGeom>
            <a:avLst/>
            <a:gdLst>
              <a:gd name="T0" fmla="*/ 0 w 6"/>
              <a:gd name="T1" fmla="*/ 2147483647 h 9"/>
              <a:gd name="T2" fmla="*/ 2147483647 w 6"/>
              <a:gd name="T3" fmla="*/ 0 h 9"/>
              <a:gd name="T4" fmla="*/ 2147483647 w 6"/>
              <a:gd name="T5" fmla="*/ 2147483647 h 9"/>
              <a:gd name="T6" fmla="*/ 2147483647 w 6"/>
              <a:gd name="T7" fmla="*/ 2147483647 h 9"/>
              <a:gd name="T8" fmla="*/ 2147483647 w 6"/>
              <a:gd name="T9" fmla="*/ 2147483647 h 9"/>
              <a:gd name="T10" fmla="*/ 2147483647 w 6"/>
              <a:gd name="T11" fmla="*/ 2147483647 h 9"/>
              <a:gd name="T12" fmla="*/ 2147483647 w 6"/>
              <a:gd name="T13" fmla="*/ 2147483647 h 9"/>
              <a:gd name="T14" fmla="*/ 2147483647 w 6"/>
              <a:gd name="T15" fmla="*/ 2147483647 h 9"/>
              <a:gd name="T16" fmla="*/ 2147483647 w 6"/>
              <a:gd name="T17" fmla="*/ 2147483647 h 9"/>
              <a:gd name="T18" fmla="*/ 2147483647 w 6"/>
              <a:gd name="T19" fmla="*/ 2147483647 h 9"/>
              <a:gd name="T20" fmla="*/ 0 w 6"/>
              <a:gd name="T21" fmla="*/ 2147483647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"/>
              <a:gd name="T34" fmla="*/ 0 h 9"/>
              <a:gd name="T35" fmla="*/ 6 w 6"/>
              <a:gd name="T36" fmla="*/ 9 h 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" h="9">
                <a:moveTo>
                  <a:pt x="0" y="3"/>
                </a:moveTo>
                <a:lnTo>
                  <a:pt x="3" y="0"/>
                </a:lnTo>
                <a:lnTo>
                  <a:pt x="6" y="3"/>
                </a:lnTo>
                <a:lnTo>
                  <a:pt x="3" y="3"/>
                </a:lnTo>
                <a:lnTo>
                  <a:pt x="6" y="3"/>
                </a:lnTo>
                <a:lnTo>
                  <a:pt x="6" y="6"/>
                </a:lnTo>
                <a:lnTo>
                  <a:pt x="6" y="9"/>
                </a:lnTo>
                <a:lnTo>
                  <a:pt x="3" y="9"/>
                </a:lnTo>
                <a:lnTo>
                  <a:pt x="6" y="6"/>
                </a:lnTo>
                <a:lnTo>
                  <a:pt x="3" y="6"/>
                </a:lnTo>
                <a:lnTo>
                  <a:pt x="0" y="3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65" name="Freeform 214"/>
          <p:cNvSpPr>
            <a:spLocks/>
          </p:cNvSpPr>
          <p:nvPr/>
        </p:nvSpPr>
        <p:spPr bwMode="auto">
          <a:xfrm>
            <a:off x="5135563" y="2928938"/>
            <a:ext cx="11112" cy="7937"/>
          </a:xfrm>
          <a:custGeom>
            <a:avLst/>
            <a:gdLst>
              <a:gd name="T0" fmla="*/ 0 w 6"/>
              <a:gd name="T1" fmla="*/ 2147483647 h 6"/>
              <a:gd name="T2" fmla="*/ 2147483647 w 6"/>
              <a:gd name="T3" fmla="*/ 0 h 6"/>
              <a:gd name="T4" fmla="*/ 2147483647 w 6"/>
              <a:gd name="T5" fmla="*/ 2147483647 h 6"/>
              <a:gd name="T6" fmla="*/ 2147483647 w 6"/>
              <a:gd name="T7" fmla="*/ 2147483647 h 6"/>
              <a:gd name="T8" fmla="*/ 0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0" y="6"/>
                </a:moveTo>
                <a:lnTo>
                  <a:pt x="3" y="0"/>
                </a:lnTo>
                <a:lnTo>
                  <a:pt x="6" y="3"/>
                </a:lnTo>
                <a:lnTo>
                  <a:pt x="3" y="3"/>
                </a:lnTo>
                <a:lnTo>
                  <a:pt x="0" y="6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66" name="Freeform 215"/>
          <p:cNvSpPr>
            <a:spLocks/>
          </p:cNvSpPr>
          <p:nvPr/>
        </p:nvSpPr>
        <p:spPr bwMode="auto">
          <a:xfrm>
            <a:off x="5164138" y="2863850"/>
            <a:ext cx="6350" cy="9525"/>
          </a:xfrm>
          <a:custGeom>
            <a:avLst/>
            <a:gdLst>
              <a:gd name="T0" fmla="*/ 0 w 3"/>
              <a:gd name="T1" fmla="*/ 2147483647 h 6"/>
              <a:gd name="T2" fmla="*/ 0 w 3"/>
              <a:gd name="T3" fmla="*/ 2147483647 h 6"/>
              <a:gd name="T4" fmla="*/ 2147483647 w 3"/>
              <a:gd name="T5" fmla="*/ 2147483647 h 6"/>
              <a:gd name="T6" fmla="*/ 0 w 3"/>
              <a:gd name="T7" fmla="*/ 0 h 6"/>
              <a:gd name="T8" fmla="*/ 0 w 3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0" y="3"/>
                </a:moveTo>
                <a:lnTo>
                  <a:pt x="0" y="6"/>
                </a:lnTo>
                <a:lnTo>
                  <a:pt x="3" y="3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67" name="Freeform 216"/>
          <p:cNvSpPr>
            <a:spLocks/>
          </p:cNvSpPr>
          <p:nvPr/>
        </p:nvSpPr>
        <p:spPr bwMode="auto">
          <a:xfrm>
            <a:off x="7081838" y="1322388"/>
            <a:ext cx="835025" cy="1193800"/>
          </a:xfrm>
          <a:custGeom>
            <a:avLst/>
            <a:gdLst>
              <a:gd name="T0" fmla="*/ 2147483647 w 487"/>
              <a:gd name="T1" fmla="*/ 2147483647 h 863"/>
              <a:gd name="T2" fmla="*/ 2147483647 w 487"/>
              <a:gd name="T3" fmla="*/ 2147483647 h 863"/>
              <a:gd name="T4" fmla="*/ 2147483647 w 487"/>
              <a:gd name="T5" fmla="*/ 2147483647 h 863"/>
              <a:gd name="T6" fmla="*/ 2147483647 w 487"/>
              <a:gd name="T7" fmla="*/ 2147483647 h 863"/>
              <a:gd name="T8" fmla="*/ 2147483647 w 487"/>
              <a:gd name="T9" fmla="*/ 2147483647 h 863"/>
              <a:gd name="T10" fmla="*/ 2147483647 w 487"/>
              <a:gd name="T11" fmla="*/ 2147483647 h 863"/>
              <a:gd name="T12" fmla="*/ 2147483647 w 487"/>
              <a:gd name="T13" fmla="*/ 2147483647 h 863"/>
              <a:gd name="T14" fmla="*/ 2147483647 w 487"/>
              <a:gd name="T15" fmla="*/ 2147483647 h 863"/>
              <a:gd name="T16" fmla="*/ 2147483647 w 487"/>
              <a:gd name="T17" fmla="*/ 2147483647 h 863"/>
              <a:gd name="T18" fmla="*/ 2147483647 w 487"/>
              <a:gd name="T19" fmla="*/ 2147483647 h 863"/>
              <a:gd name="T20" fmla="*/ 2147483647 w 487"/>
              <a:gd name="T21" fmla="*/ 2147483647 h 863"/>
              <a:gd name="T22" fmla="*/ 2147483647 w 487"/>
              <a:gd name="T23" fmla="*/ 2147483647 h 863"/>
              <a:gd name="T24" fmla="*/ 2147483647 w 487"/>
              <a:gd name="T25" fmla="*/ 2147483647 h 863"/>
              <a:gd name="T26" fmla="*/ 2147483647 w 487"/>
              <a:gd name="T27" fmla="*/ 2147483647 h 863"/>
              <a:gd name="T28" fmla="*/ 2147483647 w 487"/>
              <a:gd name="T29" fmla="*/ 2147483647 h 863"/>
              <a:gd name="T30" fmla="*/ 2147483647 w 487"/>
              <a:gd name="T31" fmla="*/ 2147483647 h 863"/>
              <a:gd name="T32" fmla="*/ 2147483647 w 487"/>
              <a:gd name="T33" fmla="*/ 2147483647 h 863"/>
              <a:gd name="T34" fmla="*/ 2147483647 w 487"/>
              <a:gd name="T35" fmla="*/ 2147483647 h 863"/>
              <a:gd name="T36" fmla="*/ 2147483647 w 487"/>
              <a:gd name="T37" fmla="*/ 2147483647 h 863"/>
              <a:gd name="T38" fmla="*/ 2147483647 w 487"/>
              <a:gd name="T39" fmla="*/ 2147483647 h 863"/>
              <a:gd name="T40" fmla="*/ 2147483647 w 487"/>
              <a:gd name="T41" fmla="*/ 2147483647 h 863"/>
              <a:gd name="T42" fmla="*/ 2147483647 w 487"/>
              <a:gd name="T43" fmla="*/ 2147483647 h 863"/>
              <a:gd name="T44" fmla="*/ 2147483647 w 487"/>
              <a:gd name="T45" fmla="*/ 2147483647 h 863"/>
              <a:gd name="T46" fmla="*/ 2147483647 w 487"/>
              <a:gd name="T47" fmla="*/ 2147483647 h 863"/>
              <a:gd name="T48" fmla="*/ 2147483647 w 487"/>
              <a:gd name="T49" fmla="*/ 2147483647 h 863"/>
              <a:gd name="T50" fmla="*/ 2147483647 w 487"/>
              <a:gd name="T51" fmla="*/ 2147483647 h 863"/>
              <a:gd name="T52" fmla="*/ 2147483647 w 487"/>
              <a:gd name="T53" fmla="*/ 2147483647 h 863"/>
              <a:gd name="T54" fmla="*/ 2147483647 w 487"/>
              <a:gd name="T55" fmla="*/ 2147483647 h 863"/>
              <a:gd name="T56" fmla="*/ 2147483647 w 487"/>
              <a:gd name="T57" fmla="*/ 2147483647 h 863"/>
              <a:gd name="T58" fmla="*/ 2147483647 w 487"/>
              <a:gd name="T59" fmla="*/ 0 h 863"/>
              <a:gd name="T60" fmla="*/ 2147483647 w 487"/>
              <a:gd name="T61" fmla="*/ 2147483647 h 863"/>
              <a:gd name="T62" fmla="*/ 2147483647 w 487"/>
              <a:gd name="T63" fmla="*/ 2147483647 h 863"/>
              <a:gd name="T64" fmla="*/ 2147483647 w 487"/>
              <a:gd name="T65" fmla="*/ 2147483647 h 863"/>
              <a:gd name="T66" fmla="*/ 2147483647 w 487"/>
              <a:gd name="T67" fmla="*/ 2147483647 h 863"/>
              <a:gd name="T68" fmla="*/ 2147483647 w 487"/>
              <a:gd name="T69" fmla="*/ 2147483647 h 863"/>
              <a:gd name="T70" fmla="*/ 2147483647 w 487"/>
              <a:gd name="T71" fmla="*/ 2147483647 h 863"/>
              <a:gd name="T72" fmla="*/ 2147483647 w 487"/>
              <a:gd name="T73" fmla="*/ 2147483647 h 863"/>
              <a:gd name="T74" fmla="*/ 2147483647 w 487"/>
              <a:gd name="T75" fmla="*/ 2147483647 h 863"/>
              <a:gd name="T76" fmla="*/ 2147483647 w 487"/>
              <a:gd name="T77" fmla="*/ 2147483647 h 863"/>
              <a:gd name="T78" fmla="*/ 2147483647 w 487"/>
              <a:gd name="T79" fmla="*/ 2147483647 h 863"/>
              <a:gd name="T80" fmla="*/ 2147483647 w 487"/>
              <a:gd name="T81" fmla="*/ 2147483647 h 863"/>
              <a:gd name="T82" fmla="*/ 2147483647 w 487"/>
              <a:gd name="T83" fmla="*/ 2147483647 h 863"/>
              <a:gd name="T84" fmla="*/ 2147483647 w 487"/>
              <a:gd name="T85" fmla="*/ 2147483647 h 863"/>
              <a:gd name="T86" fmla="*/ 2147483647 w 487"/>
              <a:gd name="T87" fmla="*/ 2147483647 h 863"/>
              <a:gd name="T88" fmla="*/ 2147483647 w 487"/>
              <a:gd name="T89" fmla="*/ 2147483647 h 863"/>
              <a:gd name="T90" fmla="*/ 2147483647 w 487"/>
              <a:gd name="T91" fmla="*/ 2147483647 h 863"/>
              <a:gd name="T92" fmla="*/ 2147483647 w 487"/>
              <a:gd name="T93" fmla="*/ 2147483647 h 863"/>
              <a:gd name="T94" fmla="*/ 2147483647 w 487"/>
              <a:gd name="T95" fmla="*/ 2147483647 h 863"/>
              <a:gd name="T96" fmla="*/ 2147483647 w 487"/>
              <a:gd name="T97" fmla="*/ 2147483647 h 863"/>
              <a:gd name="T98" fmla="*/ 2147483647 w 487"/>
              <a:gd name="T99" fmla="*/ 2147483647 h 863"/>
              <a:gd name="T100" fmla="*/ 2147483647 w 487"/>
              <a:gd name="T101" fmla="*/ 2147483647 h 863"/>
              <a:gd name="T102" fmla="*/ 2147483647 w 487"/>
              <a:gd name="T103" fmla="*/ 2147483647 h 863"/>
              <a:gd name="T104" fmla="*/ 2147483647 w 487"/>
              <a:gd name="T105" fmla="*/ 2147483647 h 863"/>
              <a:gd name="T106" fmla="*/ 2147483647 w 487"/>
              <a:gd name="T107" fmla="*/ 2147483647 h 863"/>
              <a:gd name="T108" fmla="*/ 2147483647 w 487"/>
              <a:gd name="T109" fmla="*/ 2147483647 h 863"/>
              <a:gd name="T110" fmla="*/ 2147483647 w 487"/>
              <a:gd name="T111" fmla="*/ 2147483647 h 863"/>
              <a:gd name="T112" fmla="*/ 2147483647 w 487"/>
              <a:gd name="T113" fmla="*/ 2147483647 h 863"/>
              <a:gd name="T114" fmla="*/ 2147483647 w 487"/>
              <a:gd name="T115" fmla="*/ 2147483647 h 863"/>
              <a:gd name="T116" fmla="*/ 2147483647 w 487"/>
              <a:gd name="T117" fmla="*/ 2147483647 h 863"/>
              <a:gd name="T118" fmla="*/ 2147483647 w 487"/>
              <a:gd name="T119" fmla="*/ 2147483647 h 86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87"/>
              <a:gd name="T181" fmla="*/ 0 h 863"/>
              <a:gd name="T182" fmla="*/ 487 w 487"/>
              <a:gd name="T183" fmla="*/ 863 h 86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87" h="863">
                <a:moveTo>
                  <a:pt x="92" y="688"/>
                </a:moveTo>
                <a:lnTo>
                  <a:pt x="95" y="688"/>
                </a:lnTo>
                <a:lnTo>
                  <a:pt x="95" y="691"/>
                </a:lnTo>
                <a:lnTo>
                  <a:pt x="95" y="694"/>
                </a:lnTo>
                <a:lnTo>
                  <a:pt x="98" y="694"/>
                </a:lnTo>
                <a:lnTo>
                  <a:pt x="98" y="696"/>
                </a:lnTo>
                <a:lnTo>
                  <a:pt x="98" y="699"/>
                </a:lnTo>
                <a:lnTo>
                  <a:pt x="98" y="696"/>
                </a:lnTo>
                <a:lnTo>
                  <a:pt x="101" y="696"/>
                </a:lnTo>
                <a:lnTo>
                  <a:pt x="101" y="699"/>
                </a:lnTo>
                <a:lnTo>
                  <a:pt x="98" y="699"/>
                </a:lnTo>
                <a:lnTo>
                  <a:pt x="95" y="699"/>
                </a:lnTo>
                <a:lnTo>
                  <a:pt x="98" y="702"/>
                </a:lnTo>
                <a:lnTo>
                  <a:pt x="101" y="705"/>
                </a:lnTo>
                <a:lnTo>
                  <a:pt x="104" y="705"/>
                </a:lnTo>
                <a:lnTo>
                  <a:pt x="104" y="708"/>
                </a:lnTo>
                <a:lnTo>
                  <a:pt x="104" y="705"/>
                </a:lnTo>
                <a:lnTo>
                  <a:pt x="101" y="705"/>
                </a:lnTo>
                <a:lnTo>
                  <a:pt x="101" y="708"/>
                </a:lnTo>
                <a:lnTo>
                  <a:pt x="101" y="711"/>
                </a:lnTo>
                <a:lnTo>
                  <a:pt x="104" y="714"/>
                </a:lnTo>
                <a:lnTo>
                  <a:pt x="107" y="717"/>
                </a:lnTo>
                <a:lnTo>
                  <a:pt x="107" y="720"/>
                </a:lnTo>
                <a:lnTo>
                  <a:pt x="109" y="720"/>
                </a:lnTo>
                <a:lnTo>
                  <a:pt x="107" y="720"/>
                </a:lnTo>
                <a:lnTo>
                  <a:pt x="104" y="720"/>
                </a:lnTo>
                <a:lnTo>
                  <a:pt x="101" y="717"/>
                </a:lnTo>
                <a:lnTo>
                  <a:pt x="101" y="720"/>
                </a:lnTo>
                <a:lnTo>
                  <a:pt x="101" y="722"/>
                </a:lnTo>
                <a:lnTo>
                  <a:pt x="104" y="722"/>
                </a:lnTo>
                <a:lnTo>
                  <a:pt x="107" y="725"/>
                </a:lnTo>
                <a:lnTo>
                  <a:pt x="104" y="725"/>
                </a:lnTo>
                <a:lnTo>
                  <a:pt x="101" y="725"/>
                </a:lnTo>
                <a:lnTo>
                  <a:pt x="104" y="728"/>
                </a:lnTo>
                <a:lnTo>
                  <a:pt x="107" y="731"/>
                </a:lnTo>
                <a:lnTo>
                  <a:pt x="104" y="731"/>
                </a:lnTo>
                <a:lnTo>
                  <a:pt x="101" y="731"/>
                </a:lnTo>
                <a:lnTo>
                  <a:pt x="101" y="734"/>
                </a:lnTo>
                <a:lnTo>
                  <a:pt x="104" y="734"/>
                </a:lnTo>
                <a:lnTo>
                  <a:pt x="104" y="737"/>
                </a:lnTo>
                <a:lnTo>
                  <a:pt x="107" y="737"/>
                </a:lnTo>
                <a:lnTo>
                  <a:pt x="107" y="740"/>
                </a:lnTo>
                <a:lnTo>
                  <a:pt x="107" y="743"/>
                </a:lnTo>
                <a:lnTo>
                  <a:pt x="104" y="745"/>
                </a:lnTo>
                <a:lnTo>
                  <a:pt x="109" y="748"/>
                </a:lnTo>
                <a:lnTo>
                  <a:pt x="104" y="751"/>
                </a:lnTo>
                <a:lnTo>
                  <a:pt x="107" y="751"/>
                </a:lnTo>
                <a:lnTo>
                  <a:pt x="104" y="751"/>
                </a:lnTo>
                <a:lnTo>
                  <a:pt x="104" y="754"/>
                </a:lnTo>
                <a:lnTo>
                  <a:pt x="104" y="757"/>
                </a:lnTo>
                <a:lnTo>
                  <a:pt x="104" y="760"/>
                </a:lnTo>
                <a:lnTo>
                  <a:pt x="107" y="763"/>
                </a:lnTo>
                <a:lnTo>
                  <a:pt x="101" y="763"/>
                </a:lnTo>
                <a:lnTo>
                  <a:pt x="104" y="763"/>
                </a:lnTo>
                <a:lnTo>
                  <a:pt x="104" y="766"/>
                </a:lnTo>
                <a:lnTo>
                  <a:pt x="101" y="763"/>
                </a:lnTo>
                <a:lnTo>
                  <a:pt x="98" y="763"/>
                </a:lnTo>
                <a:lnTo>
                  <a:pt x="98" y="766"/>
                </a:lnTo>
                <a:lnTo>
                  <a:pt x="101" y="766"/>
                </a:lnTo>
                <a:lnTo>
                  <a:pt x="98" y="766"/>
                </a:lnTo>
                <a:lnTo>
                  <a:pt x="101" y="766"/>
                </a:lnTo>
                <a:lnTo>
                  <a:pt x="101" y="768"/>
                </a:lnTo>
                <a:lnTo>
                  <a:pt x="104" y="771"/>
                </a:lnTo>
                <a:lnTo>
                  <a:pt x="107" y="774"/>
                </a:lnTo>
                <a:lnTo>
                  <a:pt x="107" y="777"/>
                </a:lnTo>
                <a:lnTo>
                  <a:pt x="104" y="774"/>
                </a:lnTo>
                <a:lnTo>
                  <a:pt x="98" y="768"/>
                </a:lnTo>
                <a:lnTo>
                  <a:pt x="95" y="771"/>
                </a:lnTo>
                <a:lnTo>
                  <a:pt x="98" y="774"/>
                </a:lnTo>
                <a:lnTo>
                  <a:pt x="101" y="774"/>
                </a:lnTo>
                <a:lnTo>
                  <a:pt x="98" y="777"/>
                </a:lnTo>
                <a:lnTo>
                  <a:pt x="95" y="777"/>
                </a:lnTo>
                <a:lnTo>
                  <a:pt x="98" y="780"/>
                </a:lnTo>
                <a:lnTo>
                  <a:pt x="101" y="777"/>
                </a:lnTo>
                <a:lnTo>
                  <a:pt x="104" y="777"/>
                </a:lnTo>
                <a:lnTo>
                  <a:pt x="104" y="780"/>
                </a:lnTo>
                <a:lnTo>
                  <a:pt x="101" y="780"/>
                </a:lnTo>
                <a:lnTo>
                  <a:pt x="101" y="783"/>
                </a:lnTo>
                <a:lnTo>
                  <a:pt x="104" y="783"/>
                </a:lnTo>
                <a:lnTo>
                  <a:pt x="104" y="786"/>
                </a:lnTo>
                <a:lnTo>
                  <a:pt x="104" y="789"/>
                </a:lnTo>
                <a:lnTo>
                  <a:pt x="107" y="789"/>
                </a:lnTo>
                <a:lnTo>
                  <a:pt x="107" y="791"/>
                </a:lnTo>
                <a:lnTo>
                  <a:pt x="109" y="794"/>
                </a:lnTo>
                <a:lnTo>
                  <a:pt x="107" y="794"/>
                </a:lnTo>
                <a:lnTo>
                  <a:pt x="104" y="794"/>
                </a:lnTo>
                <a:lnTo>
                  <a:pt x="104" y="797"/>
                </a:lnTo>
                <a:lnTo>
                  <a:pt x="107" y="797"/>
                </a:lnTo>
                <a:lnTo>
                  <a:pt x="107" y="800"/>
                </a:lnTo>
                <a:lnTo>
                  <a:pt x="109" y="800"/>
                </a:lnTo>
                <a:lnTo>
                  <a:pt x="107" y="800"/>
                </a:lnTo>
                <a:lnTo>
                  <a:pt x="107" y="803"/>
                </a:lnTo>
                <a:lnTo>
                  <a:pt x="109" y="803"/>
                </a:lnTo>
                <a:lnTo>
                  <a:pt x="109" y="806"/>
                </a:lnTo>
                <a:lnTo>
                  <a:pt x="107" y="806"/>
                </a:lnTo>
                <a:lnTo>
                  <a:pt x="104" y="803"/>
                </a:lnTo>
                <a:lnTo>
                  <a:pt x="104" y="800"/>
                </a:lnTo>
                <a:lnTo>
                  <a:pt x="101" y="800"/>
                </a:lnTo>
                <a:lnTo>
                  <a:pt x="101" y="797"/>
                </a:lnTo>
                <a:lnTo>
                  <a:pt x="98" y="800"/>
                </a:lnTo>
                <a:lnTo>
                  <a:pt x="101" y="803"/>
                </a:lnTo>
                <a:lnTo>
                  <a:pt x="101" y="806"/>
                </a:lnTo>
                <a:lnTo>
                  <a:pt x="104" y="809"/>
                </a:lnTo>
                <a:lnTo>
                  <a:pt x="107" y="812"/>
                </a:lnTo>
                <a:lnTo>
                  <a:pt x="104" y="812"/>
                </a:lnTo>
                <a:lnTo>
                  <a:pt x="107" y="812"/>
                </a:lnTo>
                <a:lnTo>
                  <a:pt x="109" y="812"/>
                </a:lnTo>
                <a:lnTo>
                  <a:pt x="109" y="815"/>
                </a:lnTo>
                <a:lnTo>
                  <a:pt x="112" y="812"/>
                </a:lnTo>
                <a:lnTo>
                  <a:pt x="115" y="812"/>
                </a:lnTo>
                <a:lnTo>
                  <a:pt x="115" y="809"/>
                </a:lnTo>
                <a:lnTo>
                  <a:pt x="118" y="809"/>
                </a:lnTo>
                <a:lnTo>
                  <a:pt x="118" y="806"/>
                </a:lnTo>
                <a:lnTo>
                  <a:pt x="118" y="803"/>
                </a:lnTo>
                <a:lnTo>
                  <a:pt x="121" y="800"/>
                </a:lnTo>
                <a:lnTo>
                  <a:pt x="121" y="806"/>
                </a:lnTo>
                <a:lnTo>
                  <a:pt x="121" y="812"/>
                </a:lnTo>
                <a:lnTo>
                  <a:pt x="121" y="815"/>
                </a:lnTo>
                <a:lnTo>
                  <a:pt x="124" y="812"/>
                </a:lnTo>
                <a:lnTo>
                  <a:pt x="124" y="815"/>
                </a:lnTo>
                <a:lnTo>
                  <a:pt x="124" y="817"/>
                </a:lnTo>
                <a:lnTo>
                  <a:pt x="124" y="820"/>
                </a:lnTo>
                <a:lnTo>
                  <a:pt x="124" y="823"/>
                </a:lnTo>
                <a:lnTo>
                  <a:pt x="127" y="820"/>
                </a:lnTo>
                <a:lnTo>
                  <a:pt x="130" y="820"/>
                </a:lnTo>
                <a:lnTo>
                  <a:pt x="133" y="820"/>
                </a:lnTo>
                <a:lnTo>
                  <a:pt x="135" y="820"/>
                </a:lnTo>
                <a:lnTo>
                  <a:pt x="133" y="817"/>
                </a:lnTo>
                <a:lnTo>
                  <a:pt x="133" y="815"/>
                </a:lnTo>
                <a:lnTo>
                  <a:pt x="135" y="815"/>
                </a:lnTo>
                <a:lnTo>
                  <a:pt x="138" y="815"/>
                </a:lnTo>
                <a:lnTo>
                  <a:pt x="141" y="815"/>
                </a:lnTo>
                <a:lnTo>
                  <a:pt x="144" y="815"/>
                </a:lnTo>
                <a:lnTo>
                  <a:pt x="147" y="817"/>
                </a:lnTo>
                <a:lnTo>
                  <a:pt x="150" y="817"/>
                </a:lnTo>
                <a:lnTo>
                  <a:pt x="147" y="823"/>
                </a:lnTo>
                <a:lnTo>
                  <a:pt x="144" y="823"/>
                </a:lnTo>
                <a:lnTo>
                  <a:pt x="141" y="823"/>
                </a:lnTo>
                <a:lnTo>
                  <a:pt x="138" y="823"/>
                </a:lnTo>
                <a:lnTo>
                  <a:pt x="138" y="829"/>
                </a:lnTo>
                <a:lnTo>
                  <a:pt x="141" y="829"/>
                </a:lnTo>
                <a:lnTo>
                  <a:pt x="144" y="829"/>
                </a:lnTo>
                <a:lnTo>
                  <a:pt x="141" y="826"/>
                </a:lnTo>
                <a:lnTo>
                  <a:pt x="144" y="826"/>
                </a:lnTo>
                <a:lnTo>
                  <a:pt x="144" y="829"/>
                </a:lnTo>
                <a:lnTo>
                  <a:pt x="144" y="832"/>
                </a:lnTo>
                <a:lnTo>
                  <a:pt x="144" y="835"/>
                </a:lnTo>
                <a:lnTo>
                  <a:pt x="147" y="835"/>
                </a:lnTo>
                <a:lnTo>
                  <a:pt x="150" y="832"/>
                </a:lnTo>
                <a:lnTo>
                  <a:pt x="150" y="829"/>
                </a:lnTo>
                <a:lnTo>
                  <a:pt x="150" y="826"/>
                </a:lnTo>
                <a:lnTo>
                  <a:pt x="153" y="829"/>
                </a:lnTo>
                <a:lnTo>
                  <a:pt x="156" y="823"/>
                </a:lnTo>
                <a:lnTo>
                  <a:pt x="156" y="820"/>
                </a:lnTo>
                <a:lnTo>
                  <a:pt x="153" y="820"/>
                </a:lnTo>
                <a:lnTo>
                  <a:pt x="156" y="820"/>
                </a:lnTo>
                <a:lnTo>
                  <a:pt x="156" y="817"/>
                </a:lnTo>
                <a:lnTo>
                  <a:pt x="158" y="815"/>
                </a:lnTo>
                <a:lnTo>
                  <a:pt x="158" y="820"/>
                </a:lnTo>
                <a:lnTo>
                  <a:pt x="158" y="823"/>
                </a:lnTo>
                <a:lnTo>
                  <a:pt x="156" y="826"/>
                </a:lnTo>
                <a:lnTo>
                  <a:pt x="156" y="829"/>
                </a:lnTo>
                <a:lnTo>
                  <a:pt x="158" y="829"/>
                </a:lnTo>
                <a:lnTo>
                  <a:pt x="158" y="826"/>
                </a:lnTo>
                <a:lnTo>
                  <a:pt x="161" y="829"/>
                </a:lnTo>
                <a:lnTo>
                  <a:pt x="158" y="832"/>
                </a:lnTo>
                <a:lnTo>
                  <a:pt x="156" y="832"/>
                </a:lnTo>
                <a:lnTo>
                  <a:pt x="153" y="838"/>
                </a:lnTo>
                <a:lnTo>
                  <a:pt x="158" y="835"/>
                </a:lnTo>
                <a:lnTo>
                  <a:pt x="161" y="835"/>
                </a:lnTo>
                <a:lnTo>
                  <a:pt x="156" y="838"/>
                </a:lnTo>
                <a:lnTo>
                  <a:pt x="156" y="840"/>
                </a:lnTo>
                <a:lnTo>
                  <a:pt x="156" y="843"/>
                </a:lnTo>
                <a:lnTo>
                  <a:pt x="153" y="843"/>
                </a:lnTo>
                <a:lnTo>
                  <a:pt x="153" y="846"/>
                </a:lnTo>
                <a:lnTo>
                  <a:pt x="153" y="849"/>
                </a:lnTo>
                <a:lnTo>
                  <a:pt x="153" y="852"/>
                </a:lnTo>
                <a:lnTo>
                  <a:pt x="156" y="855"/>
                </a:lnTo>
                <a:lnTo>
                  <a:pt x="158" y="855"/>
                </a:lnTo>
                <a:lnTo>
                  <a:pt x="161" y="852"/>
                </a:lnTo>
                <a:lnTo>
                  <a:pt x="164" y="852"/>
                </a:lnTo>
                <a:lnTo>
                  <a:pt x="167" y="852"/>
                </a:lnTo>
                <a:lnTo>
                  <a:pt x="170" y="849"/>
                </a:lnTo>
                <a:lnTo>
                  <a:pt x="173" y="846"/>
                </a:lnTo>
                <a:lnTo>
                  <a:pt x="170" y="843"/>
                </a:lnTo>
                <a:lnTo>
                  <a:pt x="170" y="840"/>
                </a:lnTo>
                <a:lnTo>
                  <a:pt x="173" y="838"/>
                </a:lnTo>
                <a:lnTo>
                  <a:pt x="170" y="832"/>
                </a:lnTo>
                <a:lnTo>
                  <a:pt x="176" y="835"/>
                </a:lnTo>
                <a:lnTo>
                  <a:pt x="179" y="835"/>
                </a:lnTo>
                <a:lnTo>
                  <a:pt x="173" y="840"/>
                </a:lnTo>
                <a:lnTo>
                  <a:pt x="176" y="840"/>
                </a:lnTo>
                <a:lnTo>
                  <a:pt x="179" y="840"/>
                </a:lnTo>
                <a:lnTo>
                  <a:pt x="179" y="843"/>
                </a:lnTo>
                <a:lnTo>
                  <a:pt x="179" y="846"/>
                </a:lnTo>
                <a:lnTo>
                  <a:pt x="176" y="849"/>
                </a:lnTo>
                <a:lnTo>
                  <a:pt x="176" y="852"/>
                </a:lnTo>
                <a:lnTo>
                  <a:pt x="176" y="855"/>
                </a:lnTo>
                <a:lnTo>
                  <a:pt x="181" y="855"/>
                </a:lnTo>
                <a:lnTo>
                  <a:pt x="187" y="852"/>
                </a:lnTo>
                <a:lnTo>
                  <a:pt x="187" y="849"/>
                </a:lnTo>
                <a:lnTo>
                  <a:pt x="190" y="849"/>
                </a:lnTo>
                <a:lnTo>
                  <a:pt x="190" y="852"/>
                </a:lnTo>
                <a:lnTo>
                  <a:pt x="187" y="855"/>
                </a:lnTo>
                <a:lnTo>
                  <a:pt x="184" y="858"/>
                </a:lnTo>
                <a:lnTo>
                  <a:pt x="181" y="861"/>
                </a:lnTo>
                <a:lnTo>
                  <a:pt x="179" y="863"/>
                </a:lnTo>
                <a:lnTo>
                  <a:pt x="184" y="861"/>
                </a:lnTo>
                <a:lnTo>
                  <a:pt x="187" y="861"/>
                </a:lnTo>
                <a:lnTo>
                  <a:pt x="193" y="861"/>
                </a:lnTo>
                <a:lnTo>
                  <a:pt x="193" y="858"/>
                </a:lnTo>
                <a:lnTo>
                  <a:pt x="196" y="855"/>
                </a:lnTo>
                <a:lnTo>
                  <a:pt x="196" y="852"/>
                </a:lnTo>
                <a:lnTo>
                  <a:pt x="199" y="849"/>
                </a:lnTo>
                <a:lnTo>
                  <a:pt x="207" y="849"/>
                </a:lnTo>
                <a:lnTo>
                  <a:pt x="210" y="849"/>
                </a:lnTo>
                <a:lnTo>
                  <a:pt x="213" y="846"/>
                </a:lnTo>
                <a:lnTo>
                  <a:pt x="216" y="843"/>
                </a:lnTo>
                <a:lnTo>
                  <a:pt x="222" y="840"/>
                </a:lnTo>
                <a:lnTo>
                  <a:pt x="225" y="838"/>
                </a:lnTo>
                <a:lnTo>
                  <a:pt x="225" y="840"/>
                </a:lnTo>
                <a:lnTo>
                  <a:pt x="230" y="838"/>
                </a:lnTo>
                <a:lnTo>
                  <a:pt x="233" y="835"/>
                </a:lnTo>
                <a:lnTo>
                  <a:pt x="236" y="835"/>
                </a:lnTo>
                <a:lnTo>
                  <a:pt x="233" y="832"/>
                </a:lnTo>
                <a:lnTo>
                  <a:pt x="239" y="832"/>
                </a:lnTo>
                <a:lnTo>
                  <a:pt x="236" y="835"/>
                </a:lnTo>
                <a:lnTo>
                  <a:pt x="236" y="838"/>
                </a:lnTo>
                <a:lnTo>
                  <a:pt x="239" y="838"/>
                </a:lnTo>
                <a:lnTo>
                  <a:pt x="242" y="835"/>
                </a:lnTo>
                <a:lnTo>
                  <a:pt x="242" y="838"/>
                </a:lnTo>
                <a:lnTo>
                  <a:pt x="239" y="840"/>
                </a:lnTo>
                <a:lnTo>
                  <a:pt x="242" y="840"/>
                </a:lnTo>
                <a:lnTo>
                  <a:pt x="245" y="838"/>
                </a:lnTo>
                <a:lnTo>
                  <a:pt x="248" y="835"/>
                </a:lnTo>
                <a:lnTo>
                  <a:pt x="248" y="832"/>
                </a:lnTo>
                <a:lnTo>
                  <a:pt x="251" y="829"/>
                </a:lnTo>
                <a:lnTo>
                  <a:pt x="253" y="826"/>
                </a:lnTo>
                <a:lnTo>
                  <a:pt x="259" y="823"/>
                </a:lnTo>
                <a:lnTo>
                  <a:pt x="262" y="823"/>
                </a:lnTo>
                <a:lnTo>
                  <a:pt x="265" y="820"/>
                </a:lnTo>
                <a:lnTo>
                  <a:pt x="268" y="817"/>
                </a:lnTo>
                <a:lnTo>
                  <a:pt x="271" y="815"/>
                </a:lnTo>
                <a:lnTo>
                  <a:pt x="268" y="812"/>
                </a:lnTo>
                <a:lnTo>
                  <a:pt x="271" y="812"/>
                </a:lnTo>
                <a:lnTo>
                  <a:pt x="274" y="812"/>
                </a:lnTo>
                <a:lnTo>
                  <a:pt x="277" y="812"/>
                </a:lnTo>
                <a:lnTo>
                  <a:pt x="279" y="812"/>
                </a:lnTo>
                <a:lnTo>
                  <a:pt x="282" y="812"/>
                </a:lnTo>
                <a:lnTo>
                  <a:pt x="282" y="806"/>
                </a:lnTo>
                <a:lnTo>
                  <a:pt x="285" y="806"/>
                </a:lnTo>
                <a:lnTo>
                  <a:pt x="285" y="803"/>
                </a:lnTo>
                <a:lnTo>
                  <a:pt x="288" y="800"/>
                </a:lnTo>
                <a:lnTo>
                  <a:pt x="291" y="800"/>
                </a:lnTo>
                <a:lnTo>
                  <a:pt x="288" y="800"/>
                </a:lnTo>
                <a:lnTo>
                  <a:pt x="288" y="806"/>
                </a:lnTo>
                <a:lnTo>
                  <a:pt x="291" y="806"/>
                </a:lnTo>
                <a:lnTo>
                  <a:pt x="294" y="809"/>
                </a:lnTo>
                <a:lnTo>
                  <a:pt x="297" y="809"/>
                </a:lnTo>
                <a:lnTo>
                  <a:pt x="300" y="806"/>
                </a:lnTo>
                <a:lnTo>
                  <a:pt x="302" y="806"/>
                </a:lnTo>
                <a:lnTo>
                  <a:pt x="305" y="806"/>
                </a:lnTo>
                <a:lnTo>
                  <a:pt x="308" y="803"/>
                </a:lnTo>
                <a:lnTo>
                  <a:pt x="308" y="800"/>
                </a:lnTo>
                <a:lnTo>
                  <a:pt x="311" y="797"/>
                </a:lnTo>
                <a:lnTo>
                  <a:pt x="314" y="794"/>
                </a:lnTo>
                <a:lnTo>
                  <a:pt x="323" y="789"/>
                </a:lnTo>
                <a:lnTo>
                  <a:pt x="328" y="789"/>
                </a:lnTo>
                <a:lnTo>
                  <a:pt x="331" y="786"/>
                </a:lnTo>
                <a:lnTo>
                  <a:pt x="334" y="783"/>
                </a:lnTo>
                <a:lnTo>
                  <a:pt x="337" y="780"/>
                </a:lnTo>
                <a:lnTo>
                  <a:pt x="340" y="780"/>
                </a:lnTo>
                <a:lnTo>
                  <a:pt x="343" y="786"/>
                </a:lnTo>
                <a:lnTo>
                  <a:pt x="346" y="789"/>
                </a:lnTo>
                <a:lnTo>
                  <a:pt x="346" y="786"/>
                </a:lnTo>
                <a:lnTo>
                  <a:pt x="346" y="783"/>
                </a:lnTo>
                <a:lnTo>
                  <a:pt x="343" y="780"/>
                </a:lnTo>
                <a:lnTo>
                  <a:pt x="343" y="777"/>
                </a:lnTo>
                <a:lnTo>
                  <a:pt x="346" y="774"/>
                </a:lnTo>
                <a:lnTo>
                  <a:pt x="349" y="774"/>
                </a:lnTo>
                <a:lnTo>
                  <a:pt x="351" y="774"/>
                </a:lnTo>
                <a:lnTo>
                  <a:pt x="357" y="774"/>
                </a:lnTo>
                <a:lnTo>
                  <a:pt x="360" y="777"/>
                </a:lnTo>
                <a:lnTo>
                  <a:pt x="363" y="777"/>
                </a:lnTo>
                <a:lnTo>
                  <a:pt x="363" y="774"/>
                </a:lnTo>
                <a:lnTo>
                  <a:pt x="363" y="771"/>
                </a:lnTo>
                <a:lnTo>
                  <a:pt x="366" y="774"/>
                </a:lnTo>
                <a:lnTo>
                  <a:pt x="369" y="774"/>
                </a:lnTo>
                <a:lnTo>
                  <a:pt x="366" y="774"/>
                </a:lnTo>
                <a:lnTo>
                  <a:pt x="366" y="771"/>
                </a:lnTo>
                <a:lnTo>
                  <a:pt x="369" y="771"/>
                </a:lnTo>
                <a:lnTo>
                  <a:pt x="369" y="774"/>
                </a:lnTo>
                <a:lnTo>
                  <a:pt x="372" y="774"/>
                </a:lnTo>
                <a:lnTo>
                  <a:pt x="372" y="771"/>
                </a:lnTo>
                <a:lnTo>
                  <a:pt x="372" y="768"/>
                </a:lnTo>
                <a:lnTo>
                  <a:pt x="372" y="766"/>
                </a:lnTo>
                <a:lnTo>
                  <a:pt x="374" y="766"/>
                </a:lnTo>
                <a:lnTo>
                  <a:pt x="380" y="754"/>
                </a:lnTo>
                <a:lnTo>
                  <a:pt x="383" y="748"/>
                </a:lnTo>
                <a:lnTo>
                  <a:pt x="386" y="743"/>
                </a:lnTo>
                <a:lnTo>
                  <a:pt x="389" y="740"/>
                </a:lnTo>
                <a:lnTo>
                  <a:pt x="392" y="734"/>
                </a:lnTo>
                <a:lnTo>
                  <a:pt x="395" y="731"/>
                </a:lnTo>
                <a:lnTo>
                  <a:pt x="397" y="725"/>
                </a:lnTo>
                <a:lnTo>
                  <a:pt x="403" y="725"/>
                </a:lnTo>
                <a:lnTo>
                  <a:pt x="403" y="722"/>
                </a:lnTo>
                <a:lnTo>
                  <a:pt x="403" y="717"/>
                </a:lnTo>
                <a:lnTo>
                  <a:pt x="406" y="714"/>
                </a:lnTo>
                <a:lnTo>
                  <a:pt x="409" y="711"/>
                </a:lnTo>
                <a:lnTo>
                  <a:pt x="412" y="708"/>
                </a:lnTo>
                <a:lnTo>
                  <a:pt x="415" y="702"/>
                </a:lnTo>
                <a:lnTo>
                  <a:pt x="418" y="699"/>
                </a:lnTo>
                <a:lnTo>
                  <a:pt x="418" y="696"/>
                </a:lnTo>
                <a:lnTo>
                  <a:pt x="421" y="694"/>
                </a:lnTo>
                <a:lnTo>
                  <a:pt x="423" y="691"/>
                </a:lnTo>
                <a:lnTo>
                  <a:pt x="423" y="685"/>
                </a:lnTo>
                <a:lnTo>
                  <a:pt x="426" y="682"/>
                </a:lnTo>
                <a:lnTo>
                  <a:pt x="429" y="676"/>
                </a:lnTo>
                <a:lnTo>
                  <a:pt x="429" y="673"/>
                </a:lnTo>
                <a:lnTo>
                  <a:pt x="432" y="671"/>
                </a:lnTo>
                <a:lnTo>
                  <a:pt x="435" y="668"/>
                </a:lnTo>
                <a:lnTo>
                  <a:pt x="435" y="665"/>
                </a:lnTo>
                <a:lnTo>
                  <a:pt x="438" y="662"/>
                </a:lnTo>
                <a:lnTo>
                  <a:pt x="441" y="656"/>
                </a:lnTo>
                <a:lnTo>
                  <a:pt x="444" y="650"/>
                </a:lnTo>
                <a:lnTo>
                  <a:pt x="446" y="648"/>
                </a:lnTo>
                <a:lnTo>
                  <a:pt x="446" y="645"/>
                </a:lnTo>
                <a:lnTo>
                  <a:pt x="446" y="642"/>
                </a:lnTo>
                <a:lnTo>
                  <a:pt x="446" y="639"/>
                </a:lnTo>
                <a:lnTo>
                  <a:pt x="449" y="636"/>
                </a:lnTo>
                <a:lnTo>
                  <a:pt x="452" y="630"/>
                </a:lnTo>
                <a:lnTo>
                  <a:pt x="455" y="624"/>
                </a:lnTo>
                <a:lnTo>
                  <a:pt x="455" y="622"/>
                </a:lnTo>
                <a:lnTo>
                  <a:pt x="458" y="616"/>
                </a:lnTo>
                <a:lnTo>
                  <a:pt x="461" y="610"/>
                </a:lnTo>
                <a:lnTo>
                  <a:pt x="464" y="604"/>
                </a:lnTo>
                <a:lnTo>
                  <a:pt x="467" y="599"/>
                </a:lnTo>
                <a:lnTo>
                  <a:pt x="472" y="596"/>
                </a:lnTo>
                <a:lnTo>
                  <a:pt x="469" y="593"/>
                </a:lnTo>
                <a:lnTo>
                  <a:pt x="472" y="590"/>
                </a:lnTo>
                <a:lnTo>
                  <a:pt x="472" y="587"/>
                </a:lnTo>
                <a:lnTo>
                  <a:pt x="478" y="578"/>
                </a:lnTo>
                <a:lnTo>
                  <a:pt x="478" y="576"/>
                </a:lnTo>
                <a:lnTo>
                  <a:pt x="481" y="573"/>
                </a:lnTo>
                <a:lnTo>
                  <a:pt x="481" y="567"/>
                </a:lnTo>
                <a:lnTo>
                  <a:pt x="487" y="541"/>
                </a:lnTo>
                <a:lnTo>
                  <a:pt x="478" y="532"/>
                </a:lnTo>
                <a:lnTo>
                  <a:pt x="478" y="529"/>
                </a:lnTo>
                <a:lnTo>
                  <a:pt x="467" y="524"/>
                </a:lnTo>
                <a:lnTo>
                  <a:pt x="467" y="515"/>
                </a:lnTo>
                <a:lnTo>
                  <a:pt x="461" y="515"/>
                </a:lnTo>
                <a:lnTo>
                  <a:pt x="458" y="512"/>
                </a:lnTo>
                <a:lnTo>
                  <a:pt x="455" y="512"/>
                </a:lnTo>
                <a:lnTo>
                  <a:pt x="449" y="509"/>
                </a:lnTo>
                <a:lnTo>
                  <a:pt x="446" y="509"/>
                </a:lnTo>
                <a:lnTo>
                  <a:pt x="444" y="506"/>
                </a:lnTo>
                <a:lnTo>
                  <a:pt x="432" y="504"/>
                </a:lnTo>
                <a:lnTo>
                  <a:pt x="426" y="498"/>
                </a:lnTo>
                <a:lnTo>
                  <a:pt x="423" y="495"/>
                </a:lnTo>
                <a:lnTo>
                  <a:pt x="406" y="480"/>
                </a:lnTo>
                <a:lnTo>
                  <a:pt x="409" y="478"/>
                </a:lnTo>
                <a:lnTo>
                  <a:pt x="412" y="478"/>
                </a:lnTo>
                <a:lnTo>
                  <a:pt x="415" y="475"/>
                </a:lnTo>
                <a:lnTo>
                  <a:pt x="415" y="472"/>
                </a:lnTo>
                <a:lnTo>
                  <a:pt x="418" y="466"/>
                </a:lnTo>
                <a:lnTo>
                  <a:pt x="418" y="463"/>
                </a:lnTo>
                <a:lnTo>
                  <a:pt x="421" y="460"/>
                </a:lnTo>
                <a:lnTo>
                  <a:pt x="421" y="457"/>
                </a:lnTo>
                <a:lnTo>
                  <a:pt x="423" y="452"/>
                </a:lnTo>
                <a:lnTo>
                  <a:pt x="423" y="446"/>
                </a:lnTo>
                <a:lnTo>
                  <a:pt x="421" y="446"/>
                </a:lnTo>
                <a:lnTo>
                  <a:pt x="418" y="443"/>
                </a:lnTo>
                <a:lnTo>
                  <a:pt x="418" y="440"/>
                </a:lnTo>
                <a:lnTo>
                  <a:pt x="418" y="437"/>
                </a:lnTo>
                <a:lnTo>
                  <a:pt x="415" y="437"/>
                </a:lnTo>
                <a:lnTo>
                  <a:pt x="412" y="437"/>
                </a:lnTo>
                <a:lnTo>
                  <a:pt x="409" y="434"/>
                </a:lnTo>
                <a:lnTo>
                  <a:pt x="406" y="432"/>
                </a:lnTo>
                <a:lnTo>
                  <a:pt x="403" y="432"/>
                </a:lnTo>
                <a:lnTo>
                  <a:pt x="400" y="432"/>
                </a:lnTo>
                <a:lnTo>
                  <a:pt x="397" y="432"/>
                </a:lnTo>
                <a:lnTo>
                  <a:pt x="397" y="429"/>
                </a:lnTo>
                <a:lnTo>
                  <a:pt x="397" y="426"/>
                </a:lnTo>
                <a:lnTo>
                  <a:pt x="395" y="423"/>
                </a:lnTo>
                <a:lnTo>
                  <a:pt x="392" y="420"/>
                </a:lnTo>
                <a:lnTo>
                  <a:pt x="392" y="417"/>
                </a:lnTo>
                <a:lnTo>
                  <a:pt x="392" y="414"/>
                </a:lnTo>
                <a:lnTo>
                  <a:pt x="395" y="411"/>
                </a:lnTo>
                <a:lnTo>
                  <a:pt x="395" y="408"/>
                </a:lnTo>
                <a:lnTo>
                  <a:pt x="392" y="406"/>
                </a:lnTo>
                <a:lnTo>
                  <a:pt x="392" y="403"/>
                </a:lnTo>
                <a:lnTo>
                  <a:pt x="392" y="400"/>
                </a:lnTo>
                <a:lnTo>
                  <a:pt x="389" y="400"/>
                </a:lnTo>
                <a:lnTo>
                  <a:pt x="383" y="400"/>
                </a:lnTo>
                <a:lnTo>
                  <a:pt x="380" y="400"/>
                </a:lnTo>
                <a:lnTo>
                  <a:pt x="377" y="400"/>
                </a:lnTo>
                <a:lnTo>
                  <a:pt x="377" y="397"/>
                </a:lnTo>
                <a:lnTo>
                  <a:pt x="374" y="397"/>
                </a:lnTo>
                <a:lnTo>
                  <a:pt x="372" y="391"/>
                </a:lnTo>
                <a:lnTo>
                  <a:pt x="372" y="388"/>
                </a:lnTo>
                <a:lnTo>
                  <a:pt x="372" y="385"/>
                </a:lnTo>
                <a:lnTo>
                  <a:pt x="369" y="383"/>
                </a:lnTo>
                <a:lnTo>
                  <a:pt x="372" y="380"/>
                </a:lnTo>
                <a:lnTo>
                  <a:pt x="374" y="377"/>
                </a:lnTo>
                <a:lnTo>
                  <a:pt x="377" y="377"/>
                </a:lnTo>
                <a:lnTo>
                  <a:pt x="377" y="374"/>
                </a:lnTo>
                <a:lnTo>
                  <a:pt x="377" y="371"/>
                </a:lnTo>
                <a:lnTo>
                  <a:pt x="377" y="368"/>
                </a:lnTo>
                <a:lnTo>
                  <a:pt x="374" y="365"/>
                </a:lnTo>
                <a:lnTo>
                  <a:pt x="372" y="365"/>
                </a:lnTo>
                <a:lnTo>
                  <a:pt x="372" y="368"/>
                </a:lnTo>
                <a:lnTo>
                  <a:pt x="369" y="368"/>
                </a:lnTo>
                <a:lnTo>
                  <a:pt x="366" y="365"/>
                </a:lnTo>
                <a:lnTo>
                  <a:pt x="369" y="362"/>
                </a:lnTo>
                <a:lnTo>
                  <a:pt x="369" y="360"/>
                </a:lnTo>
                <a:lnTo>
                  <a:pt x="372" y="357"/>
                </a:lnTo>
                <a:lnTo>
                  <a:pt x="372" y="354"/>
                </a:lnTo>
                <a:lnTo>
                  <a:pt x="369" y="351"/>
                </a:lnTo>
                <a:lnTo>
                  <a:pt x="369" y="348"/>
                </a:lnTo>
                <a:lnTo>
                  <a:pt x="369" y="345"/>
                </a:lnTo>
                <a:lnTo>
                  <a:pt x="369" y="342"/>
                </a:lnTo>
                <a:lnTo>
                  <a:pt x="372" y="339"/>
                </a:lnTo>
                <a:lnTo>
                  <a:pt x="369" y="337"/>
                </a:lnTo>
                <a:lnTo>
                  <a:pt x="366" y="337"/>
                </a:lnTo>
                <a:lnTo>
                  <a:pt x="366" y="334"/>
                </a:lnTo>
                <a:lnTo>
                  <a:pt x="369" y="331"/>
                </a:lnTo>
                <a:lnTo>
                  <a:pt x="372" y="328"/>
                </a:lnTo>
                <a:lnTo>
                  <a:pt x="374" y="325"/>
                </a:lnTo>
                <a:lnTo>
                  <a:pt x="377" y="325"/>
                </a:lnTo>
                <a:lnTo>
                  <a:pt x="380" y="325"/>
                </a:lnTo>
                <a:lnTo>
                  <a:pt x="377" y="322"/>
                </a:lnTo>
                <a:lnTo>
                  <a:pt x="377" y="316"/>
                </a:lnTo>
                <a:lnTo>
                  <a:pt x="374" y="311"/>
                </a:lnTo>
                <a:lnTo>
                  <a:pt x="372" y="302"/>
                </a:lnTo>
                <a:lnTo>
                  <a:pt x="369" y="299"/>
                </a:lnTo>
                <a:lnTo>
                  <a:pt x="366" y="293"/>
                </a:lnTo>
                <a:lnTo>
                  <a:pt x="363" y="290"/>
                </a:lnTo>
                <a:lnTo>
                  <a:pt x="357" y="285"/>
                </a:lnTo>
                <a:lnTo>
                  <a:pt x="354" y="282"/>
                </a:lnTo>
                <a:lnTo>
                  <a:pt x="351" y="279"/>
                </a:lnTo>
                <a:lnTo>
                  <a:pt x="351" y="276"/>
                </a:lnTo>
                <a:lnTo>
                  <a:pt x="349" y="273"/>
                </a:lnTo>
                <a:lnTo>
                  <a:pt x="346" y="270"/>
                </a:lnTo>
                <a:lnTo>
                  <a:pt x="343" y="265"/>
                </a:lnTo>
                <a:lnTo>
                  <a:pt x="337" y="262"/>
                </a:lnTo>
                <a:lnTo>
                  <a:pt x="331" y="253"/>
                </a:lnTo>
                <a:lnTo>
                  <a:pt x="323" y="247"/>
                </a:lnTo>
                <a:lnTo>
                  <a:pt x="320" y="241"/>
                </a:lnTo>
                <a:lnTo>
                  <a:pt x="320" y="239"/>
                </a:lnTo>
                <a:lnTo>
                  <a:pt x="320" y="233"/>
                </a:lnTo>
                <a:lnTo>
                  <a:pt x="331" y="204"/>
                </a:lnTo>
                <a:lnTo>
                  <a:pt x="334" y="201"/>
                </a:lnTo>
                <a:lnTo>
                  <a:pt x="334" y="198"/>
                </a:lnTo>
                <a:lnTo>
                  <a:pt x="340" y="184"/>
                </a:lnTo>
                <a:lnTo>
                  <a:pt x="340" y="169"/>
                </a:lnTo>
                <a:lnTo>
                  <a:pt x="328" y="164"/>
                </a:lnTo>
                <a:lnTo>
                  <a:pt x="311" y="144"/>
                </a:lnTo>
                <a:lnTo>
                  <a:pt x="285" y="141"/>
                </a:lnTo>
                <a:lnTo>
                  <a:pt x="274" y="115"/>
                </a:lnTo>
                <a:lnTo>
                  <a:pt x="279" y="97"/>
                </a:lnTo>
                <a:lnTo>
                  <a:pt x="282" y="86"/>
                </a:lnTo>
                <a:lnTo>
                  <a:pt x="277" y="86"/>
                </a:lnTo>
                <a:lnTo>
                  <a:pt x="271" y="86"/>
                </a:lnTo>
                <a:lnTo>
                  <a:pt x="268" y="86"/>
                </a:lnTo>
                <a:lnTo>
                  <a:pt x="282" y="72"/>
                </a:lnTo>
                <a:lnTo>
                  <a:pt x="279" y="69"/>
                </a:lnTo>
                <a:lnTo>
                  <a:pt x="277" y="66"/>
                </a:lnTo>
                <a:lnTo>
                  <a:pt x="277" y="63"/>
                </a:lnTo>
                <a:lnTo>
                  <a:pt x="277" y="60"/>
                </a:lnTo>
                <a:lnTo>
                  <a:pt x="288" y="37"/>
                </a:lnTo>
                <a:lnTo>
                  <a:pt x="279" y="20"/>
                </a:lnTo>
                <a:lnTo>
                  <a:pt x="253" y="17"/>
                </a:lnTo>
                <a:lnTo>
                  <a:pt x="251" y="14"/>
                </a:lnTo>
                <a:lnTo>
                  <a:pt x="248" y="11"/>
                </a:lnTo>
                <a:lnTo>
                  <a:pt x="245" y="11"/>
                </a:lnTo>
                <a:lnTo>
                  <a:pt x="242" y="8"/>
                </a:lnTo>
                <a:lnTo>
                  <a:pt x="239" y="5"/>
                </a:lnTo>
                <a:lnTo>
                  <a:pt x="236" y="2"/>
                </a:lnTo>
                <a:lnTo>
                  <a:pt x="236" y="0"/>
                </a:lnTo>
                <a:lnTo>
                  <a:pt x="233" y="0"/>
                </a:lnTo>
                <a:lnTo>
                  <a:pt x="230" y="2"/>
                </a:lnTo>
                <a:lnTo>
                  <a:pt x="228" y="2"/>
                </a:lnTo>
                <a:lnTo>
                  <a:pt x="225" y="2"/>
                </a:lnTo>
                <a:lnTo>
                  <a:pt x="222" y="5"/>
                </a:lnTo>
                <a:lnTo>
                  <a:pt x="222" y="8"/>
                </a:lnTo>
                <a:lnTo>
                  <a:pt x="219" y="8"/>
                </a:lnTo>
                <a:lnTo>
                  <a:pt x="216" y="11"/>
                </a:lnTo>
                <a:lnTo>
                  <a:pt x="216" y="14"/>
                </a:lnTo>
                <a:lnTo>
                  <a:pt x="207" y="17"/>
                </a:lnTo>
                <a:lnTo>
                  <a:pt x="205" y="17"/>
                </a:lnTo>
                <a:lnTo>
                  <a:pt x="202" y="17"/>
                </a:lnTo>
                <a:lnTo>
                  <a:pt x="196" y="20"/>
                </a:lnTo>
                <a:lnTo>
                  <a:pt x="196" y="17"/>
                </a:lnTo>
                <a:lnTo>
                  <a:pt x="193" y="17"/>
                </a:lnTo>
                <a:lnTo>
                  <a:pt x="187" y="20"/>
                </a:lnTo>
                <a:lnTo>
                  <a:pt x="187" y="23"/>
                </a:lnTo>
                <a:lnTo>
                  <a:pt x="187" y="25"/>
                </a:lnTo>
                <a:lnTo>
                  <a:pt x="187" y="28"/>
                </a:lnTo>
                <a:lnTo>
                  <a:pt x="184" y="28"/>
                </a:lnTo>
                <a:lnTo>
                  <a:pt x="181" y="31"/>
                </a:lnTo>
                <a:lnTo>
                  <a:pt x="181" y="34"/>
                </a:lnTo>
                <a:lnTo>
                  <a:pt x="181" y="37"/>
                </a:lnTo>
                <a:lnTo>
                  <a:pt x="179" y="37"/>
                </a:lnTo>
                <a:lnTo>
                  <a:pt x="176" y="40"/>
                </a:lnTo>
                <a:lnTo>
                  <a:pt x="173" y="43"/>
                </a:lnTo>
                <a:lnTo>
                  <a:pt x="176" y="46"/>
                </a:lnTo>
                <a:lnTo>
                  <a:pt x="176" y="49"/>
                </a:lnTo>
                <a:lnTo>
                  <a:pt x="176" y="51"/>
                </a:lnTo>
                <a:lnTo>
                  <a:pt x="176" y="54"/>
                </a:lnTo>
                <a:lnTo>
                  <a:pt x="173" y="57"/>
                </a:lnTo>
                <a:lnTo>
                  <a:pt x="173" y="60"/>
                </a:lnTo>
                <a:lnTo>
                  <a:pt x="176" y="66"/>
                </a:lnTo>
                <a:lnTo>
                  <a:pt x="176" y="69"/>
                </a:lnTo>
                <a:lnTo>
                  <a:pt x="173" y="69"/>
                </a:lnTo>
                <a:lnTo>
                  <a:pt x="173" y="72"/>
                </a:lnTo>
                <a:lnTo>
                  <a:pt x="173" y="74"/>
                </a:lnTo>
                <a:lnTo>
                  <a:pt x="173" y="77"/>
                </a:lnTo>
                <a:lnTo>
                  <a:pt x="170" y="80"/>
                </a:lnTo>
                <a:lnTo>
                  <a:pt x="173" y="80"/>
                </a:lnTo>
                <a:lnTo>
                  <a:pt x="173" y="83"/>
                </a:lnTo>
                <a:lnTo>
                  <a:pt x="176" y="86"/>
                </a:lnTo>
                <a:lnTo>
                  <a:pt x="176" y="89"/>
                </a:lnTo>
                <a:lnTo>
                  <a:pt x="176" y="92"/>
                </a:lnTo>
                <a:lnTo>
                  <a:pt x="179" y="95"/>
                </a:lnTo>
                <a:lnTo>
                  <a:pt x="176" y="97"/>
                </a:lnTo>
                <a:lnTo>
                  <a:pt x="176" y="100"/>
                </a:lnTo>
                <a:lnTo>
                  <a:pt x="173" y="103"/>
                </a:lnTo>
                <a:lnTo>
                  <a:pt x="170" y="106"/>
                </a:lnTo>
                <a:lnTo>
                  <a:pt x="167" y="106"/>
                </a:lnTo>
                <a:lnTo>
                  <a:pt x="164" y="109"/>
                </a:lnTo>
                <a:lnTo>
                  <a:pt x="161" y="112"/>
                </a:lnTo>
                <a:lnTo>
                  <a:pt x="161" y="115"/>
                </a:lnTo>
                <a:lnTo>
                  <a:pt x="158" y="118"/>
                </a:lnTo>
                <a:lnTo>
                  <a:pt x="158" y="121"/>
                </a:lnTo>
                <a:lnTo>
                  <a:pt x="158" y="123"/>
                </a:lnTo>
                <a:lnTo>
                  <a:pt x="158" y="126"/>
                </a:lnTo>
                <a:lnTo>
                  <a:pt x="158" y="129"/>
                </a:lnTo>
                <a:lnTo>
                  <a:pt x="156" y="132"/>
                </a:lnTo>
                <a:lnTo>
                  <a:pt x="153" y="135"/>
                </a:lnTo>
                <a:lnTo>
                  <a:pt x="150" y="132"/>
                </a:lnTo>
                <a:lnTo>
                  <a:pt x="147" y="129"/>
                </a:lnTo>
                <a:lnTo>
                  <a:pt x="144" y="126"/>
                </a:lnTo>
                <a:lnTo>
                  <a:pt x="141" y="126"/>
                </a:lnTo>
                <a:lnTo>
                  <a:pt x="135" y="126"/>
                </a:lnTo>
                <a:lnTo>
                  <a:pt x="133" y="123"/>
                </a:lnTo>
                <a:lnTo>
                  <a:pt x="127" y="123"/>
                </a:lnTo>
                <a:lnTo>
                  <a:pt x="127" y="121"/>
                </a:lnTo>
                <a:lnTo>
                  <a:pt x="124" y="121"/>
                </a:lnTo>
                <a:lnTo>
                  <a:pt x="121" y="118"/>
                </a:lnTo>
                <a:lnTo>
                  <a:pt x="118" y="118"/>
                </a:lnTo>
                <a:lnTo>
                  <a:pt x="115" y="118"/>
                </a:lnTo>
                <a:lnTo>
                  <a:pt x="112" y="121"/>
                </a:lnTo>
                <a:lnTo>
                  <a:pt x="112" y="123"/>
                </a:lnTo>
                <a:lnTo>
                  <a:pt x="112" y="126"/>
                </a:lnTo>
                <a:lnTo>
                  <a:pt x="109" y="129"/>
                </a:lnTo>
                <a:lnTo>
                  <a:pt x="104" y="129"/>
                </a:lnTo>
                <a:lnTo>
                  <a:pt x="101" y="132"/>
                </a:lnTo>
                <a:lnTo>
                  <a:pt x="95" y="138"/>
                </a:lnTo>
                <a:lnTo>
                  <a:pt x="89" y="132"/>
                </a:lnTo>
                <a:lnTo>
                  <a:pt x="81" y="135"/>
                </a:lnTo>
                <a:lnTo>
                  <a:pt x="72" y="132"/>
                </a:lnTo>
                <a:lnTo>
                  <a:pt x="66" y="135"/>
                </a:lnTo>
                <a:lnTo>
                  <a:pt x="63" y="126"/>
                </a:lnTo>
                <a:lnTo>
                  <a:pt x="58" y="118"/>
                </a:lnTo>
                <a:lnTo>
                  <a:pt x="58" y="115"/>
                </a:lnTo>
                <a:lnTo>
                  <a:pt x="49" y="106"/>
                </a:lnTo>
                <a:lnTo>
                  <a:pt x="35" y="95"/>
                </a:lnTo>
                <a:lnTo>
                  <a:pt x="23" y="92"/>
                </a:lnTo>
                <a:lnTo>
                  <a:pt x="17" y="97"/>
                </a:lnTo>
                <a:lnTo>
                  <a:pt x="17" y="100"/>
                </a:lnTo>
                <a:lnTo>
                  <a:pt x="14" y="100"/>
                </a:lnTo>
                <a:lnTo>
                  <a:pt x="14" y="103"/>
                </a:lnTo>
                <a:lnTo>
                  <a:pt x="17" y="106"/>
                </a:lnTo>
                <a:lnTo>
                  <a:pt x="20" y="109"/>
                </a:lnTo>
                <a:lnTo>
                  <a:pt x="17" y="115"/>
                </a:lnTo>
                <a:lnTo>
                  <a:pt x="9" y="109"/>
                </a:lnTo>
                <a:lnTo>
                  <a:pt x="0" y="115"/>
                </a:lnTo>
                <a:lnTo>
                  <a:pt x="6" y="115"/>
                </a:lnTo>
                <a:lnTo>
                  <a:pt x="12" y="118"/>
                </a:lnTo>
                <a:lnTo>
                  <a:pt x="12" y="121"/>
                </a:lnTo>
                <a:lnTo>
                  <a:pt x="12" y="123"/>
                </a:lnTo>
                <a:lnTo>
                  <a:pt x="17" y="126"/>
                </a:lnTo>
                <a:lnTo>
                  <a:pt x="26" y="132"/>
                </a:lnTo>
                <a:lnTo>
                  <a:pt x="26" y="135"/>
                </a:lnTo>
                <a:lnTo>
                  <a:pt x="29" y="135"/>
                </a:lnTo>
                <a:lnTo>
                  <a:pt x="32" y="138"/>
                </a:lnTo>
                <a:lnTo>
                  <a:pt x="32" y="141"/>
                </a:lnTo>
                <a:lnTo>
                  <a:pt x="35" y="144"/>
                </a:lnTo>
                <a:lnTo>
                  <a:pt x="40" y="144"/>
                </a:lnTo>
                <a:lnTo>
                  <a:pt x="43" y="146"/>
                </a:lnTo>
                <a:lnTo>
                  <a:pt x="49" y="146"/>
                </a:lnTo>
                <a:lnTo>
                  <a:pt x="52" y="149"/>
                </a:lnTo>
                <a:lnTo>
                  <a:pt x="52" y="152"/>
                </a:lnTo>
                <a:lnTo>
                  <a:pt x="55" y="155"/>
                </a:lnTo>
                <a:lnTo>
                  <a:pt x="61" y="155"/>
                </a:lnTo>
                <a:lnTo>
                  <a:pt x="63" y="152"/>
                </a:lnTo>
                <a:lnTo>
                  <a:pt x="69" y="155"/>
                </a:lnTo>
                <a:lnTo>
                  <a:pt x="75" y="155"/>
                </a:lnTo>
                <a:lnTo>
                  <a:pt x="78" y="155"/>
                </a:lnTo>
                <a:lnTo>
                  <a:pt x="84" y="158"/>
                </a:lnTo>
                <a:lnTo>
                  <a:pt x="89" y="161"/>
                </a:lnTo>
                <a:lnTo>
                  <a:pt x="95" y="167"/>
                </a:lnTo>
                <a:lnTo>
                  <a:pt x="98" y="169"/>
                </a:lnTo>
                <a:lnTo>
                  <a:pt x="98" y="172"/>
                </a:lnTo>
                <a:lnTo>
                  <a:pt x="98" y="175"/>
                </a:lnTo>
                <a:lnTo>
                  <a:pt x="104" y="175"/>
                </a:lnTo>
                <a:lnTo>
                  <a:pt x="107" y="178"/>
                </a:lnTo>
                <a:lnTo>
                  <a:pt x="107" y="181"/>
                </a:lnTo>
                <a:lnTo>
                  <a:pt x="112" y="184"/>
                </a:lnTo>
                <a:lnTo>
                  <a:pt x="115" y="187"/>
                </a:lnTo>
                <a:lnTo>
                  <a:pt x="118" y="187"/>
                </a:lnTo>
                <a:lnTo>
                  <a:pt x="118" y="190"/>
                </a:lnTo>
                <a:lnTo>
                  <a:pt x="115" y="193"/>
                </a:lnTo>
                <a:lnTo>
                  <a:pt x="112" y="198"/>
                </a:lnTo>
                <a:lnTo>
                  <a:pt x="112" y="204"/>
                </a:lnTo>
                <a:lnTo>
                  <a:pt x="115" y="210"/>
                </a:lnTo>
                <a:lnTo>
                  <a:pt x="115" y="213"/>
                </a:lnTo>
                <a:lnTo>
                  <a:pt x="118" y="213"/>
                </a:lnTo>
                <a:lnTo>
                  <a:pt x="118" y="216"/>
                </a:lnTo>
                <a:lnTo>
                  <a:pt x="115" y="218"/>
                </a:lnTo>
                <a:lnTo>
                  <a:pt x="115" y="221"/>
                </a:lnTo>
                <a:lnTo>
                  <a:pt x="115" y="224"/>
                </a:lnTo>
                <a:lnTo>
                  <a:pt x="115" y="227"/>
                </a:lnTo>
                <a:lnTo>
                  <a:pt x="118" y="227"/>
                </a:lnTo>
                <a:lnTo>
                  <a:pt x="121" y="227"/>
                </a:lnTo>
                <a:lnTo>
                  <a:pt x="127" y="227"/>
                </a:lnTo>
                <a:lnTo>
                  <a:pt x="127" y="230"/>
                </a:lnTo>
                <a:lnTo>
                  <a:pt x="127" y="233"/>
                </a:lnTo>
                <a:lnTo>
                  <a:pt x="130" y="236"/>
                </a:lnTo>
                <a:lnTo>
                  <a:pt x="130" y="239"/>
                </a:lnTo>
                <a:lnTo>
                  <a:pt x="127" y="241"/>
                </a:lnTo>
                <a:lnTo>
                  <a:pt x="124" y="241"/>
                </a:lnTo>
                <a:lnTo>
                  <a:pt x="121" y="241"/>
                </a:lnTo>
                <a:lnTo>
                  <a:pt x="124" y="244"/>
                </a:lnTo>
                <a:lnTo>
                  <a:pt x="124" y="247"/>
                </a:lnTo>
                <a:lnTo>
                  <a:pt x="124" y="250"/>
                </a:lnTo>
                <a:lnTo>
                  <a:pt x="124" y="253"/>
                </a:lnTo>
                <a:lnTo>
                  <a:pt x="127" y="256"/>
                </a:lnTo>
                <a:lnTo>
                  <a:pt x="133" y="262"/>
                </a:lnTo>
                <a:lnTo>
                  <a:pt x="138" y="267"/>
                </a:lnTo>
                <a:lnTo>
                  <a:pt x="141" y="270"/>
                </a:lnTo>
                <a:lnTo>
                  <a:pt x="144" y="276"/>
                </a:lnTo>
                <a:lnTo>
                  <a:pt x="141" y="279"/>
                </a:lnTo>
                <a:lnTo>
                  <a:pt x="141" y="282"/>
                </a:lnTo>
                <a:lnTo>
                  <a:pt x="141" y="285"/>
                </a:lnTo>
                <a:lnTo>
                  <a:pt x="141" y="290"/>
                </a:lnTo>
                <a:lnTo>
                  <a:pt x="141" y="296"/>
                </a:lnTo>
                <a:lnTo>
                  <a:pt x="138" y="299"/>
                </a:lnTo>
                <a:lnTo>
                  <a:pt x="138" y="302"/>
                </a:lnTo>
                <a:lnTo>
                  <a:pt x="135" y="308"/>
                </a:lnTo>
                <a:lnTo>
                  <a:pt x="135" y="311"/>
                </a:lnTo>
                <a:lnTo>
                  <a:pt x="135" y="316"/>
                </a:lnTo>
                <a:lnTo>
                  <a:pt x="138" y="322"/>
                </a:lnTo>
                <a:lnTo>
                  <a:pt x="141" y="325"/>
                </a:lnTo>
                <a:lnTo>
                  <a:pt x="147" y="328"/>
                </a:lnTo>
                <a:lnTo>
                  <a:pt x="150" y="331"/>
                </a:lnTo>
                <a:lnTo>
                  <a:pt x="150" y="337"/>
                </a:lnTo>
                <a:lnTo>
                  <a:pt x="156" y="339"/>
                </a:lnTo>
                <a:lnTo>
                  <a:pt x="156" y="345"/>
                </a:lnTo>
                <a:lnTo>
                  <a:pt x="158" y="345"/>
                </a:lnTo>
                <a:lnTo>
                  <a:pt x="158" y="348"/>
                </a:lnTo>
                <a:lnTo>
                  <a:pt x="158" y="351"/>
                </a:lnTo>
                <a:lnTo>
                  <a:pt x="158" y="357"/>
                </a:lnTo>
                <a:lnTo>
                  <a:pt x="161" y="360"/>
                </a:lnTo>
                <a:lnTo>
                  <a:pt x="161" y="357"/>
                </a:lnTo>
                <a:lnTo>
                  <a:pt x="161" y="354"/>
                </a:lnTo>
                <a:lnTo>
                  <a:pt x="164" y="354"/>
                </a:lnTo>
                <a:lnTo>
                  <a:pt x="164" y="357"/>
                </a:lnTo>
                <a:lnTo>
                  <a:pt x="167" y="357"/>
                </a:lnTo>
                <a:lnTo>
                  <a:pt x="170" y="357"/>
                </a:lnTo>
                <a:lnTo>
                  <a:pt x="173" y="354"/>
                </a:lnTo>
                <a:lnTo>
                  <a:pt x="173" y="351"/>
                </a:lnTo>
                <a:lnTo>
                  <a:pt x="173" y="348"/>
                </a:lnTo>
                <a:lnTo>
                  <a:pt x="173" y="345"/>
                </a:lnTo>
                <a:lnTo>
                  <a:pt x="176" y="345"/>
                </a:lnTo>
                <a:lnTo>
                  <a:pt x="176" y="342"/>
                </a:lnTo>
                <a:lnTo>
                  <a:pt x="176" y="339"/>
                </a:lnTo>
                <a:lnTo>
                  <a:pt x="176" y="337"/>
                </a:lnTo>
                <a:lnTo>
                  <a:pt x="179" y="337"/>
                </a:lnTo>
                <a:lnTo>
                  <a:pt x="179" y="339"/>
                </a:lnTo>
                <a:lnTo>
                  <a:pt x="179" y="342"/>
                </a:lnTo>
                <a:lnTo>
                  <a:pt x="179" y="345"/>
                </a:lnTo>
                <a:lnTo>
                  <a:pt x="179" y="348"/>
                </a:lnTo>
                <a:lnTo>
                  <a:pt x="179" y="351"/>
                </a:lnTo>
                <a:lnTo>
                  <a:pt x="176" y="354"/>
                </a:lnTo>
                <a:lnTo>
                  <a:pt x="176" y="357"/>
                </a:lnTo>
                <a:lnTo>
                  <a:pt x="176" y="360"/>
                </a:lnTo>
                <a:lnTo>
                  <a:pt x="176" y="362"/>
                </a:lnTo>
                <a:lnTo>
                  <a:pt x="179" y="362"/>
                </a:lnTo>
                <a:lnTo>
                  <a:pt x="179" y="365"/>
                </a:lnTo>
                <a:lnTo>
                  <a:pt x="181" y="368"/>
                </a:lnTo>
                <a:lnTo>
                  <a:pt x="181" y="365"/>
                </a:lnTo>
                <a:lnTo>
                  <a:pt x="184" y="365"/>
                </a:lnTo>
                <a:lnTo>
                  <a:pt x="190" y="365"/>
                </a:lnTo>
                <a:lnTo>
                  <a:pt x="193" y="365"/>
                </a:lnTo>
                <a:lnTo>
                  <a:pt x="196" y="368"/>
                </a:lnTo>
                <a:lnTo>
                  <a:pt x="199" y="371"/>
                </a:lnTo>
                <a:lnTo>
                  <a:pt x="199" y="368"/>
                </a:lnTo>
                <a:lnTo>
                  <a:pt x="202" y="371"/>
                </a:lnTo>
                <a:lnTo>
                  <a:pt x="205" y="374"/>
                </a:lnTo>
                <a:lnTo>
                  <a:pt x="207" y="377"/>
                </a:lnTo>
                <a:lnTo>
                  <a:pt x="207" y="380"/>
                </a:lnTo>
                <a:lnTo>
                  <a:pt x="207" y="383"/>
                </a:lnTo>
                <a:lnTo>
                  <a:pt x="205" y="383"/>
                </a:lnTo>
                <a:lnTo>
                  <a:pt x="205" y="385"/>
                </a:lnTo>
                <a:lnTo>
                  <a:pt x="207" y="385"/>
                </a:lnTo>
                <a:lnTo>
                  <a:pt x="207" y="388"/>
                </a:lnTo>
                <a:lnTo>
                  <a:pt x="210" y="388"/>
                </a:lnTo>
                <a:lnTo>
                  <a:pt x="207" y="388"/>
                </a:lnTo>
                <a:lnTo>
                  <a:pt x="205" y="391"/>
                </a:lnTo>
                <a:lnTo>
                  <a:pt x="207" y="391"/>
                </a:lnTo>
                <a:lnTo>
                  <a:pt x="207" y="394"/>
                </a:lnTo>
                <a:lnTo>
                  <a:pt x="210" y="394"/>
                </a:lnTo>
                <a:lnTo>
                  <a:pt x="210" y="397"/>
                </a:lnTo>
                <a:lnTo>
                  <a:pt x="210" y="400"/>
                </a:lnTo>
                <a:lnTo>
                  <a:pt x="207" y="400"/>
                </a:lnTo>
                <a:lnTo>
                  <a:pt x="207" y="403"/>
                </a:lnTo>
                <a:lnTo>
                  <a:pt x="207" y="406"/>
                </a:lnTo>
                <a:lnTo>
                  <a:pt x="213" y="406"/>
                </a:lnTo>
                <a:lnTo>
                  <a:pt x="213" y="408"/>
                </a:lnTo>
                <a:lnTo>
                  <a:pt x="216" y="411"/>
                </a:lnTo>
                <a:lnTo>
                  <a:pt x="216" y="414"/>
                </a:lnTo>
                <a:lnTo>
                  <a:pt x="216" y="417"/>
                </a:lnTo>
                <a:lnTo>
                  <a:pt x="219" y="417"/>
                </a:lnTo>
                <a:lnTo>
                  <a:pt x="216" y="420"/>
                </a:lnTo>
                <a:lnTo>
                  <a:pt x="216" y="417"/>
                </a:lnTo>
                <a:lnTo>
                  <a:pt x="213" y="417"/>
                </a:lnTo>
                <a:lnTo>
                  <a:pt x="210" y="417"/>
                </a:lnTo>
                <a:lnTo>
                  <a:pt x="207" y="420"/>
                </a:lnTo>
                <a:lnTo>
                  <a:pt x="210" y="420"/>
                </a:lnTo>
                <a:lnTo>
                  <a:pt x="213" y="423"/>
                </a:lnTo>
                <a:lnTo>
                  <a:pt x="216" y="423"/>
                </a:lnTo>
                <a:lnTo>
                  <a:pt x="216" y="426"/>
                </a:lnTo>
                <a:lnTo>
                  <a:pt x="216" y="429"/>
                </a:lnTo>
                <a:lnTo>
                  <a:pt x="213" y="429"/>
                </a:lnTo>
                <a:lnTo>
                  <a:pt x="213" y="426"/>
                </a:lnTo>
                <a:lnTo>
                  <a:pt x="210" y="426"/>
                </a:lnTo>
                <a:lnTo>
                  <a:pt x="207" y="423"/>
                </a:lnTo>
                <a:lnTo>
                  <a:pt x="207" y="426"/>
                </a:lnTo>
                <a:lnTo>
                  <a:pt x="207" y="423"/>
                </a:lnTo>
                <a:lnTo>
                  <a:pt x="205" y="423"/>
                </a:lnTo>
                <a:lnTo>
                  <a:pt x="202" y="426"/>
                </a:lnTo>
                <a:lnTo>
                  <a:pt x="199" y="426"/>
                </a:lnTo>
                <a:lnTo>
                  <a:pt x="196" y="429"/>
                </a:lnTo>
                <a:lnTo>
                  <a:pt x="193" y="429"/>
                </a:lnTo>
                <a:lnTo>
                  <a:pt x="193" y="432"/>
                </a:lnTo>
                <a:lnTo>
                  <a:pt x="190" y="432"/>
                </a:lnTo>
                <a:lnTo>
                  <a:pt x="190" y="434"/>
                </a:lnTo>
                <a:lnTo>
                  <a:pt x="190" y="432"/>
                </a:lnTo>
                <a:lnTo>
                  <a:pt x="187" y="434"/>
                </a:lnTo>
                <a:lnTo>
                  <a:pt x="187" y="437"/>
                </a:lnTo>
                <a:lnTo>
                  <a:pt x="187" y="440"/>
                </a:lnTo>
                <a:lnTo>
                  <a:pt x="187" y="443"/>
                </a:lnTo>
                <a:lnTo>
                  <a:pt x="184" y="446"/>
                </a:lnTo>
                <a:lnTo>
                  <a:pt x="184" y="449"/>
                </a:lnTo>
                <a:lnTo>
                  <a:pt x="181" y="449"/>
                </a:lnTo>
                <a:lnTo>
                  <a:pt x="181" y="452"/>
                </a:lnTo>
                <a:lnTo>
                  <a:pt x="184" y="452"/>
                </a:lnTo>
                <a:lnTo>
                  <a:pt x="181" y="452"/>
                </a:lnTo>
                <a:lnTo>
                  <a:pt x="181" y="455"/>
                </a:lnTo>
                <a:lnTo>
                  <a:pt x="181" y="457"/>
                </a:lnTo>
                <a:lnTo>
                  <a:pt x="181" y="460"/>
                </a:lnTo>
                <a:lnTo>
                  <a:pt x="179" y="460"/>
                </a:lnTo>
                <a:lnTo>
                  <a:pt x="179" y="463"/>
                </a:lnTo>
                <a:lnTo>
                  <a:pt x="176" y="466"/>
                </a:lnTo>
                <a:lnTo>
                  <a:pt x="173" y="469"/>
                </a:lnTo>
                <a:lnTo>
                  <a:pt x="170" y="472"/>
                </a:lnTo>
                <a:lnTo>
                  <a:pt x="170" y="475"/>
                </a:lnTo>
                <a:lnTo>
                  <a:pt x="170" y="478"/>
                </a:lnTo>
                <a:lnTo>
                  <a:pt x="170" y="480"/>
                </a:lnTo>
                <a:lnTo>
                  <a:pt x="167" y="480"/>
                </a:lnTo>
                <a:lnTo>
                  <a:pt x="167" y="483"/>
                </a:lnTo>
                <a:lnTo>
                  <a:pt x="164" y="486"/>
                </a:lnTo>
                <a:lnTo>
                  <a:pt x="161" y="486"/>
                </a:lnTo>
                <a:lnTo>
                  <a:pt x="161" y="489"/>
                </a:lnTo>
                <a:lnTo>
                  <a:pt x="161" y="492"/>
                </a:lnTo>
                <a:lnTo>
                  <a:pt x="161" y="495"/>
                </a:lnTo>
                <a:lnTo>
                  <a:pt x="158" y="498"/>
                </a:lnTo>
                <a:lnTo>
                  <a:pt x="158" y="501"/>
                </a:lnTo>
                <a:lnTo>
                  <a:pt x="161" y="501"/>
                </a:lnTo>
                <a:lnTo>
                  <a:pt x="158" y="504"/>
                </a:lnTo>
                <a:lnTo>
                  <a:pt x="156" y="504"/>
                </a:lnTo>
                <a:lnTo>
                  <a:pt x="153" y="504"/>
                </a:lnTo>
                <a:lnTo>
                  <a:pt x="153" y="506"/>
                </a:lnTo>
                <a:lnTo>
                  <a:pt x="153" y="509"/>
                </a:lnTo>
                <a:lnTo>
                  <a:pt x="153" y="512"/>
                </a:lnTo>
                <a:lnTo>
                  <a:pt x="153" y="515"/>
                </a:lnTo>
                <a:lnTo>
                  <a:pt x="150" y="515"/>
                </a:lnTo>
                <a:lnTo>
                  <a:pt x="147" y="518"/>
                </a:lnTo>
                <a:lnTo>
                  <a:pt x="144" y="518"/>
                </a:lnTo>
                <a:lnTo>
                  <a:pt x="141" y="521"/>
                </a:lnTo>
                <a:lnTo>
                  <a:pt x="138" y="521"/>
                </a:lnTo>
                <a:lnTo>
                  <a:pt x="133" y="524"/>
                </a:lnTo>
                <a:lnTo>
                  <a:pt x="130" y="524"/>
                </a:lnTo>
                <a:lnTo>
                  <a:pt x="127" y="527"/>
                </a:lnTo>
                <a:lnTo>
                  <a:pt x="127" y="529"/>
                </a:lnTo>
                <a:lnTo>
                  <a:pt x="127" y="535"/>
                </a:lnTo>
                <a:lnTo>
                  <a:pt x="124" y="538"/>
                </a:lnTo>
                <a:lnTo>
                  <a:pt x="124" y="541"/>
                </a:lnTo>
                <a:lnTo>
                  <a:pt x="121" y="541"/>
                </a:lnTo>
                <a:lnTo>
                  <a:pt x="121" y="544"/>
                </a:lnTo>
                <a:lnTo>
                  <a:pt x="121" y="547"/>
                </a:lnTo>
                <a:lnTo>
                  <a:pt x="121" y="550"/>
                </a:lnTo>
                <a:lnTo>
                  <a:pt x="121" y="552"/>
                </a:lnTo>
                <a:lnTo>
                  <a:pt x="121" y="555"/>
                </a:lnTo>
                <a:lnTo>
                  <a:pt x="118" y="555"/>
                </a:lnTo>
                <a:lnTo>
                  <a:pt x="118" y="552"/>
                </a:lnTo>
                <a:lnTo>
                  <a:pt x="118" y="550"/>
                </a:lnTo>
                <a:lnTo>
                  <a:pt x="115" y="550"/>
                </a:lnTo>
                <a:lnTo>
                  <a:pt x="115" y="552"/>
                </a:lnTo>
                <a:lnTo>
                  <a:pt x="115" y="555"/>
                </a:lnTo>
                <a:lnTo>
                  <a:pt x="118" y="555"/>
                </a:lnTo>
                <a:lnTo>
                  <a:pt x="118" y="558"/>
                </a:lnTo>
                <a:lnTo>
                  <a:pt x="115" y="558"/>
                </a:lnTo>
                <a:lnTo>
                  <a:pt x="115" y="555"/>
                </a:lnTo>
                <a:lnTo>
                  <a:pt x="112" y="558"/>
                </a:lnTo>
                <a:lnTo>
                  <a:pt x="109" y="558"/>
                </a:lnTo>
                <a:lnTo>
                  <a:pt x="112" y="561"/>
                </a:lnTo>
                <a:lnTo>
                  <a:pt x="115" y="564"/>
                </a:lnTo>
                <a:lnTo>
                  <a:pt x="118" y="564"/>
                </a:lnTo>
                <a:lnTo>
                  <a:pt x="118" y="567"/>
                </a:lnTo>
                <a:lnTo>
                  <a:pt x="118" y="570"/>
                </a:lnTo>
                <a:lnTo>
                  <a:pt x="118" y="573"/>
                </a:lnTo>
                <a:lnTo>
                  <a:pt x="115" y="570"/>
                </a:lnTo>
                <a:lnTo>
                  <a:pt x="112" y="570"/>
                </a:lnTo>
                <a:lnTo>
                  <a:pt x="109" y="570"/>
                </a:lnTo>
                <a:lnTo>
                  <a:pt x="107" y="570"/>
                </a:lnTo>
                <a:lnTo>
                  <a:pt x="107" y="573"/>
                </a:lnTo>
                <a:lnTo>
                  <a:pt x="109" y="576"/>
                </a:lnTo>
                <a:lnTo>
                  <a:pt x="112" y="576"/>
                </a:lnTo>
                <a:lnTo>
                  <a:pt x="109" y="578"/>
                </a:lnTo>
                <a:lnTo>
                  <a:pt x="109" y="576"/>
                </a:lnTo>
                <a:lnTo>
                  <a:pt x="107" y="578"/>
                </a:lnTo>
                <a:lnTo>
                  <a:pt x="104" y="576"/>
                </a:lnTo>
                <a:lnTo>
                  <a:pt x="104" y="578"/>
                </a:lnTo>
                <a:lnTo>
                  <a:pt x="101" y="576"/>
                </a:lnTo>
                <a:lnTo>
                  <a:pt x="98" y="576"/>
                </a:lnTo>
                <a:lnTo>
                  <a:pt x="95" y="578"/>
                </a:lnTo>
                <a:lnTo>
                  <a:pt x="92" y="581"/>
                </a:lnTo>
                <a:lnTo>
                  <a:pt x="89" y="581"/>
                </a:lnTo>
                <a:lnTo>
                  <a:pt x="89" y="578"/>
                </a:lnTo>
                <a:lnTo>
                  <a:pt x="86" y="576"/>
                </a:lnTo>
                <a:lnTo>
                  <a:pt x="86" y="578"/>
                </a:lnTo>
                <a:lnTo>
                  <a:pt x="86" y="581"/>
                </a:lnTo>
                <a:lnTo>
                  <a:pt x="86" y="584"/>
                </a:lnTo>
                <a:lnTo>
                  <a:pt x="86" y="587"/>
                </a:lnTo>
                <a:lnTo>
                  <a:pt x="86" y="590"/>
                </a:lnTo>
                <a:lnTo>
                  <a:pt x="89" y="590"/>
                </a:lnTo>
                <a:lnTo>
                  <a:pt x="89" y="593"/>
                </a:lnTo>
                <a:lnTo>
                  <a:pt x="86" y="596"/>
                </a:lnTo>
                <a:lnTo>
                  <a:pt x="86" y="593"/>
                </a:lnTo>
                <a:lnTo>
                  <a:pt x="84" y="593"/>
                </a:lnTo>
                <a:lnTo>
                  <a:pt x="84" y="596"/>
                </a:lnTo>
                <a:lnTo>
                  <a:pt x="81" y="599"/>
                </a:lnTo>
                <a:lnTo>
                  <a:pt x="84" y="599"/>
                </a:lnTo>
                <a:lnTo>
                  <a:pt x="86" y="599"/>
                </a:lnTo>
                <a:lnTo>
                  <a:pt x="86" y="601"/>
                </a:lnTo>
                <a:lnTo>
                  <a:pt x="86" y="604"/>
                </a:lnTo>
                <a:lnTo>
                  <a:pt x="86" y="607"/>
                </a:lnTo>
                <a:lnTo>
                  <a:pt x="84" y="607"/>
                </a:lnTo>
                <a:lnTo>
                  <a:pt x="84" y="604"/>
                </a:lnTo>
                <a:lnTo>
                  <a:pt x="84" y="607"/>
                </a:lnTo>
                <a:lnTo>
                  <a:pt x="84" y="610"/>
                </a:lnTo>
                <a:lnTo>
                  <a:pt x="81" y="610"/>
                </a:lnTo>
                <a:lnTo>
                  <a:pt x="78" y="610"/>
                </a:lnTo>
                <a:lnTo>
                  <a:pt x="78" y="607"/>
                </a:lnTo>
                <a:lnTo>
                  <a:pt x="75" y="604"/>
                </a:lnTo>
                <a:lnTo>
                  <a:pt x="75" y="601"/>
                </a:lnTo>
                <a:lnTo>
                  <a:pt x="72" y="601"/>
                </a:lnTo>
                <a:lnTo>
                  <a:pt x="75" y="604"/>
                </a:lnTo>
                <a:lnTo>
                  <a:pt x="75" y="607"/>
                </a:lnTo>
                <a:lnTo>
                  <a:pt x="78" y="610"/>
                </a:lnTo>
                <a:lnTo>
                  <a:pt x="78" y="613"/>
                </a:lnTo>
                <a:lnTo>
                  <a:pt x="78" y="616"/>
                </a:lnTo>
                <a:lnTo>
                  <a:pt x="78" y="619"/>
                </a:lnTo>
                <a:lnTo>
                  <a:pt x="78" y="616"/>
                </a:lnTo>
                <a:lnTo>
                  <a:pt x="75" y="619"/>
                </a:lnTo>
                <a:lnTo>
                  <a:pt x="75" y="622"/>
                </a:lnTo>
                <a:lnTo>
                  <a:pt x="78" y="622"/>
                </a:lnTo>
                <a:lnTo>
                  <a:pt x="78" y="624"/>
                </a:lnTo>
                <a:lnTo>
                  <a:pt x="75" y="624"/>
                </a:lnTo>
                <a:lnTo>
                  <a:pt x="75" y="627"/>
                </a:lnTo>
                <a:lnTo>
                  <a:pt x="75" y="630"/>
                </a:lnTo>
                <a:lnTo>
                  <a:pt x="75" y="633"/>
                </a:lnTo>
                <a:lnTo>
                  <a:pt x="75" y="636"/>
                </a:lnTo>
                <a:lnTo>
                  <a:pt x="75" y="633"/>
                </a:lnTo>
                <a:lnTo>
                  <a:pt x="78" y="630"/>
                </a:lnTo>
                <a:lnTo>
                  <a:pt x="78" y="633"/>
                </a:lnTo>
                <a:lnTo>
                  <a:pt x="78" y="636"/>
                </a:lnTo>
                <a:lnTo>
                  <a:pt x="78" y="639"/>
                </a:lnTo>
                <a:lnTo>
                  <a:pt x="78" y="642"/>
                </a:lnTo>
                <a:lnTo>
                  <a:pt x="78" y="645"/>
                </a:lnTo>
                <a:lnTo>
                  <a:pt x="81" y="648"/>
                </a:lnTo>
                <a:lnTo>
                  <a:pt x="81" y="650"/>
                </a:lnTo>
                <a:lnTo>
                  <a:pt x="81" y="653"/>
                </a:lnTo>
                <a:lnTo>
                  <a:pt x="84" y="656"/>
                </a:lnTo>
                <a:lnTo>
                  <a:pt x="84" y="653"/>
                </a:lnTo>
                <a:lnTo>
                  <a:pt x="84" y="650"/>
                </a:lnTo>
                <a:lnTo>
                  <a:pt x="84" y="648"/>
                </a:lnTo>
                <a:lnTo>
                  <a:pt x="86" y="645"/>
                </a:lnTo>
                <a:lnTo>
                  <a:pt x="86" y="642"/>
                </a:lnTo>
                <a:lnTo>
                  <a:pt x="86" y="645"/>
                </a:lnTo>
                <a:lnTo>
                  <a:pt x="86" y="648"/>
                </a:lnTo>
                <a:lnTo>
                  <a:pt x="86" y="650"/>
                </a:lnTo>
                <a:lnTo>
                  <a:pt x="86" y="653"/>
                </a:lnTo>
                <a:lnTo>
                  <a:pt x="89" y="653"/>
                </a:lnTo>
                <a:lnTo>
                  <a:pt x="86" y="656"/>
                </a:lnTo>
                <a:lnTo>
                  <a:pt x="86" y="659"/>
                </a:lnTo>
                <a:lnTo>
                  <a:pt x="89" y="659"/>
                </a:lnTo>
                <a:lnTo>
                  <a:pt x="86" y="662"/>
                </a:lnTo>
                <a:lnTo>
                  <a:pt x="86" y="665"/>
                </a:lnTo>
                <a:lnTo>
                  <a:pt x="89" y="662"/>
                </a:lnTo>
                <a:lnTo>
                  <a:pt x="89" y="665"/>
                </a:lnTo>
                <a:lnTo>
                  <a:pt x="92" y="665"/>
                </a:lnTo>
                <a:lnTo>
                  <a:pt x="89" y="668"/>
                </a:lnTo>
                <a:lnTo>
                  <a:pt x="89" y="671"/>
                </a:lnTo>
                <a:lnTo>
                  <a:pt x="86" y="671"/>
                </a:lnTo>
                <a:lnTo>
                  <a:pt x="89" y="673"/>
                </a:lnTo>
                <a:lnTo>
                  <a:pt x="89" y="676"/>
                </a:lnTo>
                <a:lnTo>
                  <a:pt x="89" y="679"/>
                </a:lnTo>
                <a:lnTo>
                  <a:pt x="89" y="685"/>
                </a:lnTo>
                <a:lnTo>
                  <a:pt x="92" y="688"/>
                </a:lnTo>
                <a:lnTo>
                  <a:pt x="323" y="302"/>
                </a:lnTo>
                <a:lnTo>
                  <a:pt x="320" y="305"/>
                </a:lnTo>
                <a:lnTo>
                  <a:pt x="317" y="305"/>
                </a:lnTo>
                <a:lnTo>
                  <a:pt x="311" y="305"/>
                </a:lnTo>
                <a:lnTo>
                  <a:pt x="314" y="305"/>
                </a:lnTo>
                <a:lnTo>
                  <a:pt x="317" y="302"/>
                </a:lnTo>
                <a:lnTo>
                  <a:pt x="320" y="299"/>
                </a:lnTo>
                <a:lnTo>
                  <a:pt x="317" y="302"/>
                </a:lnTo>
                <a:lnTo>
                  <a:pt x="317" y="299"/>
                </a:lnTo>
                <a:lnTo>
                  <a:pt x="317" y="296"/>
                </a:lnTo>
                <a:lnTo>
                  <a:pt x="320" y="296"/>
                </a:lnTo>
                <a:lnTo>
                  <a:pt x="323" y="293"/>
                </a:lnTo>
                <a:lnTo>
                  <a:pt x="325" y="293"/>
                </a:lnTo>
                <a:lnTo>
                  <a:pt x="328" y="293"/>
                </a:lnTo>
                <a:lnTo>
                  <a:pt x="328" y="290"/>
                </a:lnTo>
                <a:lnTo>
                  <a:pt x="325" y="290"/>
                </a:lnTo>
                <a:lnTo>
                  <a:pt x="325" y="288"/>
                </a:lnTo>
                <a:lnTo>
                  <a:pt x="328" y="288"/>
                </a:lnTo>
                <a:lnTo>
                  <a:pt x="331" y="290"/>
                </a:lnTo>
                <a:lnTo>
                  <a:pt x="331" y="293"/>
                </a:lnTo>
                <a:lnTo>
                  <a:pt x="328" y="293"/>
                </a:lnTo>
                <a:lnTo>
                  <a:pt x="328" y="296"/>
                </a:lnTo>
                <a:lnTo>
                  <a:pt x="325" y="296"/>
                </a:lnTo>
                <a:lnTo>
                  <a:pt x="323" y="299"/>
                </a:lnTo>
                <a:lnTo>
                  <a:pt x="325" y="299"/>
                </a:lnTo>
                <a:lnTo>
                  <a:pt x="323" y="302"/>
                </a:lnTo>
                <a:lnTo>
                  <a:pt x="92" y="688"/>
                </a:lnTo>
                <a:lnTo>
                  <a:pt x="323" y="308"/>
                </a:lnTo>
                <a:lnTo>
                  <a:pt x="320" y="308"/>
                </a:lnTo>
                <a:lnTo>
                  <a:pt x="317" y="308"/>
                </a:lnTo>
                <a:lnTo>
                  <a:pt x="311" y="311"/>
                </a:lnTo>
                <a:lnTo>
                  <a:pt x="317" y="311"/>
                </a:lnTo>
                <a:lnTo>
                  <a:pt x="311" y="311"/>
                </a:lnTo>
                <a:lnTo>
                  <a:pt x="305" y="311"/>
                </a:lnTo>
                <a:lnTo>
                  <a:pt x="302" y="313"/>
                </a:lnTo>
                <a:lnTo>
                  <a:pt x="302" y="311"/>
                </a:lnTo>
                <a:lnTo>
                  <a:pt x="300" y="311"/>
                </a:lnTo>
                <a:lnTo>
                  <a:pt x="302" y="308"/>
                </a:lnTo>
                <a:lnTo>
                  <a:pt x="305" y="308"/>
                </a:lnTo>
                <a:lnTo>
                  <a:pt x="311" y="308"/>
                </a:lnTo>
                <a:lnTo>
                  <a:pt x="317" y="305"/>
                </a:lnTo>
                <a:lnTo>
                  <a:pt x="323" y="305"/>
                </a:lnTo>
                <a:lnTo>
                  <a:pt x="323" y="308"/>
                </a:lnTo>
                <a:lnTo>
                  <a:pt x="92" y="688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68" name="Freeform 217"/>
          <p:cNvSpPr>
            <a:spLocks/>
          </p:cNvSpPr>
          <p:nvPr/>
        </p:nvSpPr>
        <p:spPr bwMode="auto">
          <a:xfrm>
            <a:off x="7081838" y="1322388"/>
            <a:ext cx="835025" cy="1193800"/>
          </a:xfrm>
          <a:custGeom>
            <a:avLst/>
            <a:gdLst>
              <a:gd name="T0" fmla="*/ 2147483647 w 487"/>
              <a:gd name="T1" fmla="*/ 2147483647 h 863"/>
              <a:gd name="T2" fmla="*/ 2147483647 w 487"/>
              <a:gd name="T3" fmla="*/ 2147483647 h 863"/>
              <a:gd name="T4" fmla="*/ 2147483647 w 487"/>
              <a:gd name="T5" fmla="*/ 2147483647 h 863"/>
              <a:gd name="T6" fmla="*/ 2147483647 w 487"/>
              <a:gd name="T7" fmla="*/ 2147483647 h 863"/>
              <a:gd name="T8" fmla="*/ 2147483647 w 487"/>
              <a:gd name="T9" fmla="*/ 2147483647 h 863"/>
              <a:gd name="T10" fmla="*/ 2147483647 w 487"/>
              <a:gd name="T11" fmla="*/ 2147483647 h 863"/>
              <a:gd name="T12" fmla="*/ 2147483647 w 487"/>
              <a:gd name="T13" fmla="*/ 2147483647 h 863"/>
              <a:gd name="T14" fmla="*/ 2147483647 w 487"/>
              <a:gd name="T15" fmla="*/ 2147483647 h 863"/>
              <a:gd name="T16" fmla="*/ 2147483647 w 487"/>
              <a:gd name="T17" fmla="*/ 2147483647 h 863"/>
              <a:gd name="T18" fmla="*/ 2147483647 w 487"/>
              <a:gd name="T19" fmla="*/ 2147483647 h 863"/>
              <a:gd name="T20" fmla="*/ 2147483647 w 487"/>
              <a:gd name="T21" fmla="*/ 2147483647 h 863"/>
              <a:gd name="T22" fmla="*/ 2147483647 w 487"/>
              <a:gd name="T23" fmla="*/ 2147483647 h 863"/>
              <a:gd name="T24" fmla="*/ 2147483647 w 487"/>
              <a:gd name="T25" fmla="*/ 2147483647 h 863"/>
              <a:gd name="T26" fmla="*/ 2147483647 w 487"/>
              <a:gd name="T27" fmla="*/ 2147483647 h 863"/>
              <a:gd name="T28" fmla="*/ 2147483647 w 487"/>
              <a:gd name="T29" fmla="*/ 2147483647 h 863"/>
              <a:gd name="T30" fmla="*/ 2147483647 w 487"/>
              <a:gd name="T31" fmla="*/ 2147483647 h 863"/>
              <a:gd name="T32" fmla="*/ 2147483647 w 487"/>
              <a:gd name="T33" fmla="*/ 2147483647 h 863"/>
              <a:gd name="T34" fmla="*/ 2147483647 w 487"/>
              <a:gd name="T35" fmla="*/ 2147483647 h 863"/>
              <a:gd name="T36" fmla="*/ 2147483647 w 487"/>
              <a:gd name="T37" fmla="*/ 2147483647 h 863"/>
              <a:gd name="T38" fmla="*/ 2147483647 w 487"/>
              <a:gd name="T39" fmla="*/ 2147483647 h 863"/>
              <a:gd name="T40" fmla="*/ 2147483647 w 487"/>
              <a:gd name="T41" fmla="*/ 2147483647 h 863"/>
              <a:gd name="T42" fmla="*/ 2147483647 w 487"/>
              <a:gd name="T43" fmla="*/ 2147483647 h 863"/>
              <a:gd name="T44" fmla="*/ 2147483647 w 487"/>
              <a:gd name="T45" fmla="*/ 2147483647 h 863"/>
              <a:gd name="T46" fmla="*/ 2147483647 w 487"/>
              <a:gd name="T47" fmla="*/ 2147483647 h 863"/>
              <a:gd name="T48" fmla="*/ 2147483647 w 487"/>
              <a:gd name="T49" fmla="*/ 2147483647 h 863"/>
              <a:gd name="T50" fmla="*/ 2147483647 w 487"/>
              <a:gd name="T51" fmla="*/ 2147483647 h 863"/>
              <a:gd name="T52" fmla="*/ 2147483647 w 487"/>
              <a:gd name="T53" fmla="*/ 2147483647 h 863"/>
              <a:gd name="T54" fmla="*/ 2147483647 w 487"/>
              <a:gd name="T55" fmla="*/ 2147483647 h 863"/>
              <a:gd name="T56" fmla="*/ 2147483647 w 487"/>
              <a:gd name="T57" fmla="*/ 2147483647 h 863"/>
              <a:gd name="T58" fmla="*/ 2147483647 w 487"/>
              <a:gd name="T59" fmla="*/ 2147483647 h 863"/>
              <a:gd name="T60" fmla="*/ 2147483647 w 487"/>
              <a:gd name="T61" fmla="*/ 2147483647 h 863"/>
              <a:gd name="T62" fmla="*/ 2147483647 w 487"/>
              <a:gd name="T63" fmla="*/ 0 h 863"/>
              <a:gd name="T64" fmla="*/ 2147483647 w 487"/>
              <a:gd name="T65" fmla="*/ 2147483647 h 863"/>
              <a:gd name="T66" fmla="*/ 2147483647 w 487"/>
              <a:gd name="T67" fmla="*/ 2147483647 h 863"/>
              <a:gd name="T68" fmla="*/ 2147483647 w 487"/>
              <a:gd name="T69" fmla="*/ 2147483647 h 863"/>
              <a:gd name="T70" fmla="*/ 2147483647 w 487"/>
              <a:gd name="T71" fmla="*/ 2147483647 h 863"/>
              <a:gd name="T72" fmla="*/ 2147483647 w 487"/>
              <a:gd name="T73" fmla="*/ 2147483647 h 863"/>
              <a:gd name="T74" fmla="*/ 2147483647 w 487"/>
              <a:gd name="T75" fmla="*/ 2147483647 h 863"/>
              <a:gd name="T76" fmla="*/ 2147483647 w 487"/>
              <a:gd name="T77" fmla="*/ 2147483647 h 863"/>
              <a:gd name="T78" fmla="*/ 2147483647 w 487"/>
              <a:gd name="T79" fmla="*/ 2147483647 h 863"/>
              <a:gd name="T80" fmla="*/ 2147483647 w 487"/>
              <a:gd name="T81" fmla="*/ 2147483647 h 863"/>
              <a:gd name="T82" fmla="*/ 2147483647 w 487"/>
              <a:gd name="T83" fmla="*/ 2147483647 h 863"/>
              <a:gd name="T84" fmla="*/ 2147483647 w 487"/>
              <a:gd name="T85" fmla="*/ 2147483647 h 863"/>
              <a:gd name="T86" fmla="*/ 2147483647 w 487"/>
              <a:gd name="T87" fmla="*/ 2147483647 h 863"/>
              <a:gd name="T88" fmla="*/ 2147483647 w 487"/>
              <a:gd name="T89" fmla="*/ 2147483647 h 863"/>
              <a:gd name="T90" fmla="*/ 2147483647 w 487"/>
              <a:gd name="T91" fmla="*/ 2147483647 h 863"/>
              <a:gd name="T92" fmla="*/ 2147483647 w 487"/>
              <a:gd name="T93" fmla="*/ 2147483647 h 863"/>
              <a:gd name="T94" fmla="*/ 2147483647 w 487"/>
              <a:gd name="T95" fmla="*/ 2147483647 h 863"/>
              <a:gd name="T96" fmla="*/ 2147483647 w 487"/>
              <a:gd name="T97" fmla="*/ 2147483647 h 863"/>
              <a:gd name="T98" fmla="*/ 2147483647 w 487"/>
              <a:gd name="T99" fmla="*/ 2147483647 h 863"/>
              <a:gd name="T100" fmla="*/ 2147483647 w 487"/>
              <a:gd name="T101" fmla="*/ 2147483647 h 863"/>
              <a:gd name="T102" fmla="*/ 2147483647 w 487"/>
              <a:gd name="T103" fmla="*/ 2147483647 h 863"/>
              <a:gd name="T104" fmla="*/ 2147483647 w 487"/>
              <a:gd name="T105" fmla="*/ 2147483647 h 863"/>
              <a:gd name="T106" fmla="*/ 2147483647 w 487"/>
              <a:gd name="T107" fmla="*/ 2147483647 h 863"/>
              <a:gd name="T108" fmla="*/ 2147483647 w 487"/>
              <a:gd name="T109" fmla="*/ 2147483647 h 863"/>
              <a:gd name="T110" fmla="*/ 2147483647 w 487"/>
              <a:gd name="T111" fmla="*/ 2147483647 h 863"/>
              <a:gd name="T112" fmla="*/ 2147483647 w 487"/>
              <a:gd name="T113" fmla="*/ 2147483647 h 863"/>
              <a:gd name="T114" fmla="*/ 2147483647 w 487"/>
              <a:gd name="T115" fmla="*/ 2147483647 h 863"/>
              <a:gd name="T116" fmla="*/ 2147483647 w 487"/>
              <a:gd name="T117" fmla="*/ 2147483647 h 863"/>
              <a:gd name="T118" fmla="*/ 2147483647 w 487"/>
              <a:gd name="T119" fmla="*/ 2147483647 h 863"/>
              <a:gd name="T120" fmla="*/ 2147483647 w 487"/>
              <a:gd name="T121" fmla="*/ 2147483647 h 86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87"/>
              <a:gd name="T184" fmla="*/ 0 h 863"/>
              <a:gd name="T185" fmla="*/ 487 w 487"/>
              <a:gd name="T186" fmla="*/ 863 h 86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87" h="863">
                <a:moveTo>
                  <a:pt x="92" y="688"/>
                </a:moveTo>
                <a:lnTo>
                  <a:pt x="95" y="688"/>
                </a:lnTo>
                <a:lnTo>
                  <a:pt x="95" y="691"/>
                </a:lnTo>
                <a:lnTo>
                  <a:pt x="95" y="694"/>
                </a:lnTo>
                <a:lnTo>
                  <a:pt x="98" y="694"/>
                </a:lnTo>
                <a:lnTo>
                  <a:pt x="98" y="696"/>
                </a:lnTo>
                <a:lnTo>
                  <a:pt x="98" y="699"/>
                </a:lnTo>
                <a:lnTo>
                  <a:pt x="98" y="696"/>
                </a:lnTo>
                <a:lnTo>
                  <a:pt x="101" y="696"/>
                </a:lnTo>
                <a:lnTo>
                  <a:pt x="101" y="699"/>
                </a:lnTo>
                <a:lnTo>
                  <a:pt x="98" y="699"/>
                </a:lnTo>
                <a:lnTo>
                  <a:pt x="95" y="699"/>
                </a:lnTo>
                <a:lnTo>
                  <a:pt x="98" y="702"/>
                </a:lnTo>
                <a:lnTo>
                  <a:pt x="101" y="705"/>
                </a:lnTo>
                <a:lnTo>
                  <a:pt x="104" y="705"/>
                </a:lnTo>
                <a:lnTo>
                  <a:pt x="104" y="708"/>
                </a:lnTo>
                <a:lnTo>
                  <a:pt x="104" y="705"/>
                </a:lnTo>
                <a:lnTo>
                  <a:pt x="101" y="705"/>
                </a:lnTo>
                <a:lnTo>
                  <a:pt x="101" y="708"/>
                </a:lnTo>
                <a:lnTo>
                  <a:pt x="101" y="711"/>
                </a:lnTo>
                <a:lnTo>
                  <a:pt x="104" y="714"/>
                </a:lnTo>
                <a:lnTo>
                  <a:pt x="107" y="717"/>
                </a:lnTo>
                <a:lnTo>
                  <a:pt x="107" y="720"/>
                </a:lnTo>
                <a:lnTo>
                  <a:pt x="109" y="720"/>
                </a:lnTo>
                <a:lnTo>
                  <a:pt x="107" y="720"/>
                </a:lnTo>
                <a:lnTo>
                  <a:pt x="104" y="720"/>
                </a:lnTo>
                <a:lnTo>
                  <a:pt x="101" y="717"/>
                </a:lnTo>
                <a:lnTo>
                  <a:pt x="101" y="720"/>
                </a:lnTo>
                <a:lnTo>
                  <a:pt x="101" y="722"/>
                </a:lnTo>
                <a:lnTo>
                  <a:pt x="104" y="722"/>
                </a:lnTo>
                <a:lnTo>
                  <a:pt x="107" y="725"/>
                </a:lnTo>
                <a:lnTo>
                  <a:pt x="104" y="725"/>
                </a:lnTo>
                <a:lnTo>
                  <a:pt x="101" y="725"/>
                </a:lnTo>
                <a:lnTo>
                  <a:pt x="104" y="728"/>
                </a:lnTo>
                <a:lnTo>
                  <a:pt x="107" y="731"/>
                </a:lnTo>
                <a:lnTo>
                  <a:pt x="104" y="731"/>
                </a:lnTo>
                <a:lnTo>
                  <a:pt x="101" y="731"/>
                </a:lnTo>
                <a:lnTo>
                  <a:pt x="101" y="734"/>
                </a:lnTo>
                <a:lnTo>
                  <a:pt x="104" y="734"/>
                </a:lnTo>
                <a:lnTo>
                  <a:pt x="104" y="737"/>
                </a:lnTo>
                <a:lnTo>
                  <a:pt x="107" y="737"/>
                </a:lnTo>
                <a:lnTo>
                  <a:pt x="107" y="740"/>
                </a:lnTo>
                <a:lnTo>
                  <a:pt x="107" y="743"/>
                </a:lnTo>
                <a:lnTo>
                  <a:pt x="104" y="745"/>
                </a:lnTo>
                <a:lnTo>
                  <a:pt x="109" y="748"/>
                </a:lnTo>
                <a:lnTo>
                  <a:pt x="104" y="751"/>
                </a:lnTo>
                <a:lnTo>
                  <a:pt x="107" y="751"/>
                </a:lnTo>
                <a:lnTo>
                  <a:pt x="104" y="751"/>
                </a:lnTo>
                <a:lnTo>
                  <a:pt x="104" y="754"/>
                </a:lnTo>
                <a:lnTo>
                  <a:pt x="104" y="757"/>
                </a:lnTo>
                <a:lnTo>
                  <a:pt x="104" y="760"/>
                </a:lnTo>
                <a:lnTo>
                  <a:pt x="107" y="763"/>
                </a:lnTo>
                <a:lnTo>
                  <a:pt x="101" y="763"/>
                </a:lnTo>
                <a:lnTo>
                  <a:pt x="104" y="763"/>
                </a:lnTo>
                <a:lnTo>
                  <a:pt x="104" y="766"/>
                </a:lnTo>
                <a:lnTo>
                  <a:pt x="101" y="763"/>
                </a:lnTo>
                <a:lnTo>
                  <a:pt x="98" y="763"/>
                </a:lnTo>
                <a:lnTo>
                  <a:pt x="98" y="766"/>
                </a:lnTo>
                <a:lnTo>
                  <a:pt x="101" y="766"/>
                </a:lnTo>
                <a:lnTo>
                  <a:pt x="98" y="766"/>
                </a:lnTo>
                <a:lnTo>
                  <a:pt x="101" y="766"/>
                </a:lnTo>
                <a:lnTo>
                  <a:pt x="101" y="768"/>
                </a:lnTo>
                <a:lnTo>
                  <a:pt x="104" y="771"/>
                </a:lnTo>
                <a:lnTo>
                  <a:pt x="107" y="774"/>
                </a:lnTo>
                <a:lnTo>
                  <a:pt x="107" y="777"/>
                </a:lnTo>
                <a:lnTo>
                  <a:pt x="104" y="774"/>
                </a:lnTo>
                <a:lnTo>
                  <a:pt x="98" y="768"/>
                </a:lnTo>
                <a:lnTo>
                  <a:pt x="95" y="771"/>
                </a:lnTo>
                <a:lnTo>
                  <a:pt x="98" y="774"/>
                </a:lnTo>
                <a:lnTo>
                  <a:pt x="101" y="774"/>
                </a:lnTo>
                <a:lnTo>
                  <a:pt x="98" y="777"/>
                </a:lnTo>
                <a:lnTo>
                  <a:pt x="95" y="777"/>
                </a:lnTo>
                <a:lnTo>
                  <a:pt x="98" y="780"/>
                </a:lnTo>
                <a:lnTo>
                  <a:pt x="101" y="777"/>
                </a:lnTo>
                <a:lnTo>
                  <a:pt x="104" y="777"/>
                </a:lnTo>
                <a:lnTo>
                  <a:pt x="104" y="780"/>
                </a:lnTo>
                <a:lnTo>
                  <a:pt x="101" y="780"/>
                </a:lnTo>
                <a:lnTo>
                  <a:pt x="101" y="783"/>
                </a:lnTo>
                <a:lnTo>
                  <a:pt x="104" y="783"/>
                </a:lnTo>
                <a:lnTo>
                  <a:pt x="104" y="786"/>
                </a:lnTo>
                <a:lnTo>
                  <a:pt x="104" y="789"/>
                </a:lnTo>
                <a:lnTo>
                  <a:pt x="107" y="789"/>
                </a:lnTo>
                <a:lnTo>
                  <a:pt x="107" y="791"/>
                </a:lnTo>
                <a:lnTo>
                  <a:pt x="109" y="794"/>
                </a:lnTo>
                <a:lnTo>
                  <a:pt x="107" y="794"/>
                </a:lnTo>
                <a:lnTo>
                  <a:pt x="104" y="794"/>
                </a:lnTo>
                <a:lnTo>
                  <a:pt x="104" y="797"/>
                </a:lnTo>
                <a:lnTo>
                  <a:pt x="107" y="797"/>
                </a:lnTo>
                <a:lnTo>
                  <a:pt x="107" y="800"/>
                </a:lnTo>
                <a:lnTo>
                  <a:pt x="109" y="800"/>
                </a:lnTo>
                <a:lnTo>
                  <a:pt x="107" y="800"/>
                </a:lnTo>
                <a:lnTo>
                  <a:pt x="107" y="803"/>
                </a:lnTo>
                <a:lnTo>
                  <a:pt x="109" y="803"/>
                </a:lnTo>
                <a:lnTo>
                  <a:pt x="109" y="806"/>
                </a:lnTo>
                <a:lnTo>
                  <a:pt x="107" y="806"/>
                </a:lnTo>
                <a:lnTo>
                  <a:pt x="104" y="803"/>
                </a:lnTo>
                <a:lnTo>
                  <a:pt x="104" y="800"/>
                </a:lnTo>
                <a:lnTo>
                  <a:pt x="101" y="800"/>
                </a:lnTo>
                <a:lnTo>
                  <a:pt x="101" y="797"/>
                </a:lnTo>
                <a:lnTo>
                  <a:pt x="98" y="800"/>
                </a:lnTo>
                <a:lnTo>
                  <a:pt x="101" y="803"/>
                </a:lnTo>
                <a:lnTo>
                  <a:pt x="101" y="806"/>
                </a:lnTo>
                <a:lnTo>
                  <a:pt x="104" y="809"/>
                </a:lnTo>
                <a:lnTo>
                  <a:pt x="107" y="812"/>
                </a:lnTo>
                <a:lnTo>
                  <a:pt x="104" y="812"/>
                </a:lnTo>
                <a:lnTo>
                  <a:pt x="107" y="812"/>
                </a:lnTo>
                <a:lnTo>
                  <a:pt x="109" y="812"/>
                </a:lnTo>
                <a:lnTo>
                  <a:pt x="109" y="815"/>
                </a:lnTo>
                <a:lnTo>
                  <a:pt x="112" y="812"/>
                </a:lnTo>
                <a:lnTo>
                  <a:pt x="115" y="812"/>
                </a:lnTo>
                <a:lnTo>
                  <a:pt x="115" y="809"/>
                </a:lnTo>
                <a:lnTo>
                  <a:pt x="118" y="809"/>
                </a:lnTo>
                <a:lnTo>
                  <a:pt x="118" y="806"/>
                </a:lnTo>
                <a:lnTo>
                  <a:pt x="118" y="803"/>
                </a:lnTo>
                <a:lnTo>
                  <a:pt x="121" y="800"/>
                </a:lnTo>
                <a:lnTo>
                  <a:pt x="121" y="806"/>
                </a:lnTo>
                <a:lnTo>
                  <a:pt x="121" y="812"/>
                </a:lnTo>
                <a:lnTo>
                  <a:pt x="121" y="815"/>
                </a:lnTo>
                <a:lnTo>
                  <a:pt x="124" y="812"/>
                </a:lnTo>
                <a:lnTo>
                  <a:pt x="124" y="815"/>
                </a:lnTo>
                <a:lnTo>
                  <a:pt x="124" y="817"/>
                </a:lnTo>
                <a:lnTo>
                  <a:pt x="124" y="820"/>
                </a:lnTo>
                <a:lnTo>
                  <a:pt x="124" y="823"/>
                </a:lnTo>
                <a:lnTo>
                  <a:pt x="127" y="820"/>
                </a:lnTo>
                <a:lnTo>
                  <a:pt x="130" y="820"/>
                </a:lnTo>
                <a:lnTo>
                  <a:pt x="133" y="820"/>
                </a:lnTo>
                <a:lnTo>
                  <a:pt x="135" y="820"/>
                </a:lnTo>
                <a:lnTo>
                  <a:pt x="133" y="817"/>
                </a:lnTo>
                <a:lnTo>
                  <a:pt x="133" y="815"/>
                </a:lnTo>
                <a:lnTo>
                  <a:pt x="135" y="815"/>
                </a:lnTo>
                <a:lnTo>
                  <a:pt x="138" y="815"/>
                </a:lnTo>
                <a:lnTo>
                  <a:pt x="141" y="815"/>
                </a:lnTo>
                <a:lnTo>
                  <a:pt x="144" y="815"/>
                </a:lnTo>
                <a:lnTo>
                  <a:pt x="147" y="817"/>
                </a:lnTo>
                <a:lnTo>
                  <a:pt x="150" y="817"/>
                </a:lnTo>
                <a:lnTo>
                  <a:pt x="147" y="823"/>
                </a:lnTo>
                <a:lnTo>
                  <a:pt x="144" y="823"/>
                </a:lnTo>
                <a:lnTo>
                  <a:pt x="141" y="823"/>
                </a:lnTo>
                <a:lnTo>
                  <a:pt x="138" y="823"/>
                </a:lnTo>
                <a:lnTo>
                  <a:pt x="138" y="829"/>
                </a:lnTo>
                <a:lnTo>
                  <a:pt x="141" y="829"/>
                </a:lnTo>
                <a:lnTo>
                  <a:pt x="144" y="829"/>
                </a:lnTo>
                <a:lnTo>
                  <a:pt x="141" y="826"/>
                </a:lnTo>
                <a:lnTo>
                  <a:pt x="144" y="826"/>
                </a:lnTo>
                <a:lnTo>
                  <a:pt x="144" y="829"/>
                </a:lnTo>
                <a:lnTo>
                  <a:pt x="144" y="832"/>
                </a:lnTo>
                <a:lnTo>
                  <a:pt x="144" y="835"/>
                </a:lnTo>
                <a:lnTo>
                  <a:pt x="147" y="835"/>
                </a:lnTo>
                <a:lnTo>
                  <a:pt x="150" y="832"/>
                </a:lnTo>
                <a:lnTo>
                  <a:pt x="150" y="829"/>
                </a:lnTo>
                <a:lnTo>
                  <a:pt x="150" y="826"/>
                </a:lnTo>
                <a:lnTo>
                  <a:pt x="153" y="829"/>
                </a:lnTo>
                <a:lnTo>
                  <a:pt x="156" y="823"/>
                </a:lnTo>
                <a:lnTo>
                  <a:pt x="156" y="820"/>
                </a:lnTo>
                <a:lnTo>
                  <a:pt x="153" y="820"/>
                </a:lnTo>
                <a:lnTo>
                  <a:pt x="156" y="820"/>
                </a:lnTo>
                <a:lnTo>
                  <a:pt x="156" y="817"/>
                </a:lnTo>
                <a:lnTo>
                  <a:pt x="158" y="815"/>
                </a:lnTo>
                <a:lnTo>
                  <a:pt x="158" y="820"/>
                </a:lnTo>
                <a:lnTo>
                  <a:pt x="158" y="823"/>
                </a:lnTo>
                <a:lnTo>
                  <a:pt x="156" y="826"/>
                </a:lnTo>
                <a:lnTo>
                  <a:pt x="156" y="829"/>
                </a:lnTo>
                <a:lnTo>
                  <a:pt x="158" y="829"/>
                </a:lnTo>
                <a:lnTo>
                  <a:pt x="158" y="826"/>
                </a:lnTo>
                <a:lnTo>
                  <a:pt x="161" y="829"/>
                </a:lnTo>
                <a:lnTo>
                  <a:pt x="158" y="832"/>
                </a:lnTo>
                <a:lnTo>
                  <a:pt x="156" y="832"/>
                </a:lnTo>
                <a:lnTo>
                  <a:pt x="153" y="838"/>
                </a:lnTo>
                <a:lnTo>
                  <a:pt x="158" y="835"/>
                </a:lnTo>
                <a:lnTo>
                  <a:pt x="161" y="835"/>
                </a:lnTo>
                <a:lnTo>
                  <a:pt x="156" y="838"/>
                </a:lnTo>
                <a:lnTo>
                  <a:pt x="156" y="840"/>
                </a:lnTo>
                <a:lnTo>
                  <a:pt x="156" y="843"/>
                </a:lnTo>
                <a:lnTo>
                  <a:pt x="153" y="843"/>
                </a:lnTo>
                <a:lnTo>
                  <a:pt x="153" y="846"/>
                </a:lnTo>
                <a:lnTo>
                  <a:pt x="153" y="849"/>
                </a:lnTo>
                <a:lnTo>
                  <a:pt x="153" y="852"/>
                </a:lnTo>
                <a:lnTo>
                  <a:pt x="156" y="855"/>
                </a:lnTo>
                <a:lnTo>
                  <a:pt x="158" y="855"/>
                </a:lnTo>
                <a:lnTo>
                  <a:pt x="161" y="852"/>
                </a:lnTo>
                <a:lnTo>
                  <a:pt x="164" y="852"/>
                </a:lnTo>
                <a:lnTo>
                  <a:pt x="167" y="852"/>
                </a:lnTo>
                <a:lnTo>
                  <a:pt x="170" y="849"/>
                </a:lnTo>
                <a:lnTo>
                  <a:pt x="173" y="846"/>
                </a:lnTo>
                <a:lnTo>
                  <a:pt x="170" y="843"/>
                </a:lnTo>
                <a:lnTo>
                  <a:pt x="170" y="840"/>
                </a:lnTo>
                <a:lnTo>
                  <a:pt x="173" y="838"/>
                </a:lnTo>
                <a:lnTo>
                  <a:pt x="170" y="832"/>
                </a:lnTo>
                <a:lnTo>
                  <a:pt x="176" y="835"/>
                </a:lnTo>
                <a:lnTo>
                  <a:pt x="179" y="835"/>
                </a:lnTo>
                <a:lnTo>
                  <a:pt x="173" y="840"/>
                </a:lnTo>
                <a:lnTo>
                  <a:pt x="176" y="840"/>
                </a:lnTo>
                <a:lnTo>
                  <a:pt x="179" y="840"/>
                </a:lnTo>
                <a:lnTo>
                  <a:pt x="179" y="843"/>
                </a:lnTo>
                <a:lnTo>
                  <a:pt x="179" y="846"/>
                </a:lnTo>
                <a:lnTo>
                  <a:pt x="176" y="849"/>
                </a:lnTo>
                <a:lnTo>
                  <a:pt x="176" y="852"/>
                </a:lnTo>
                <a:lnTo>
                  <a:pt x="176" y="855"/>
                </a:lnTo>
                <a:lnTo>
                  <a:pt x="181" y="855"/>
                </a:lnTo>
                <a:lnTo>
                  <a:pt x="187" y="852"/>
                </a:lnTo>
                <a:lnTo>
                  <a:pt x="187" y="849"/>
                </a:lnTo>
                <a:lnTo>
                  <a:pt x="190" y="849"/>
                </a:lnTo>
                <a:lnTo>
                  <a:pt x="190" y="852"/>
                </a:lnTo>
                <a:lnTo>
                  <a:pt x="187" y="855"/>
                </a:lnTo>
                <a:lnTo>
                  <a:pt x="184" y="858"/>
                </a:lnTo>
                <a:lnTo>
                  <a:pt x="181" y="861"/>
                </a:lnTo>
                <a:lnTo>
                  <a:pt x="179" y="863"/>
                </a:lnTo>
                <a:lnTo>
                  <a:pt x="184" y="861"/>
                </a:lnTo>
                <a:lnTo>
                  <a:pt x="187" y="861"/>
                </a:lnTo>
                <a:lnTo>
                  <a:pt x="193" y="861"/>
                </a:lnTo>
                <a:lnTo>
                  <a:pt x="193" y="858"/>
                </a:lnTo>
                <a:lnTo>
                  <a:pt x="196" y="855"/>
                </a:lnTo>
                <a:lnTo>
                  <a:pt x="196" y="852"/>
                </a:lnTo>
                <a:lnTo>
                  <a:pt x="199" y="849"/>
                </a:lnTo>
                <a:lnTo>
                  <a:pt x="207" y="849"/>
                </a:lnTo>
                <a:lnTo>
                  <a:pt x="210" y="849"/>
                </a:lnTo>
                <a:lnTo>
                  <a:pt x="213" y="846"/>
                </a:lnTo>
                <a:lnTo>
                  <a:pt x="216" y="843"/>
                </a:lnTo>
                <a:lnTo>
                  <a:pt x="222" y="840"/>
                </a:lnTo>
                <a:lnTo>
                  <a:pt x="225" y="838"/>
                </a:lnTo>
                <a:lnTo>
                  <a:pt x="225" y="840"/>
                </a:lnTo>
                <a:lnTo>
                  <a:pt x="230" y="838"/>
                </a:lnTo>
                <a:lnTo>
                  <a:pt x="233" y="835"/>
                </a:lnTo>
                <a:lnTo>
                  <a:pt x="236" y="835"/>
                </a:lnTo>
                <a:lnTo>
                  <a:pt x="233" y="832"/>
                </a:lnTo>
                <a:lnTo>
                  <a:pt x="239" y="832"/>
                </a:lnTo>
                <a:lnTo>
                  <a:pt x="236" y="835"/>
                </a:lnTo>
                <a:lnTo>
                  <a:pt x="236" y="838"/>
                </a:lnTo>
                <a:lnTo>
                  <a:pt x="239" y="838"/>
                </a:lnTo>
                <a:lnTo>
                  <a:pt x="242" y="835"/>
                </a:lnTo>
                <a:lnTo>
                  <a:pt x="242" y="838"/>
                </a:lnTo>
                <a:lnTo>
                  <a:pt x="239" y="840"/>
                </a:lnTo>
                <a:lnTo>
                  <a:pt x="242" y="840"/>
                </a:lnTo>
                <a:lnTo>
                  <a:pt x="245" y="838"/>
                </a:lnTo>
                <a:lnTo>
                  <a:pt x="248" y="835"/>
                </a:lnTo>
                <a:lnTo>
                  <a:pt x="248" y="832"/>
                </a:lnTo>
                <a:lnTo>
                  <a:pt x="251" y="829"/>
                </a:lnTo>
                <a:lnTo>
                  <a:pt x="253" y="826"/>
                </a:lnTo>
                <a:lnTo>
                  <a:pt x="259" y="823"/>
                </a:lnTo>
                <a:lnTo>
                  <a:pt x="262" y="823"/>
                </a:lnTo>
                <a:lnTo>
                  <a:pt x="265" y="820"/>
                </a:lnTo>
                <a:lnTo>
                  <a:pt x="268" y="817"/>
                </a:lnTo>
                <a:lnTo>
                  <a:pt x="271" y="815"/>
                </a:lnTo>
                <a:lnTo>
                  <a:pt x="268" y="812"/>
                </a:lnTo>
                <a:lnTo>
                  <a:pt x="271" y="812"/>
                </a:lnTo>
                <a:lnTo>
                  <a:pt x="274" y="812"/>
                </a:lnTo>
                <a:lnTo>
                  <a:pt x="277" y="812"/>
                </a:lnTo>
                <a:lnTo>
                  <a:pt x="279" y="812"/>
                </a:lnTo>
                <a:lnTo>
                  <a:pt x="282" y="812"/>
                </a:lnTo>
                <a:lnTo>
                  <a:pt x="282" y="806"/>
                </a:lnTo>
                <a:lnTo>
                  <a:pt x="285" y="806"/>
                </a:lnTo>
                <a:lnTo>
                  <a:pt x="285" y="803"/>
                </a:lnTo>
                <a:lnTo>
                  <a:pt x="288" y="800"/>
                </a:lnTo>
                <a:lnTo>
                  <a:pt x="291" y="800"/>
                </a:lnTo>
                <a:lnTo>
                  <a:pt x="288" y="800"/>
                </a:lnTo>
                <a:lnTo>
                  <a:pt x="288" y="806"/>
                </a:lnTo>
                <a:lnTo>
                  <a:pt x="291" y="806"/>
                </a:lnTo>
                <a:lnTo>
                  <a:pt x="294" y="809"/>
                </a:lnTo>
                <a:lnTo>
                  <a:pt x="297" y="809"/>
                </a:lnTo>
                <a:lnTo>
                  <a:pt x="300" y="806"/>
                </a:lnTo>
                <a:lnTo>
                  <a:pt x="302" y="806"/>
                </a:lnTo>
                <a:lnTo>
                  <a:pt x="305" y="806"/>
                </a:lnTo>
                <a:lnTo>
                  <a:pt x="308" y="803"/>
                </a:lnTo>
                <a:lnTo>
                  <a:pt x="308" y="800"/>
                </a:lnTo>
                <a:lnTo>
                  <a:pt x="311" y="797"/>
                </a:lnTo>
                <a:lnTo>
                  <a:pt x="314" y="794"/>
                </a:lnTo>
                <a:lnTo>
                  <a:pt x="323" y="789"/>
                </a:lnTo>
                <a:lnTo>
                  <a:pt x="328" y="789"/>
                </a:lnTo>
                <a:lnTo>
                  <a:pt x="331" y="786"/>
                </a:lnTo>
                <a:lnTo>
                  <a:pt x="334" y="783"/>
                </a:lnTo>
                <a:lnTo>
                  <a:pt x="337" y="780"/>
                </a:lnTo>
                <a:lnTo>
                  <a:pt x="340" y="780"/>
                </a:lnTo>
                <a:lnTo>
                  <a:pt x="343" y="786"/>
                </a:lnTo>
                <a:lnTo>
                  <a:pt x="346" y="789"/>
                </a:lnTo>
                <a:lnTo>
                  <a:pt x="346" y="786"/>
                </a:lnTo>
                <a:lnTo>
                  <a:pt x="346" y="783"/>
                </a:lnTo>
                <a:lnTo>
                  <a:pt x="343" y="780"/>
                </a:lnTo>
                <a:lnTo>
                  <a:pt x="343" y="777"/>
                </a:lnTo>
                <a:lnTo>
                  <a:pt x="346" y="774"/>
                </a:lnTo>
                <a:lnTo>
                  <a:pt x="349" y="774"/>
                </a:lnTo>
                <a:lnTo>
                  <a:pt x="351" y="774"/>
                </a:lnTo>
                <a:lnTo>
                  <a:pt x="357" y="774"/>
                </a:lnTo>
                <a:lnTo>
                  <a:pt x="360" y="777"/>
                </a:lnTo>
                <a:lnTo>
                  <a:pt x="363" y="777"/>
                </a:lnTo>
                <a:lnTo>
                  <a:pt x="363" y="774"/>
                </a:lnTo>
                <a:lnTo>
                  <a:pt x="363" y="771"/>
                </a:lnTo>
                <a:lnTo>
                  <a:pt x="366" y="774"/>
                </a:lnTo>
                <a:lnTo>
                  <a:pt x="369" y="774"/>
                </a:lnTo>
                <a:lnTo>
                  <a:pt x="366" y="774"/>
                </a:lnTo>
                <a:lnTo>
                  <a:pt x="366" y="771"/>
                </a:lnTo>
                <a:lnTo>
                  <a:pt x="369" y="771"/>
                </a:lnTo>
                <a:lnTo>
                  <a:pt x="369" y="774"/>
                </a:lnTo>
                <a:lnTo>
                  <a:pt x="372" y="774"/>
                </a:lnTo>
                <a:lnTo>
                  <a:pt x="372" y="771"/>
                </a:lnTo>
                <a:lnTo>
                  <a:pt x="372" y="768"/>
                </a:lnTo>
                <a:lnTo>
                  <a:pt x="372" y="766"/>
                </a:lnTo>
                <a:lnTo>
                  <a:pt x="374" y="766"/>
                </a:lnTo>
                <a:lnTo>
                  <a:pt x="380" y="754"/>
                </a:lnTo>
                <a:lnTo>
                  <a:pt x="383" y="748"/>
                </a:lnTo>
                <a:lnTo>
                  <a:pt x="386" y="743"/>
                </a:lnTo>
                <a:lnTo>
                  <a:pt x="389" y="740"/>
                </a:lnTo>
                <a:lnTo>
                  <a:pt x="392" y="734"/>
                </a:lnTo>
                <a:lnTo>
                  <a:pt x="395" y="731"/>
                </a:lnTo>
                <a:lnTo>
                  <a:pt x="397" y="725"/>
                </a:lnTo>
                <a:lnTo>
                  <a:pt x="403" y="725"/>
                </a:lnTo>
                <a:lnTo>
                  <a:pt x="403" y="722"/>
                </a:lnTo>
                <a:lnTo>
                  <a:pt x="403" y="717"/>
                </a:lnTo>
                <a:lnTo>
                  <a:pt x="406" y="714"/>
                </a:lnTo>
                <a:lnTo>
                  <a:pt x="409" y="711"/>
                </a:lnTo>
                <a:lnTo>
                  <a:pt x="412" y="708"/>
                </a:lnTo>
                <a:lnTo>
                  <a:pt x="415" y="702"/>
                </a:lnTo>
                <a:lnTo>
                  <a:pt x="418" y="699"/>
                </a:lnTo>
                <a:lnTo>
                  <a:pt x="418" y="696"/>
                </a:lnTo>
                <a:lnTo>
                  <a:pt x="421" y="694"/>
                </a:lnTo>
                <a:lnTo>
                  <a:pt x="423" y="691"/>
                </a:lnTo>
                <a:lnTo>
                  <a:pt x="423" y="685"/>
                </a:lnTo>
                <a:lnTo>
                  <a:pt x="426" y="682"/>
                </a:lnTo>
                <a:lnTo>
                  <a:pt x="429" y="676"/>
                </a:lnTo>
                <a:lnTo>
                  <a:pt x="429" y="673"/>
                </a:lnTo>
                <a:lnTo>
                  <a:pt x="432" y="671"/>
                </a:lnTo>
                <a:lnTo>
                  <a:pt x="435" y="668"/>
                </a:lnTo>
                <a:lnTo>
                  <a:pt x="435" y="665"/>
                </a:lnTo>
                <a:lnTo>
                  <a:pt x="438" y="662"/>
                </a:lnTo>
                <a:lnTo>
                  <a:pt x="441" y="656"/>
                </a:lnTo>
                <a:lnTo>
                  <a:pt x="444" y="650"/>
                </a:lnTo>
                <a:lnTo>
                  <a:pt x="446" y="648"/>
                </a:lnTo>
                <a:lnTo>
                  <a:pt x="446" y="645"/>
                </a:lnTo>
                <a:lnTo>
                  <a:pt x="446" y="642"/>
                </a:lnTo>
                <a:lnTo>
                  <a:pt x="446" y="639"/>
                </a:lnTo>
                <a:lnTo>
                  <a:pt x="449" y="636"/>
                </a:lnTo>
                <a:lnTo>
                  <a:pt x="452" y="630"/>
                </a:lnTo>
                <a:lnTo>
                  <a:pt x="455" y="624"/>
                </a:lnTo>
                <a:lnTo>
                  <a:pt x="455" y="622"/>
                </a:lnTo>
                <a:lnTo>
                  <a:pt x="458" y="616"/>
                </a:lnTo>
                <a:lnTo>
                  <a:pt x="461" y="610"/>
                </a:lnTo>
                <a:lnTo>
                  <a:pt x="464" y="604"/>
                </a:lnTo>
                <a:lnTo>
                  <a:pt x="467" y="599"/>
                </a:lnTo>
                <a:lnTo>
                  <a:pt x="472" y="596"/>
                </a:lnTo>
                <a:lnTo>
                  <a:pt x="469" y="593"/>
                </a:lnTo>
                <a:lnTo>
                  <a:pt x="472" y="590"/>
                </a:lnTo>
                <a:lnTo>
                  <a:pt x="472" y="587"/>
                </a:lnTo>
                <a:lnTo>
                  <a:pt x="478" y="578"/>
                </a:lnTo>
                <a:lnTo>
                  <a:pt x="478" y="576"/>
                </a:lnTo>
                <a:lnTo>
                  <a:pt x="481" y="573"/>
                </a:lnTo>
                <a:lnTo>
                  <a:pt x="481" y="567"/>
                </a:lnTo>
                <a:lnTo>
                  <a:pt x="487" y="541"/>
                </a:lnTo>
                <a:lnTo>
                  <a:pt x="478" y="532"/>
                </a:lnTo>
                <a:lnTo>
                  <a:pt x="478" y="529"/>
                </a:lnTo>
                <a:lnTo>
                  <a:pt x="467" y="524"/>
                </a:lnTo>
                <a:lnTo>
                  <a:pt x="467" y="515"/>
                </a:lnTo>
                <a:lnTo>
                  <a:pt x="461" y="515"/>
                </a:lnTo>
                <a:lnTo>
                  <a:pt x="458" y="512"/>
                </a:lnTo>
                <a:lnTo>
                  <a:pt x="455" y="512"/>
                </a:lnTo>
                <a:lnTo>
                  <a:pt x="449" y="509"/>
                </a:lnTo>
                <a:lnTo>
                  <a:pt x="446" y="509"/>
                </a:lnTo>
                <a:lnTo>
                  <a:pt x="444" y="506"/>
                </a:lnTo>
                <a:lnTo>
                  <a:pt x="432" y="504"/>
                </a:lnTo>
                <a:lnTo>
                  <a:pt x="426" y="498"/>
                </a:lnTo>
                <a:lnTo>
                  <a:pt x="423" y="495"/>
                </a:lnTo>
                <a:lnTo>
                  <a:pt x="406" y="480"/>
                </a:lnTo>
                <a:lnTo>
                  <a:pt x="409" y="478"/>
                </a:lnTo>
                <a:lnTo>
                  <a:pt x="412" y="478"/>
                </a:lnTo>
                <a:lnTo>
                  <a:pt x="415" y="475"/>
                </a:lnTo>
                <a:lnTo>
                  <a:pt x="415" y="472"/>
                </a:lnTo>
                <a:lnTo>
                  <a:pt x="418" y="466"/>
                </a:lnTo>
                <a:lnTo>
                  <a:pt x="418" y="463"/>
                </a:lnTo>
                <a:lnTo>
                  <a:pt x="421" y="460"/>
                </a:lnTo>
                <a:lnTo>
                  <a:pt x="421" y="457"/>
                </a:lnTo>
                <a:lnTo>
                  <a:pt x="423" y="452"/>
                </a:lnTo>
                <a:lnTo>
                  <a:pt x="423" y="446"/>
                </a:lnTo>
                <a:lnTo>
                  <a:pt x="421" y="446"/>
                </a:lnTo>
                <a:lnTo>
                  <a:pt x="418" y="443"/>
                </a:lnTo>
                <a:lnTo>
                  <a:pt x="418" y="440"/>
                </a:lnTo>
                <a:lnTo>
                  <a:pt x="418" y="437"/>
                </a:lnTo>
                <a:lnTo>
                  <a:pt x="415" y="437"/>
                </a:lnTo>
                <a:lnTo>
                  <a:pt x="412" y="437"/>
                </a:lnTo>
                <a:lnTo>
                  <a:pt x="409" y="434"/>
                </a:lnTo>
                <a:lnTo>
                  <a:pt x="406" y="432"/>
                </a:lnTo>
                <a:lnTo>
                  <a:pt x="403" y="432"/>
                </a:lnTo>
                <a:lnTo>
                  <a:pt x="400" y="432"/>
                </a:lnTo>
                <a:lnTo>
                  <a:pt x="397" y="432"/>
                </a:lnTo>
                <a:lnTo>
                  <a:pt x="397" y="429"/>
                </a:lnTo>
                <a:lnTo>
                  <a:pt x="397" y="426"/>
                </a:lnTo>
                <a:lnTo>
                  <a:pt x="395" y="423"/>
                </a:lnTo>
                <a:lnTo>
                  <a:pt x="392" y="420"/>
                </a:lnTo>
                <a:lnTo>
                  <a:pt x="392" y="417"/>
                </a:lnTo>
                <a:lnTo>
                  <a:pt x="392" y="414"/>
                </a:lnTo>
                <a:lnTo>
                  <a:pt x="395" y="411"/>
                </a:lnTo>
                <a:lnTo>
                  <a:pt x="395" y="408"/>
                </a:lnTo>
                <a:lnTo>
                  <a:pt x="392" y="406"/>
                </a:lnTo>
                <a:lnTo>
                  <a:pt x="392" y="403"/>
                </a:lnTo>
                <a:lnTo>
                  <a:pt x="392" y="400"/>
                </a:lnTo>
                <a:lnTo>
                  <a:pt x="389" y="400"/>
                </a:lnTo>
                <a:lnTo>
                  <a:pt x="383" y="400"/>
                </a:lnTo>
                <a:lnTo>
                  <a:pt x="380" y="400"/>
                </a:lnTo>
                <a:lnTo>
                  <a:pt x="377" y="400"/>
                </a:lnTo>
                <a:lnTo>
                  <a:pt x="377" y="397"/>
                </a:lnTo>
                <a:lnTo>
                  <a:pt x="374" y="397"/>
                </a:lnTo>
                <a:lnTo>
                  <a:pt x="372" y="391"/>
                </a:lnTo>
                <a:lnTo>
                  <a:pt x="372" y="388"/>
                </a:lnTo>
                <a:lnTo>
                  <a:pt x="372" y="385"/>
                </a:lnTo>
                <a:lnTo>
                  <a:pt x="369" y="383"/>
                </a:lnTo>
                <a:lnTo>
                  <a:pt x="372" y="380"/>
                </a:lnTo>
                <a:lnTo>
                  <a:pt x="374" y="377"/>
                </a:lnTo>
                <a:lnTo>
                  <a:pt x="377" y="377"/>
                </a:lnTo>
                <a:lnTo>
                  <a:pt x="377" y="374"/>
                </a:lnTo>
                <a:lnTo>
                  <a:pt x="377" y="371"/>
                </a:lnTo>
                <a:lnTo>
                  <a:pt x="377" y="368"/>
                </a:lnTo>
                <a:lnTo>
                  <a:pt x="374" y="365"/>
                </a:lnTo>
                <a:lnTo>
                  <a:pt x="372" y="365"/>
                </a:lnTo>
                <a:lnTo>
                  <a:pt x="372" y="368"/>
                </a:lnTo>
                <a:lnTo>
                  <a:pt x="369" y="368"/>
                </a:lnTo>
                <a:lnTo>
                  <a:pt x="366" y="365"/>
                </a:lnTo>
                <a:lnTo>
                  <a:pt x="369" y="362"/>
                </a:lnTo>
                <a:lnTo>
                  <a:pt x="369" y="360"/>
                </a:lnTo>
                <a:lnTo>
                  <a:pt x="372" y="357"/>
                </a:lnTo>
                <a:lnTo>
                  <a:pt x="372" y="354"/>
                </a:lnTo>
                <a:lnTo>
                  <a:pt x="369" y="351"/>
                </a:lnTo>
                <a:lnTo>
                  <a:pt x="369" y="348"/>
                </a:lnTo>
                <a:lnTo>
                  <a:pt x="369" y="345"/>
                </a:lnTo>
                <a:lnTo>
                  <a:pt x="369" y="342"/>
                </a:lnTo>
                <a:lnTo>
                  <a:pt x="372" y="339"/>
                </a:lnTo>
                <a:lnTo>
                  <a:pt x="369" y="337"/>
                </a:lnTo>
                <a:lnTo>
                  <a:pt x="366" y="337"/>
                </a:lnTo>
                <a:lnTo>
                  <a:pt x="366" y="334"/>
                </a:lnTo>
                <a:lnTo>
                  <a:pt x="369" y="331"/>
                </a:lnTo>
                <a:lnTo>
                  <a:pt x="372" y="328"/>
                </a:lnTo>
                <a:lnTo>
                  <a:pt x="374" y="325"/>
                </a:lnTo>
                <a:lnTo>
                  <a:pt x="377" y="325"/>
                </a:lnTo>
                <a:lnTo>
                  <a:pt x="380" y="325"/>
                </a:lnTo>
                <a:lnTo>
                  <a:pt x="377" y="322"/>
                </a:lnTo>
                <a:lnTo>
                  <a:pt x="377" y="316"/>
                </a:lnTo>
                <a:lnTo>
                  <a:pt x="374" y="311"/>
                </a:lnTo>
                <a:lnTo>
                  <a:pt x="372" y="302"/>
                </a:lnTo>
                <a:lnTo>
                  <a:pt x="369" y="299"/>
                </a:lnTo>
                <a:lnTo>
                  <a:pt x="366" y="293"/>
                </a:lnTo>
                <a:lnTo>
                  <a:pt x="363" y="290"/>
                </a:lnTo>
                <a:lnTo>
                  <a:pt x="357" y="285"/>
                </a:lnTo>
                <a:lnTo>
                  <a:pt x="354" y="282"/>
                </a:lnTo>
                <a:lnTo>
                  <a:pt x="351" y="279"/>
                </a:lnTo>
                <a:lnTo>
                  <a:pt x="351" y="276"/>
                </a:lnTo>
                <a:lnTo>
                  <a:pt x="349" y="273"/>
                </a:lnTo>
                <a:lnTo>
                  <a:pt x="346" y="270"/>
                </a:lnTo>
                <a:lnTo>
                  <a:pt x="343" y="265"/>
                </a:lnTo>
                <a:lnTo>
                  <a:pt x="337" y="262"/>
                </a:lnTo>
                <a:lnTo>
                  <a:pt x="331" y="253"/>
                </a:lnTo>
                <a:lnTo>
                  <a:pt x="323" y="247"/>
                </a:lnTo>
                <a:lnTo>
                  <a:pt x="320" y="241"/>
                </a:lnTo>
                <a:lnTo>
                  <a:pt x="320" y="239"/>
                </a:lnTo>
                <a:lnTo>
                  <a:pt x="320" y="233"/>
                </a:lnTo>
                <a:lnTo>
                  <a:pt x="331" y="204"/>
                </a:lnTo>
                <a:lnTo>
                  <a:pt x="334" y="201"/>
                </a:lnTo>
                <a:lnTo>
                  <a:pt x="334" y="198"/>
                </a:lnTo>
                <a:lnTo>
                  <a:pt x="340" y="184"/>
                </a:lnTo>
                <a:lnTo>
                  <a:pt x="340" y="169"/>
                </a:lnTo>
                <a:lnTo>
                  <a:pt x="328" y="164"/>
                </a:lnTo>
                <a:lnTo>
                  <a:pt x="311" y="144"/>
                </a:lnTo>
                <a:lnTo>
                  <a:pt x="285" y="141"/>
                </a:lnTo>
                <a:lnTo>
                  <a:pt x="274" y="115"/>
                </a:lnTo>
                <a:lnTo>
                  <a:pt x="279" y="97"/>
                </a:lnTo>
                <a:lnTo>
                  <a:pt x="282" y="86"/>
                </a:lnTo>
                <a:lnTo>
                  <a:pt x="277" y="86"/>
                </a:lnTo>
                <a:lnTo>
                  <a:pt x="271" y="86"/>
                </a:lnTo>
                <a:lnTo>
                  <a:pt x="268" y="86"/>
                </a:lnTo>
                <a:lnTo>
                  <a:pt x="282" y="72"/>
                </a:lnTo>
                <a:lnTo>
                  <a:pt x="279" y="69"/>
                </a:lnTo>
                <a:lnTo>
                  <a:pt x="277" y="66"/>
                </a:lnTo>
                <a:lnTo>
                  <a:pt x="277" y="63"/>
                </a:lnTo>
                <a:lnTo>
                  <a:pt x="277" y="60"/>
                </a:lnTo>
                <a:lnTo>
                  <a:pt x="288" y="37"/>
                </a:lnTo>
                <a:lnTo>
                  <a:pt x="279" y="20"/>
                </a:lnTo>
                <a:lnTo>
                  <a:pt x="253" y="17"/>
                </a:lnTo>
                <a:lnTo>
                  <a:pt x="251" y="14"/>
                </a:lnTo>
                <a:lnTo>
                  <a:pt x="248" y="11"/>
                </a:lnTo>
                <a:lnTo>
                  <a:pt x="245" y="11"/>
                </a:lnTo>
                <a:lnTo>
                  <a:pt x="242" y="8"/>
                </a:lnTo>
                <a:lnTo>
                  <a:pt x="239" y="5"/>
                </a:lnTo>
                <a:lnTo>
                  <a:pt x="236" y="2"/>
                </a:lnTo>
                <a:lnTo>
                  <a:pt x="236" y="0"/>
                </a:lnTo>
                <a:lnTo>
                  <a:pt x="233" y="0"/>
                </a:lnTo>
                <a:lnTo>
                  <a:pt x="230" y="2"/>
                </a:lnTo>
                <a:lnTo>
                  <a:pt x="228" y="2"/>
                </a:lnTo>
                <a:lnTo>
                  <a:pt x="225" y="2"/>
                </a:lnTo>
                <a:lnTo>
                  <a:pt x="222" y="5"/>
                </a:lnTo>
                <a:lnTo>
                  <a:pt x="222" y="8"/>
                </a:lnTo>
                <a:lnTo>
                  <a:pt x="219" y="8"/>
                </a:lnTo>
                <a:lnTo>
                  <a:pt x="216" y="11"/>
                </a:lnTo>
                <a:lnTo>
                  <a:pt x="216" y="14"/>
                </a:lnTo>
                <a:lnTo>
                  <a:pt x="207" y="17"/>
                </a:lnTo>
                <a:lnTo>
                  <a:pt x="205" y="17"/>
                </a:lnTo>
                <a:lnTo>
                  <a:pt x="202" y="17"/>
                </a:lnTo>
                <a:lnTo>
                  <a:pt x="196" y="20"/>
                </a:lnTo>
                <a:lnTo>
                  <a:pt x="196" y="17"/>
                </a:lnTo>
                <a:lnTo>
                  <a:pt x="193" y="17"/>
                </a:lnTo>
                <a:lnTo>
                  <a:pt x="187" y="20"/>
                </a:lnTo>
                <a:lnTo>
                  <a:pt x="187" y="23"/>
                </a:lnTo>
                <a:lnTo>
                  <a:pt x="187" y="25"/>
                </a:lnTo>
                <a:lnTo>
                  <a:pt x="187" y="28"/>
                </a:lnTo>
                <a:lnTo>
                  <a:pt x="184" y="28"/>
                </a:lnTo>
                <a:lnTo>
                  <a:pt x="181" y="31"/>
                </a:lnTo>
                <a:lnTo>
                  <a:pt x="181" y="34"/>
                </a:lnTo>
                <a:lnTo>
                  <a:pt x="181" y="37"/>
                </a:lnTo>
                <a:lnTo>
                  <a:pt x="179" y="37"/>
                </a:lnTo>
                <a:lnTo>
                  <a:pt x="176" y="40"/>
                </a:lnTo>
                <a:lnTo>
                  <a:pt x="173" y="43"/>
                </a:lnTo>
                <a:lnTo>
                  <a:pt x="176" y="46"/>
                </a:lnTo>
                <a:lnTo>
                  <a:pt x="176" y="49"/>
                </a:lnTo>
                <a:lnTo>
                  <a:pt x="176" y="51"/>
                </a:lnTo>
                <a:lnTo>
                  <a:pt x="176" y="54"/>
                </a:lnTo>
                <a:lnTo>
                  <a:pt x="173" y="57"/>
                </a:lnTo>
                <a:lnTo>
                  <a:pt x="173" y="60"/>
                </a:lnTo>
                <a:lnTo>
                  <a:pt x="176" y="66"/>
                </a:lnTo>
                <a:lnTo>
                  <a:pt x="176" y="69"/>
                </a:lnTo>
                <a:lnTo>
                  <a:pt x="173" y="69"/>
                </a:lnTo>
                <a:lnTo>
                  <a:pt x="173" y="72"/>
                </a:lnTo>
                <a:lnTo>
                  <a:pt x="173" y="74"/>
                </a:lnTo>
                <a:lnTo>
                  <a:pt x="173" y="77"/>
                </a:lnTo>
                <a:lnTo>
                  <a:pt x="170" y="80"/>
                </a:lnTo>
                <a:lnTo>
                  <a:pt x="173" y="80"/>
                </a:lnTo>
                <a:lnTo>
                  <a:pt x="173" y="83"/>
                </a:lnTo>
                <a:lnTo>
                  <a:pt x="176" y="86"/>
                </a:lnTo>
                <a:lnTo>
                  <a:pt x="176" y="89"/>
                </a:lnTo>
                <a:lnTo>
                  <a:pt x="176" y="92"/>
                </a:lnTo>
                <a:lnTo>
                  <a:pt x="179" y="95"/>
                </a:lnTo>
                <a:lnTo>
                  <a:pt x="176" y="97"/>
                </a:lnTo>
                <a:lnTo>
                  <a:pt x="176" y="100"/>
                </a:lnTo>
                <a:lnTo>
                  <a:pt x="173" y="103"/>
                </a:lnTo>
                <a:lnTo>
                  <a:pt x="170" y="106"/>
                </a:lnTo>
                <a:lnTo>
                  <a:pt x="167" y="106"/>
                </a:lnTo>
                <a:lnTo>
                  <a:pt x="164" y="109"/>
                </a:lnTo>
                <a:lnTo>
                  <a:pt x="161" y="112"/>
                </a:lnTo>
                <a:lnTo>
                  <a:pt x="161" y="115"/>
                </a:lnTo>
                <a:lnTo>
                  <a:pt x="158" y="118"/>
                </a:lnTo>
                <a:lnTo>
                  <a:pt x="158" y="121"/>
                </a:lnTo>
                <a:lnTo>
                  <a:pt x="158" y="123"/>
                </a:lnTo>
                <a:lnTo>
                  <a:pt x="158" y="126"/>
                </a:lnTo>
                <a:lnTo>
                  <a:pt x="158" y="129"/>
                </a:lnTo>
                <a:lnTo>
                  <a:pt x="156" y="132"/>
                </a:lnTo>
                <a:lnTo>
                  <a:pt x="153" y="135"/>
                </a:lnTo>
                <a:lnTo>
                  <a:pt x="150" y="132"/>
                </a:lnTo>
                <a:lnTo>
                  <a:pt x="147" y="129"/>
                </a:lnTo>
                <a:lnTo>
                  <a:pt x="144" y="126"/>
                </a:lnTo>
                <a:lnTo>
                  <a:pt x="141" y="126"/>
                </a:lnTo>
                <a:lnTo>
                  <a:pt x="135" y="126"/>
                </a:lnTo>
                <a:lnTo>
                  <a:pt x="133" y="123"/>
                </a:lnTo>
                <a:lnTo>
                  <a:pt x="127" y="123"/>
                </a:lnTo>
                <a:lnTo>
                  <a:pt x="127" y="121"/>
                </a:lnTo>
                <a:lnTo>
                  <a:pt x="124" y="121"/>
                </a:lnTo>
                <a:lnTo>
                  <a:pt x="121" y="118"/>
                </a:lnTo>
                <a:lnTo>
                  <a:pt x="118" y="118"/>
                </a:lnTo>
                <a:lnTo>
                  <a:pt x="115" y="118"/>
                </a:lnTo>
                <a:lnTo>
                  <a:pt x="112" y="121"/>
                </a:lnTo>
                <a:lnTo>
                  <a:pt x="112" y="123"/>
                </a:lnTo>
                <a:lnTo>
                  <a:pt x="112" y="126"/>
                </a:lnTo>
                <a:lnTo>
                  <a:pt x="109" y="129"/>
                </a:lnTo>
                <a:lnTo>
                  <a:pt x="104" y="129"/>
                </a:lnTo>
                <a:lnTo>
                  <a:pt x="101" y="132"/>
                </a:lnTo>
                <a:lnTo>
                  <a:pt x="95" y="138"/>
                </a:lnTo>
                <a:lnTo>
                  <a:pt x="89" y="132"/>
                </a:lnTo>
                <a:lnTo>
                  <a:pt x="81" y="135"/>
                </a:lnTo>
                <a:lnTo>
                  <a:pt x="72" y="132"/>
                </a:lnTo>
                <a:lnTo>
                  <a:pt x="66" y="135"/>
                </a:lnTo>
                <a:lnTo>
                  <a:pt x="63" y="126"/>
                </a:lnTo>
                <a:lnTo>
                  <a:pt x="58" y="118"/>
                </a:lnTo>
                <a:lnTo>
                  <a:pt x="58" y="115"/>
                </a:lnTo>
                <a:lnTo>
                  <a:pt x="49" y="106"/>
                </a:lnTo>
                <a:lnTo>
                  <a:pt x="35" y="95"/>
                </a:lnTo>
                <a:lnTo>
                  <a:pt x="23" y="92"/>
                </a:lnTo>
                <a:lnTo>
                  <a:pt x="17" y="97"/>
                </a:lnTo>
                <a:lnTo>
                  <a:pt x="17" y="100"/>
                </a:lnTo>
                <a:lnTo>
                  <a:pt x="14" y="100"/>
                </a:lnTo>
                <a:lnTo>
                  <a:pt x="14" y="103"/>
                </a:lnTo>
                <a:lnTo>
                  <a:pt x="17" y="106"/>
                </a:lnTo>
                <a:lnTo>
                  <a:pt x="20" y="109"/>
                </a:lnTo>
                <a:lnTo>
                  <a:pt x="17" y="115"/>
                </a:lnTo>
                <a:lnTo>
                  <a:pt x="9" y="109"/>
                </a:lnTo>
                <a:lnTo>
                  <a:pt x="0" y="115"/>
                </a:lnTo>
                <a:lnTo>
                  <a:pt x="6" y="115"/>
                </a:lnTo>
                <a:lnTo>
                  <a:pt x="12" y="118"/>
                </a:lnTo>
                <a:lnTo>
                  <a:pt x="12" y="121"/>
                </a:lnTo>
                <a:lnTo>
                  <a:pt x="12" y="123"/>
                </a:lnTo>
                <a:lnTo>
                  <a:pt x="17" y="126"/>
                </a:lnTo>
                <a:lnTo>
                  <a:pt x="26" y="132"/>
                </a:lnTo>
                <a:lnTo>
                  <a:pt x="26" y="135"/>
                </a:lnTo>
                <a:lnTo>
                  <a:pt x="29" y="135"/>
                </a:lnTo>
                <a:lnTo>
                  <a:pt x="32" y="138"/>
                </a:lnTo>
                <a:lnTo>
                  <a:pt x="32" y="141"/>
                </a:lnTo>
                <a:lnTo>
                  <a:pt x="35" y="144"/>
                </a:lnTo>
                <a:lnTo>
                  <a:pt x="40" y="144"/>
                </a:lnTo>
                <a:lnTo>
                  <a:pt x="43" y="146"/>
                </a:lnTo>
                <a:lnTo>
                  <a:pt x="49" y="146"/>
                </a:lnTo>
                <a:lnTo>
                  <a:pt x="52" y="149"/>
                </a:lnTo>
                <a:lnTo>
                  <a:pt x="52" y="152"/>
                </a:lnTo>
                <a:lnTo>
                  <a:pt x="55" y="155"/>
                </a:lnTo>
                <a:lnTo>
                  <a:pt x="61" y="155"/>
                </a:lnTo>
                <a:lnTo>
                  <a:pt x="63" y="152"/>
                </a:lnTo>
                <a:lnTo>
                  <a:pt x="69" y="155"/>
                </a:lnTo>
                <a:lnTo>
                  <a:pt x="75" y="155"/>
                </a:lnTo>
                <a:lnTo>
                  <a:pt x="78" y="155"/>
                </a:lnTo>
                <a:lnTo>
                  <a:pt x="84" y="158"/>
                </a:lnTo>
                <a:lnTo>
                  <a:pt x="89" y="161"/>
                </a:lnTo>
                <a:lnTo>
                  <a:pt x="95" y="167"/>
                </a:lnTo>
                <a:lnTo>
                  <a:pt x="98" y="169"/>
                </a:lnTo>
                <a:lnTo>
                  <a:pt x="98" y="172"/>
                </a:lnTo>
                <a:lnTo>
                  <a:pt x="98" y="175"/>
                </a:lnTo>
                <a:lnTo>
                  <a:pt x="104" y="175"/>
                </a:lnTo>
                <a:lnTo>
                  <a:pt x="107" y="178"/>
                </a:lnTo>
                <a:lnTo>
                  <a:pt x="107" y="181"/>
                </a:lnTo>
                <a:lnTo>
                  <a:pt x="112" y="184"/>
                </a:lnTo>
                <a:lnTo>
                  <a:pt x="115" y="187"/>
                </a:lnTo>
                <a:lnTo>
                  <a:pt x="118" y="187"/>
                </a:lnTo>
                <a:lnTo>
                  <a:pt x="118" y="190"/>
                </a:lnTo>
                <a:lnTo>
                  <a:pt x="115" y="193"/>
                </a:lnTo>
                <a:lnTo>
                  <a:pt x="112" y="198"/>
                </a:lnTo>
                <a:lnTo>
                  <a:pt x="112" y="204"/>
                </a:lnTo>
                <a:lnTo>
                  <a:pt x="115" y="210"/>
                </a:lnTo>
                <a:lnTo>
                  <a:pt x="115" y="213"/>
                </a:lnTo>
                <a:lnTo>
                  <a:pt x="118" y="213"/>
                </a:lnTo>
                <a:lnTo>
                  <a:pt x="118" y="216"/>
                </a:lnTo>
                <a:lnTo>
                  <a:pt x="115" y="218"/>
                </a:lnTo>
                <a:lnTo>
                  <a:pt x="115" y="221"/>
                </a:lnTo>
                <a:lnTo>
                  <a:pt x="115" y="224"/>
                </a:lnTo>
                <a:lnTo>
                  <a:pt x="115" y="227"/>
                </a:lnTo>
                <a:lnTo>
                  <a:pt x="118" y="227"/>
                </a:lnTo>
                <a:lnTo>
                  <a:pt x="121" y="227"/>
                </a:lnTo>
                <a:lnTo>
                  <a:pt x="127" y="227"/>
                </a:lnTo>
                <a:lnTo>
                  <a:pt x="127" y="230"/>
                </a:lnTo>
                <a:lnTo>
                  <a:pt x="127" y="233"/>
                </a:lnTo>
                <a:lnTo>
                  <a:pt x="130" y="236"/>
                </a:lnTo>
                <a:lnTo>
                  <a:pt x="130" y="239"/>
                </a:lnTo>
                <a:lnTo>
                  <a:pt x="127" y="241"/>
                </a:lnTo>
                <a:lnTo>
                  <a:pt x="124" y="241"/>
                </a:lnTo>
                <a:lnTo>
                  <a:pt x="121" y="241"/>
                </a:lnTo>
                <a:lnTo>
                  <a:pt x="124" y="244"/>
                </a:lnTo>
                <a:lnTo>
                  <a:pt x="124" y="247"/>
                </a:lnTo>
                <a:lnTo>
                  <a:pt x="124" y="250"/>
                </a:lnTo>
                <a:lnTo>
                  <a:pt x="124" y="253"/>
                </a:lnTo>
                <a:lnTo>
                  <a:pt x="127" y="256"/>
                </a:lnTo>
                <a:lnTo>
                  <a:pt x="133" y="262"/>
                </a:lnTo>
                <a:lnTo>
                  <a:pt x="138" y="267"/>
                </a:lnTo>
                <a:lnTo>
                  <a:pt x="141" y="270"/>
                </a:lnTo>
                <a:lnTo>
                  <a:pt x="144" y="276"/>
                </a:lnTo>
                <a:lnTo>
                  <a:pt x="141" y="279"/>
                </a:lnTo>
                <a:lnTo>
                  <a:pt x="141" y="282"/>
                </a:lnTo>
                <a:lnTo>
                  <a:pt x="141" y="285"/>
                </a:lnTo>
                <a:lnTo>
                  <a:pt x="141" y="290"/>
                </a:lnTo>
                <a:lnTo>
                  <a:pt x="141" y="296"/>
                </a:lnTo>
                <a:lnTo>
                  <a:pt x="138" y="299"/>
                </a:lnTo>
                <a:lnTo>
                  <a:pt x="138" y="302"/>
                </a:lnTo>
                <a:lnTo>
                  <a:pt x="135" y="308"/>
                </a:lnTo>
                <a:lnTo>
                  <a:pt x="135" y="311"/>
                </a:lnTo>
                <a:lnTo>
                  <a:pt x="135" y="316"/>
                </a:lnTo>
                <a:lnTo>
                  <a:pt x="138" y="322"/>
                </a:lnTo>
                <a:lnTo>
                  <a:pt x="141" y="325"/>
                </a:lnTo>
                <a:lnTo>
                  <a:pt x="147" y="328"/>
                </a:lnTo>
                <a:lnTo>
                  <a:pt x="150" y="331"/>
                </a:lnTo>
                <a:lnTo>
                  <a:pt x="150" y="337"/>
                </a:lnTo>
                <a:lnTo>
                  <a:pt x="156" y="339"/>
                </a:lnTo>
                <a:lnTo>
                  <a:pt x="156" y="345"/>
                </a:lnTo>
                <a:lnTo>
                  <a:pt x="158" y="345"/>
                </a:lnTo>
                <a:lnTo>
                  <a:pt x="158" y="348"/>
                </a:lnTo>
                <a:lnTo>
                  <a:pt x="158" y="351"/>
                </a:lnTo>
                <a:lnTo>
                  <a:pt x="158" y="357"/>
                </a:lnTo>
                <a:lnTo>
                  <a:pt x="161" y="360"/>
                </a:lnTo>
                <a:lnTo>
                  <a:pt x="161" y="357"/>
                </a:lnTo>
                <a:lnTo>
                  <a:pt x="161" y="354"/>
                </a:lnTo>
                <a:lnTo>
                  <a:pt x="164" y="354"/>
                </a:lnTo>
                <a:lnTo>
                  <a:pt x="164" y="357"/>
                </a:lnTo>
                <a:lnTo>
                  <a:pt x="167" y="357"/>
                </a:lnTo>
                <a:lnTo>
                  <a:pt x="170" y="357"/>
                </a:lnTo>
                <a:lnTo>
                  <a:pt x="173" y="354"/>
                </a:lnTo>
                <a:lnTo>
                  <a:pt x="173" y="351"/>
                </a:lnTo>
                <a:lnTo>
                  <a:pt x="173" y="348"/>
                </a:lnTo>
                <a:lnTo>
                  <a:pt x="173" y="345"/>
                </a:lnTo>
                <a:lnTo>
                  <a:pt x="176" y="345"/>
                </a:lnTo>
                <a:lnTo>
                  <a:pt x="176" y="342"/>
                </a:lnTo>
                <a:lnTo>
                  <a:pt x="176" y="339"/>
                </a:lnTo>
                <a:lnTo>
                  <a:pt x="176" y="337"/>
                </a:lnTo>
                <a:lnTo>
                  <a:pt x="179" y="337"/>
                </a:lnTo>
                <a:lnTo>
                  <a:pt x="179" y="339"/>
                </a:lnTo>
                <a:lnTo>
                  <a:pt x="179" y="342"/>
                </a:lnTo>
                <a:lnTo>
                  <a:pt x="179" y="345"/>
                </a:lnTo>
                <a:lnTo>
                  <a:pt x="179" y="348"/>
                </a:lnTo>
                <a:lnTo>
                  <a:pt x="179" y="351"/>
                </a:lnTo>
                <a:lnTo>
                  <a:pt x="176" y="354"/>
                </a:lnTo>
                <a:lnTo>
                  <a:pt x="176" y="357"/>
                </a:lnTo>
                <a:lnTo>
                  <a:pt x="176" y="360"/>
                </a:lnTo>
                <a:lnTo>
                  <a:pt x="176" y="362"/>
                </a:lnTo>
                <a:lnTo>
                  <a:pt x="179" y="362"/>
                </a:lnTo>
                <a:lnTo>
                  <a:pt x="179" y="365"/>
                </a:lnTo>
                <a:lnTo>
                  <a:pt x="181" y="368"/>
                </a:lnTo>
                <a:lnTo>
                  <a:pt x="181" y="365"/>
                </a:lnTo>
                <a:lnTo>
                  <a:pt x="184" y="365"/>
                </a:lnTo>
                <a:lnTo>
                  <a:pt x="190" y="365"/>
                </a:lnTo>
                <a:lnTo>
                  <a:pt x="193" y="365"/>
                </a:lnTo>
                <a:lnTo>
                  <a:pt x="196" y="368"/>
                </a:lnTo>
                <a:lnTo>
                  <a:pt x="199" y="371"/>
                </a:lnTo>
                <a:lnTo>
                  <a:pt x="199" y="368"/>
                </a:lnTo>
                <a:lnTo>
                  <a:pt x="202" y="371"/>
                </a:lnTo>
                <a:lnTo>
                  <a:pt x="205" y="374"/>
                </a:lnTo>
                <a:lnTo>
                  <a:pt x="207" y="377"/>
                </a:lnTo>
                <a:lnTo>
                  <a:pt x="207" y="380"/>
                </a:lnTo>
                <a:lnTo>
                  <a:pt x="207" y="383"/>
                </a:lnTo>
                <a:lnTo>
                  <a:pt x="205" y="383"/>
                </a:lnTo>
                <a:lnTo>
                  <a:pt x="205" y="385"/>
                </a:lnTo>
                <a:lnTo>
                  <a:pt x="207" y="385"/>
                </a:lnTo>
                <a:lnTo>
                  <a:pt x="207" y="388"/>
                </a:lnTo>
                <a:lnTo>
                  <a:pt x="210" y="388"/>
                </a:lnTo>
                <a:lnTo>
                  <a:pt x="207" y="388"/>
                </a:lnTo>
                <a:lnTo>
                  <a:pt x="205" y="391"/>
                </a:lnTo>
                <a:lnTo>
                  <a:pt x="207" y="391"/>
                </a:lnTo>
                <a:lnTo>
                  <a:pt x="207" y="394"/>
                </a:lnTo>
                <a:lnTo>
                  <a:pt x="210" y="394"/>
                </a:lnTo>
                <a:lnTo>
                  <a:pt x="210" y="397"/>
                </a:lnTo>
                <a:lnTo>
                  <a:pt x="210" y="400"/>
                </a:lnTo>
                <a:lnTo>
                  <a:pt x="207" y="400"/>
                </a:lnTo>
                <a:lnTo>
                  <a:pt x="207" y="403"/>
                </a:lnTo>
                <a:lnTo>
                  <a:pt x="207" y="406"/>
                </a:lnTo>
                <a:lnTo>
                  <a:pt x="213" y="406"/>
                </a:lnTo>
                <a:lnTo>
                  <a:pt x="213" y="408"/>
                </a:lnTo>
                <a:lnTo>
                  <a:pt x="216" y="411"/>
                </a:lnTo>
                <a:lnTo>
                  <a:pt x="216" y="414"/>
                </a:lnTo>
                <a:lnTo>
                  <a:pt x="216" y="417"/>
                </a:lnTo>
                <a:lnTo>
                  <a:pt x="219" y="417"/>
                </a:lnTo>
                <a:lnTo>
                  <a:pt x="216" y="420"/>
                </a:lnTo>
                <a:lnTo>
                  <a:pt x="216" y="417"/>
                </a:lnTo>
                <a:lnTo>
                  <a:pt x="213" y="417"/>
                </a:lnTo>
                <a:lnTo>
                  <a:pt x="210" y="417"/>
                </a:lnTo>
                <a:lnTo>
                  <a:pt x="207" y="420"/>
                </a:lnTo>
                <a:lnTo>
                  <a:pt x="210" y="420"/>
                </a:lnTo>
                <a:lnTo>
                  <a:pt x="213" y="423"/>
                </a:lnTo>
                <a:lnTo>
                  <a:pt x="216" y="423"/>
                </a:lnTo>
                <a:lnTo>
                  <a:pt x="216" y="426"/>
                </a:lnTo>
                <a:lnTo>
                  <a:pt x="216" y="429"/>
                </a:lnTo>
                <a:lnTo>
                  <a:pt x="213" y="429"/>
                </a:lnTo>
                <a:lnTo>
                  <a:pt x="213" y="426"/>
                </a:lnTo>
                <a:lnTo>
                  <a:pt x="210" y="426"/>
                </a:lnTo>
                <a:lnTo>
                  <a:pt x="207" y="423"/>
                </a:lnTo>
                <a:lnTo>
                  <a:pt x="207" y="426"/>
                </a:lnTo>
                <a:lnTo>
                  <a:pt x="207" y="423"/>
                </a:lnTo>
                <a:lnTo>
                  <a:pt x="205" y="423"/>
                </a:lnTo>
                <a:lnTo>
                  <a:pt x="202" y="426"/>
                </a:lnTo>
                <a:lnTo>
                  <a:pt x="199" y="426"/>
                </a:lnTo>
                <a:lnTo>
                  <a:pt x="196" y="429"/>
                </a:lnTo>
                <a:lnTo>
                  <a:pt x="193" y="429"/>
                </a:lnTo>
                <a:lnTo>
                  <a:pt x="193" y="432"/>
                </a:lnTo>
                <a:lnTo>
                  <a:pt x="190" y="432"/>
                </a:lnTo>
                <a:lnTo>
                  <a:pt x="190" y="434"/>
                </a:lnTo>
                <a:lnTo>
                  <a:pt x="190" y="432"/>
                </a:lnTo>
                <a:lnTo>
                  <a:pt x="187" y="434"/>
                </a:lnTo>
                <a:lnTo>
                  <a:pt x="187" y="437"/>
                </a:lnTo>
                <a:lnTo>
                  <a:pt x="187" y="440"/>
                </a:lnTo>
                <a:lnTo>
                  <a:pt x="187" y="443"/>
                </a:lnTo>
                <a:lnTo>
                  <a:pt x="184" y="446"/>
                </a:lnTo>
                <a:lnTo>
                  <a:pt x="184" y="449"/>
                </a:lnTo>
                <a:lnTo>
                  <a:pt x="181" y="449"/>
                </a:lnTo>
                <a:lnTo>
                  <a:pt x="181" y="452"/>
                </a:lnTo>
                <a:lnTo>
                  <a:pt x="184" y="452"/>
                </a:lnTo>
                <a:lnTo>
                  <a:pt x="181" y="452"/>
                </a:lnTo>
                <a:lnTo>
                  <a:pt x="181" y="455"/>
                </a:lnTo>
                <a:lnTo>
                  <a:pt x="181" y="457"/>
                </a:lnTo>
                <a:lnTo>
                  <a:pt x="181" y="460"/>
                </a:lnTo>
                <a:lnTo>
                  <a:pt x="179" y="460"/>
                </a:lnTo>
                <a:lnTo>
                  <a:pt x="179" y="463"/>
                </a:lnTo>
                <a:lnTo>
                  <a:pt x="176" y="466"/>
                </a:lnTo>
                <a:lnTo>
                  <a:pt x="173" y="469"/>
                </a:lnTo>
                <a:lnTo>
                  <a:pt x="170" y="472"/>
                </a:lnTo>
                <a:lnTo>
                  <a:pt x="170" y="475"/>
                </a:lnTo>
                <a:lnTo>
                  <a:pt x="170" y="478"/>
                </a:lnTo>
                <a:lnTo>
                  <a:pt x="170" y="480"/>
                </a:lnTo>
                <a:lnTo>
                  <a:pt x="167" y="480"/>
                </a:lnTo>
                <a:lnTo>
                  <a:pt x="167" y="483"/>
                </a:lnTo>
                <a:lnTo>
                  <a:pt x="164" y="486"/>
                </a:lnTo>
                <a:lnTo>
                  <a:pt x="161" y="486"/>
                </a:lnTo>
                <a:lnTo>
                  <a:pt x="161" y="489"/>
                </a:lnTo>
                <a:lnTo>
                  <a:pt x="161" y="492"/>
                </a:lnTo>
                <a:lnTo>
                  <a:pt x="161" y="495"/>
                </a:lnTo>
                <a:lnTo>
                  <a:pt x="158" y="498"/>
                </a:lnTo>
                <a:lnTo>
                  <a:pt x="158" y="501"/>
                </a:lnTo>
                <a:lnTo>
                  <a:pt x="161" y="501"/>
                </a:lnTo>
                <a:lnTo>
                  <a:pt x="158" y="504"/>
                </a:lnTo>
                <a:lnTo>
                  <a:pt x="156" y="504"/>
                </a:lnTo>
                <a:lnTo>
                  <a:pt x="153" y="504"/>
                </a:lnTo>
                <a:lnTo>
                  <a:pt x="153" y="506"/>
                </a:lnTo>
                <a:lnTo>
                  <a:pt x="153" y="509"/>
                </a:lnTo>
                <a:lnTo>
                  <a:pt x="153" y="512"/>
                </a:lnTo>
                <a:lnTo>
                  <a:pt x="153" y="515"/>
                </a:lnTo>
                <a:lnTo>
                  <a:pt x="150" y="515"/>
                </a:lnTo>
                <a:lnTo>
                  <a:pt x="147" y="518"/>
                </a:lnTo>
                <a:lnTo>
                  <a:pt x="144" y="518"/>
                </a:lnTo>
                <a:lnTo>
                  <a:pt x="141" y="521"/>
                </a:lnTo>
                <a:lnTo>
                  <a:pt x="138" y="521"/>
                </a:lnTo>
                <a:lnTo>
                  <a:pt x="133" y="524"/>
                </a:lnTo>
                <a:lnTo>
                  <a:pt x="130" y="524"/>
                </a:lnTo>
                <a:lnTo>
                  <a:pt x="127" y="527"/>
                </a:lnTo>
                <a:lnTo>
                  <a:pt x="127" y="529"/>
                </a:lnTo>
                <a:lnTo>
                  <a:pt x="127" y="535"/>
                </a:lnTo>
                <a:lnTo>
                  <a:pt x="124" y="538"/>
                </a:lnTo>
                <a:lnTo>
                  <a:pt x="124" y="541"/>
                </a:lnTo>
                <a:lnTo>
                  <a:pt x="121" y="541"/>
                </a:lnTo>
                <a:lnTo>
                  <a:pt x="121" y="544"/>
                </a:lnTo>
                <a:lnTo>
                  <a:pt x="121" y="547"/>
                </a:lnTo>
                <a:lnTo>
                  <a:pt x="121" y="550"/>
                </a:lnTo>
                <a:lnTo>
                  <a:pt x="121" y="552"/>
                </a:lnTo>
                <a:lnTo>
                  <a:pt x="121" y="555"/>
                </a:lnTo>
                <a:lnTo>
                  <a:pt x="118" y="555"/>
                </a:lnTo>
                <a:lnTo>
                  <a:pt x="118" y="552"/>
                </a:lnTo>
                <a:lnTo>
                  <a:pt x="118" y="550"/>
                </a:lnTo>
                <a:lnTo>
                  <a:pt x="115" y="550"/>
                </a:lnTo>
                <a:lnTo>
                  <a:pt x="115" y="552"/>
                </a:lnTo>
                <a:lnTo>
                  <a:pt x="115" y="555"/>
                </a:lnTo>
                <a:lnTo>
                  <a:pt x="118" y="555"/>
                </a:lnTo>
                <a:lnTo>
                  <a:pt x="118" y="558"/>
                </a:lnTo>
                <a:lnTo>
                  <a:pt x="115" y="558"/>
                </a:lnTo>
                <a:lnTo>
                  <a:pt x="115" y="555"/>
                </a:lnTo>
                <a:lnTo>
                  <a:pt x="112" y="558"/>
                </a:lnTo>
                <a:lnTo>
                  <a:pt x="109" y="558"/>
                </a:lnTo>
                <a:lnTo>
                  <a:pt x="112" y="561"/>
                </a:lnTo>
                <a:lnTo>
                  <a:pt x="115" y="564"/>
                </a:lnTo>
                <a:lnTo>
                  <a:pt x="118" y="564"/>
                </a:lnTo>
                <a:lnTo>
                  <a:pt x="118" y="567"/>
                </a:lnTo>
                <a:lnTo>
                  <a:pt x="118" y="570"/>
                </a:lnTo>
                <a:lnTo>
                  <a:pt x="118" y="573"/>
                </a:lnTo>
                <a:lnTo>
                  <a:pt x="115" y="570"/>
                </a:lnTo>
                <a:lnTo>
                  <a:pt x="112" y="570"/>
                </a:lnTo>
                <a:lnTo>
                  <a:pt x="109" y="570"/>
                </a:lnTo>
                <a:lnTo>
                  <a:pt x="107" y="570"/>
                </a:lnTo>
                <a:lnTo>
                  <a:pt x="107" y="573"/>
                </a:lnTo>
                <a:lnTo>
                  <a:pt x="109" y="576"/>
                </a:lnTo>
                <a:lnTo>
                  <a:pt x="112" y="576"/>
                </a:lnTo>
                <a:lnTo>
                  <a:pt x="109" y="578"/>
                </a:lnTo>
                <a:lnTo>
                  <a:pt x="109" y="576"/>
                </a:lnTo>
                <a:lnTo>
                  <a:pt x="107" y="578"/>
                </a:lnTo>
                <a:lnTo>
                  <a:pt x="104" y="576"/>
                </a:lnTo>
                <a:lnTo>
                  <a:pt x="104" y="578"/>
                </a:lnTo>
                <a:lnTo>
                  <a:pt x="101" y="576"/>
                </a:lnTo>
                <a:lnTo>
                  <a:pt x="98" y="576"/>
                </a:lnTo>
                <a:lnTo>
                  <a:pt x="95" y="578"/>
                </a:lnTo>
                <a:lnTo>
                  <a:pt x="92" y="581"/>
                </a:lnTo>
                <a:lnTo>
                  <a:pt x="89" y="581"/>
                </a:lnTo>
                <a:lnTo>
                  <a:pt x="89" y="578"/>
                </a:lnTo>
                <a:lnTo>
                  <a:pt x="86" y="576"/>
                </a:lnTo>
                <a:lnTo>
                  <a:pt x="86" y="578"/>
                </a:lnTo>
                <a:lnTo>
                  <a:pt x="86" y="581"/>
                </a:lnTo>
                <a:lnTo>
                  <a:pt x="86" y="584"/>
                </a:lnTo>
                <a:lnTo>
                  <a:pt x="86" y="587"/>
                </a:lnTo>
                <a:lnTo>
                  <a:pt x="86" y="590"/>
                </a:lnTo>
                <a:lnTo>
                  <a:pt x="89" y="590"/>
                </a:lnTo>
                <a:lnTo>
                  <a:pt x="89" y="593"/>
                </a:lnTo>
                <a:lnTo>
                  <a:pt x="86" y="596"/>
                </a:lnTo>
                <a:lnTo>
                  <a:pt x="86" y="593"/>
                </a:lnTo>
                <a:lnTo>
                  <a:pt x="84" y="593"/>
                </a:lnTo>
                <a:lnTo>
                  <a:pt x="84" y="596"/>
                </a:lnTo>
                <a:lnTo>
                  <a:pt x="81" y="599"/>
                </a:lnTo>
                <a:lnTo>
                  <a:pt x="84" y="599"/>
                </a:lnTo>
                <a:lnTo>
                  <a:pt x="86" y="599"/>
                </a:lnTo>
                <a:lnTo>
                  <a:pt x="86" y="601"/>
                </a:lnTo>
                <a:lnTo>
                  <a:pt x="86" y="604"/>
                </a:lnTo>
                <a:lnTo>
                  <a:pt x="86" y="607"/>
                </a:lnTo>
                <a:lnTo>
                  <a:pt x="84" y="607"/>
                </a:lnTo>
                <a:lnTo>
                  <a:pt x="84" y="604"/>
                </a:lnTo>
                <a:lnTo>
                  <a:pt x="84" y="607"/>
                </a:lnTo>
                <a:lnTo>
                  <a:pt x="84" y="610"/>
                </a:lnTo>
                <a:lnTo>
                  <a:pt x="81" y="610"/>
                </a:lnTo>
                <a:lnTo>
                  <a:pt x="78" y="610"/>
                </a:lnTo>
                <a:lnTo>
                  <a:pt x="78" y="607"/>
                </a:lnTo>
                <a:lnTo>
                  <a:pt x="75" y="604"/>
                </a:lnTo>
                <a:lnTo>
                  <a:pt x="75" y="601"/>
                </a:lnTo>
                <a:lnTo>
                  <a:pt x="72" y="601"/>
                </a:lnTo>
                <a:lnTo>
                  <a:pt x="75" y="604"/>
                </a:lnTo>
                <a:lnTo>
                  <a:pt x="75" y="607"/>
                </a:lnTo>
                <a:lnTo>
                  <a:pt x="78" y="610"/>
                </a:lnTo>
                <a:lnTo>
                  <a:pt x="78" y="613"/>
                </a:lnTo>
                <a:lnTo>
                  <a:pt x="78" y="616"/>
                </a:lnTo>
                <a:lnTo>
                  <a:pt x="78" y="619"/>
                </a:lnTo>
                <a:lnTo>
                  <a:pt x="78" y="616"/>
                </a:lnTo>
                <a:lnTo>
                  <a:pt x="75" y="619"/>
                </a:lnTo>
                <a:lnTo>
                  <a:pt x="75" y="622"/>
                </a:lnTo>
                <a:lnTo>
                  <a:pt x="78" y="622"/>
                </a:lnTo>
                <a:lnTo>
                  <a:pt x="78" y="624"/>
                </a:lnTo>
                <a:lnTo>
                  <a:pt x="75" y="624"/>
                </a:lnTo>
                <a:lnTo>
                  <a:pt x="75" y="627"/>
                </a:lnTo>
                <a:lnTo>
                  <a:pt x="75" y="630"/>
                </a:lnTo>
                <a:lnTo>
                  <a:pt x="75" y="633"/>
                </a:lnTo>
                <a:lnTo>
                  <a:pt x="75" y="636"/>
                </a:lnTo>
                <a:lnTo>
                  <a:pt x="75" y="633"/>
                </a:lnTo>
                <a:lnTo>
                  <a:pt x="78" y="630"/>
                </a:lnTo>
                <a:lnTo>
                  <a:pt x="78" y="633"/>
                </a:lnTo>
                <a:lnTo>
                  <a:pt x="78" y="636"/>
                </a:lnTo>
                <a:lnTo>
                  <a:pt x="78" y="639"/>
                </a:lnTo>
                <a:lnTo>
                  <a:pt x="78" y="642"/>
                </a:lnTo>
                <a:lnTo>
                  <a:pt x="78" y="645"/>
                </a:lnTo>
                <a:lnTo>
                  <a:pt x="81" y="648"/>
                </a:lnTo>
                <a:lnTo>
                  <a:pt x="81" y="650"/>
                </a:lnTo>
                <a:lnTo>
                  <a:pt x="81" y="653"/>
                </a:lnTo>
                <a:lnTo>
                  <a:pt x="84" y="656"/>
                </a:lnTo>
                <a:lnTo>
                  <a:pt x="84" y="653"/>
                </a:lnTo>
                <a:lnTo>
                  <a:pt x="84" y="650"/>
                </a:lnTo>
                <a:lnTo>
                  <a:pt x="84" y="648"/>
                </a:lnTo>
                <a:lnTo>
                  <a:pt x="86" y="645"/>
                </a:lnTo>
                <a:lnTo>
                  <a:pt x="86" y="642"/>
                </a:lnTo>
                <a:lnTo>
                  <a:pt x="86" y="645"/>
                </a:lnTo>
                <a:lnTo>
                  <a:pt x="86" y="648"/>
                </a:lnTo>
                <a:lnTo>
                  <a:pt x="86" y="650"/>
                </a:lnTo>
                <a:lnTo>
                  <a:pt x="86" y="653"/>
                </a:lnTo>
                <a:lnTo>
                  <a:pt x="89" y="653"/>
                </a:lnTo>
                <a:lnTo>
                  <a:pt x="86" y="656"/>
                </a:lnTo>
                <a:lnTo>
                  <a:pt x="86" y="659"/>
                </a:lnTo>
                <a:lnTo>
                  <a:pt x="89" y="659"/>
                </a:lnTo>
                <a:lnTo>
                  <a:pt x="86" y="662"/>
                </a:lnTo>
                <a:lnTo>
                  <a:pt x="86" y="665"/>
                </a:lnTo>
                <a:lnTo>
                  <a:pt x="89" y="662"/>
                </a:lnTo>
                <a:lnTo>
                  <a:pt x="89" y="665"/>
                </a:lnTo>
                <a:lnTo>
                  <a:pt x="92" y="665"/>
                </a:lnTo>
                <a:lnTo>
                  <a:pt x="89" y="668"/>
                </a:lnTo>
                <a:lnTo>
                  <a:pt x="89" y="671"/>
                </a:lnTo>
                <a:lnTo>
                  <a:pt x="86" y="671"/>
                </a:lnTo>
                <a:lnTo>
                  <a:pt x="89" y="673"/>
                </a:lnTo>
                <a:lnTo>
                  <a:pt x="89" y="676"/>
                </a:lnTo>
                <a:lnTo>
                  <a:pt x="89" y="679"/>
                </a:lnTo>
                <a:lnTo>
                  <a:pt x="89" y="685"/>
                </a:lnTo>
                <a:lnTo>
                  <a:pt x="92" y="688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69" name="Freeform 218"/>
          <p:cNvSpPr>
            <a:spLocks/>
          </p:cNvSpPr>
          <p:nvPr/>
        </p:nvSpPr>
        <p:spPr bwMode="auto">
          <a:xfrm>
            <a:off x="7081838" y="1322388"/>
            <a:ext cx="835025" cy="952500"/>
          </a:xfrm>
          <a:custGeom>
            <a:avLst/>
            <a:gdLst>
              <a:gd name="T0" fmla="*/ 2147483647 w 487"/>
              <a:gd name="T1" fmla="*/ 2147483647 h 688"/>
              <a:gd name="T2" fmla="*/ 2147483647 w 487"/>
              <a:gd name="T3" fmla="*/ 2147483647 h 688"/>
              <a:gd name="T4" fmla="*/ 2147483647 w 487"/>
              <a:gd name="T5" fmla="*/ 2147483647 h 688"/>
              <a:gd name="T6" fmla="*/ 2147483647 w 487"/>
              <a:gd name="T7" fmla="*/ 2147483647 h 688"/>
              <a:gd name="T8" fmla="*/ 2147483647 w 487"/>
              <a:gd name="T9" fmla="*/ 2147483647 h 688"/>
              <a:gd name="T10" fmla="*/ 2147483647 w 487"/>
              <a:gd name="T11" fmla="*/ 2147483647 h 688"/>
              <a:gd name="T12" fmla="*/ 2147483647 w 487"/>
              <a:gd name="T13" fmla="*/ 2147483647 h 688"/>
              <a:gd name="T14" fmla="*/ 2147483647 w 487"/>
              <a:gd name="T15" fmla="*/ 2147483647 h 688"/>
              <a:gd name="T16" fmla="*/ 2147483647 w 487"/>
              <a:gd name="T17" fmla="*/ 2147483647 h 688"/>
              <a:gd name="T18" fmla="*/ 2147483647 w 487"/>
              <a:gd name="T19" fmla="*/ 2147483647 h 688"/>
              <a:gd name="T20" fmla="*/ 2147483647 w 487"/>
              <a:gd name="T21" fmla="*/ 2147483647 h 688"/>
              <a:gd name="T22" fmla="*/ 2147483647 w 487"/>
              <a:gd name="T23" fmla="*/ 2147483647 h 688"/>
              <a:gd name="T24" fmla="*/ 2147483647 w 487"/>
              <a:gd name="T25" fmla="*/ 2147483647 h 688"/>
              <a:gd name="T26" fmla="*/ 2147483647 w 487"/>
              <a:gd name="T27" fmla="*/ 2147483647 h 688"/>
              <a:gd name="T28" fmla="*/ 2147483647 w 487"/>
              <a:gd name="T29" fmla="*/ 2147483647 h 688"/>
              <a:gd name="T30" fmla="*/ 2147483647 w 487"/>
              <a:gd name="T31" fmla="*/ 2147483647 h 688"/>
              <a:gd name="T32" fmla="*/ 2147483647 w 487"/>
              <a:gd name="T33" fmla="*/ 2147483647 h 688"/>
              <a:gd name="T34" fmla="*/ 2147483647 w 487"/>
              <a:gd name="T35" fmla="*/ 2147483647 h 688"/>
              <a:gd name="T36" fmla="*/ 2147483647 w 487"/>
              <a:gd name="T37" fmla="*/ 2147483647 h 688"/>
              <a:gd name="T38" fmla="*/ 2147483647 w 487"/>
              <a:gd name="T39" fmla="*/ 2147483647 h 688"/>
              <a:gd name="T40" fmla="*/ 2147483647 w 487"/>
              <a:gd name="T41" fmla="*/ 2147483647 h 688"/>
              <a:gd name="T42" fmla="*/ 2147483647 w 487"/>
              <a:gd name="T43" fmla="*/ 2147483647 h 688"/>
              <a:gd name="T44" fmla="*/ 2147483647 w 487"/>
              <a:gd name="T45" fmla="*/ 2147483647 h 688"/>
              <a:gd name="T46" fmla="*/ 2147483647 w 487"/>
              <a:gd name="T47" fmla="*/ 2147483647 h 688"/>
              <a:gd name="T48" fmla="*/ 2147483647 w 487"/>
              <a:gd name="T49" fmla="*/ 2147483647 h 688"/>
              <a:gd name="T50" fmla="*/ 2147483647 w 487"/>
              <a:gd name="T51" fmla="*/ 2147483647 h 688"/>
              <a:gd name="T52" fmla="*/ 2147483647 w 487"/>
              <a:gd name="T53" fmla="*/ 2147483647 h 688"/>
              <a:gd name="T54" fmla="*/ 2147483647 w 487"/>
              <a:gd name="T55" fmla="*/ 2147483647 h 688"/>
              <a:gd name="T56" fmla="*/ 2147483647 w 487"/>
              <a:gd name="T57" fmla="*/ 2147483647 h 688"/>
              <a:gd name="T58" fmla="*/ 2147483647 w 487"/>
              <a:gd name="T59" fmla="*/ 2147483647 h 688"/>
              <a:gd name="T60" fmla="*/ 2147483647 w 487"/>
              <a:gd name="T61" fmla="*/ 2147483647 h 688"/>
              <a:gd name="T62" fmla="*/ 2147483647 w 487"/>
              <a:gd name="T63" fmla="*/ 2147483647 h 688"/>
              <a:gd name="T64" fmla="*/ 2147483647 w 487"/>
              <a:gd name="T65" fmla="*/ 2147483647 h 688"/>
              <a:gd name="T66" fmla="*/ 2147483647 w 487"/>
              <a:gd name="T67" fmla="*/ 2147483647 h 688"/>
              <a:gd name="T68" fmla="*/ 2147483647 w 487"/>
              <a:gd name="T69" fmla="*/ 2147483647 h 688"/>
              <a:gd name="T70" fmla="*/ 2147483647 w 487"/>
              <a:gd name="T71" fmla="*/ 2147483647 h 688"/>
              <a:gd name="T72" fmla="*/ 2147483647 w 487"/>
              <a:gd name="T73" fmla="*/ 2147483647 h 688"/>
              <a:gd name="T74" fmla="*/ 2147483647 w 487"/>
              <a:gd name="T75" fmla="*/ 2147483647 h 688"/>
              <a:gd name="T76" fmla="*/ 2147483647 w 487"/>
              <a:gd name="T77" fmla="*/ 2147483647 h 688"/>
              <a:gd name="T78" fmla="*/ 2147483647 w 487"/>
              <a:gd name="T79" fmla="*/ 2147483647 h 688"/>
              <a:gd name="T80" fmla="*/ 2147483647 w 487"/>
              <a:gd name="T81" fmla="*/ 2147483647 h 688"/>
              <a:gd name="T82" fmla="*/ 2147483647 w 487"/>
              <a:gd name="T83" fmla="*/ 2147483647 h 688"/>
              <a:gd name="T84" fmla="*/ 2147483647 w 487"/>
              <a:gd name="T85" fmla="*/ 2147483647 h 688"/>
              <a:gd name="T86" fmla="*/ 2147483647 w 487"/>
              <a:gd name="T87" fmla="*/ 2147483647 h 688"/>
              <a:gd name="T88" fmla="*/ 2147483647 w 487"/>
              <a:gd name="T89" fmla="*/ 2147483647 h 688"/>
              <a:gd name="T90" fmla="*/ 2147483647 w 487"/>
              <a:gd name="T91" fmla="*/ 2147483647 h 688"/>
              <a:gd name="T92" fmla="*/ 2147483647 w 487"/>
              <a:gd name="T93" fmla="*/ 2147483647 h 688"/>
              <a:gd name="T94" fmla="*/ 2147483647 w 487"/>
              <a:gd name="T95" fmla="*/ 2147483647 h 688"/>
              <a:gd name="T96" fmla="*/ 2147483647 w 487"/>
              <a:gd name="T97" fmla="*/ 2147483647 h 688"/>
              <a:gd name="T98" fmla="*/ 2147483647 w 487"/>
              <a:gd name="T99" fmla="*/ 2147483647 h 688"/>
              <a:gd name="T100" fmla="*/ 2147483647 w 487"/>
              <a:gd name="T101" fmla="*/ 2147483647 h 688"/>
              <a:gd name="T102" fmla="*/ 2147483647 w 487"/>
              <a:gd name="T103" fmla="*/ 2147483647 h 688"/>
              <a:gd name="T104" fmla="*/ 2147483647 w 487"/>
              <a:gd name="T105" fmla="*/ 2147483647 h 688"/>
              <a:gd name="T106" fmla="*/ 2147483647 w 487"/>
              <a:gd name="T107" fmla="*/ 2147483647 h 688"/>
              <a:gd name="T108" fmla="*/ 2147483647 w 487"/>
              <a:gd name="T109" fmla="*/ 2147483647 h 688"/>
              <a:gd name="T110" fmla="*/ 2147483647 w 487"/>
              <a:gd name="T111" fmla="*/ 2147483647 h 688"/>
              <a:gd name="T112" fmla="*/ 2147483647 w 487"/>
              <a:gd name="T113" fmla="*/ 2147483647 h 688"/>
              <a:gd name="T114" fmla="*/ 2147483647 w 487"/>
              <a:gd name="T115" fmla="*/ 2147483647 h 688"/>
              <a:gd name="T116" fmla="*/ 2147483647 w 487"/>
              <a:gd name="T117" fmla="*/ 2147483647 h 68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87"/>
              <a:gd name="T178" fmla="*/ 0 h 688"/>
              <a:gd name="T179" fmla="*/ 487 w 487"/>
              <a:gd name="T180" fmla="*/ 688 h 68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87" h="688">
                <a:moveTo>
                  <a:pt x="441" y="656"/>
                </a:moveTo>
                <a:lnTo>
                  <a:pt x="444" y="650"/>
                </a:lnTo>
                <a:lnTo>
                  <a:pt x="446" y="648"/>
                </a:lnTo>
                <a:lnTo>
                  <a:pt x="446" y="645"/>
                </a:lnTo>
                <a:lnTo>
                  <a:pt x="446" y="642"/>
                </a:lnTo>
                <a:lnTo>
                  <a:pt x="446" y="639"/>
                </a:lnTo>
                <a:lnTo>
                  <a:pt x="449" y="636"/>
                </a:lnTo>
                <a:lnTo>
                  <a:pt x="452" y="630"/>
                </a:lnTo>
                <a:lnTo>
                  <a:pt x="455" y="624"/>
                </a:lnTo>
                <a:lnTo>
                  <a:pt x="455" y="622"/>
                </a:lnTo>
                <a:lnTo>
                  <a:pt x="458" y="616"/>
                </a:lnTo>
                <a:lnTo>
                  <a:pt x="461" y="610"/>
                </a:lnTo>
                <a:lnTo>
                  <a:pt x="464" y="604"/>
                </a:lnTo>
                <a:lnTo>
                  <a:pt x="467" y="599"/>
                </a:lnTo>
                <a:lnTo>
                  <a:pt x="472" y="596"/>
                </a:lnTo>
                <a:lnTo>
                  <a:pt x="469" y="593"/>
                </a:lnTo>
                <a:lnTo>
                  <a:pt x="472" y="590"/>
                </a:lnTo>
                <a:lnTo>
                  <a:pt x="472" y="587"/>
                </a:lnTo>
                <a:lnTo>
                  <a:pt x="478" y="578"/>
                </a:lnTo>
                <a:lnTo>
                  <a:pt x="478" y="576"/>
                </a:lnTo>
                <a:lnTo>
                  <a:pt x="481" y="573"/>
                </a:lnTo>
                <a:lnTo>
                  <a:pt x="481" y="567"/>
                </a:lnTo>
                <a:lnTo>
                  <a:pt x="487" y="541"/>
                </a:lnTo>
                <a:lnTo>
                  <a:pt x="478" y="532"/>
                </a:lnTo>
                <a:lnTo>
                  <a:pt x="478" y="529"/>
                </a:lnTo>
                <a:lnTo>
                  <a:pt x="467" y="524"/>
                </a:lnTo>
                <a:lnTo>
                  <a:pt x="467" y="515"/>
                </a:lnTo>
                <a:lnTo>
                  <a:pt x="461" y="515"/>
                </a:lnTo>
                <a:lnTo>
                  <a:pt x="458" y="512"/>
                </a:lnTo>
                <a:lnTo>
                  <a:pt x="455" y="512"/>
                </a:lnTo>
                <a:lnTo>
                  <a:pt x="449" y="509"/>
                </a:lnTo>
                <a:lnTo>
                  <a:pt x="446" y="509"/>
                </a:lnTo>
                <a:lnTo>
                  <a:pt x="444" y="506"/>
                </a:lnTo>
                <a:lnTo>
                  <a:pt x="432" y="504"/>
                </a:lnTo>
                <a:lnTo>
                  <a:pt x="426" y="498"/>
                </a:lnTo>
                <a:lnTo>
                  <a:pt x="423" y="495"/>
                </a:lnTo>
                <a:lnTo>
                  <a:pt x="406" y="480"/>
                </a:lnTo>
                <a:lnTo>
                  <a:pt x="409" y="478"/>
                </a:lnTo>
                <a:lnTo>
                  <a:pt x="412" y="478"/>
                </a:lnTo>
                <a:lnTo>
                  <a:pt x="415" y="475"/>
                </a:lnTo>
                <a:lnTo>
                  <a:pt x="415" y="472"/>
                </a:lnTo>
                <a:lnTo>
                  <a:pt x="418" y="466"/>
                </a:lnTo>
                <a:lnTo>
                  <a:pt x="418" y="463"/>
                </a:lnTo>
                <a:lnTo>
                  <a:pt x="421" y="460"/>
                </a:lnTo>
                <a:lnTo>
                  <a:pt x="421" y="457"/>
                </a:lnTo>
                <a:lnTo>
                  <a:pt x="423" y="452"/>
                </a:lnTo>
                <a:lnTo>
                  <a:pt x="423" y="446"/>
                </a:lnTo>
                <a:lnTo>
                  <a:pt x="421" y="446"/>
                </a:lnTo>
                <a:lnTo>
                  <a:pt x="418" y="443"/>
                </a:lnTo>
                <a:lnTo>
                  <a:pt x="418" y="440"/>
                </a:lnTo>
                <a:lnTo>
                  <a:pt x="418" y="437"/>
                </a:lnTo>
                <a:lnTo>
                  <a:pt x="415" y="437"/>
                </a:lnTo>
                <a:lnTo>
                  <a:pt x="412" y="437"/>
                </a:lnTo>
                <a:lnTo>
                  <a:pt x="409" y="434"/>
                </a:lnTo>
                <a:lnTo>
                  <a:pt x="406" y="432"/>
                </a:lnTo>
                <a:lnTo>
                  <a:pt x="403" y="432"/>
                </a:lnTo>
                <a:lnTo>
                  <a:pt x="400" y="432"/>
                </a:lnTo>
                <a:lnTo>
                  <a:pt x="397" y="432"/>
                </a:lnTo>
                <a:lnTo>
                  <a:pt x="397" y="429"/>
                </a:lnTo>
                <a:lnTo>
                  <a:pt x="397" y="426"/>
                </a:lnTo>
                <a:lnTo>
                  <a:pt x="395" y="423"/>
                </a:lnTo>
                <a:lnTo>
                  <a:pt x="392" y="420"/>
                </a:lnTo>
                <a:lnTo>
                  <a:pt x="392" y="417"/>
                </a:lnTo>
                <a:lnTo>
                  <a:pt x="392" y="414"/>
                </a:lnTo>
                <a:lnTo>
                  <a:pt x="395" y="411"/>
                </a:lnTo>
                <a:lnTo>
                  <a:pt x="395" y="408"/>
                </a:lnTo>
                <a:lnTo>
                  <a:pt x="392" y="406"/>
                </a:lnTo>
                <a:lnTo>
                  <a:pt x="392" y="403"/>
                </a:lnTo>
                <a:lnTo>
                  <a:pt x="392" y="400"/>
                </a:lnTo>
                <a:lnTo>
                  <a:pt x="389" y="400"/>
                </a:lnTo>
                <a:lnTo>
                  <a:pt x="383" y="400"/>
                </a:lnTo>
                <a:lnTo>
                  <a:pt x="380" y="400"/>
                </a:lnTo>
                <a:lnTo>
                  <a:pt x="377" y="400"/>
                </a:lnTo>
                <a:lnTo>
                  <a:pt x="377" y="397"/>
                </a:lnTo>
                <a:lnTo>
                  <a:pt x="374" y="397"/>
                </a:lnTo>
                <a:lnTo>
                  <a:pt x="372" y="391"/>
                </a:lnTo>
                <a:lnTo>
                  <a:pt x="372" y="388"/>
                </a:lnTo>
                <a:lnTo>
                  <a:pt x="372" y="385"/>
                </a:lnTo>
                <a:lnTo>
                  <a:pt x="369" y="383"/>
                </a:lnTo>
                <a:lnTo>
                  <a:pt x="372" y="380"/>
                </a:lnTo>
                <a:lnTo>
                  <a:pt x="374" y="377"/>
                </a:lnTo>
                <a:lnTo>
                  <a:pt x="377" y="377"/>
                </a:lnTo>
                <a:lnTo>
                  <a:pt x="377" y="374"/>
                </a:lnTo>
                <a:lnTo>
                  <a:pt x="377" y="371"/>
                </a:lnTo>
                <a:lnTo>
                  <a:pt x="377" y="368"/>
                </a:lnTo>
                <a:lnTo>
                  <a:pt x="374" y="365"/>
                </a:lnTo>
                <a:lnTo>
                  <a:pt x="372" y="365"/>
                </a:lnTo>
                <a:lnTo>
                  <a:pt x="372" y="368"/>
                </a:lnTo>
                <a:lnTo>
                  <a:pt x="369" y="368"/>
                </a:lnTo>
                <a:lnTo>
                  <a:pt x="366" y="365"/>
                </a:lnTo>
                <a:lnTo>
                  <a:pt x="369" y="362"/>
                </a:lnTo>
                <a:lnTo>
                  <a:pt x="369" y="360"/>
                </a:lnTo>
                <a:lnTo>
                  <a:pt x="372" y="357"/>
                </a:lnTo>
                <a:lnTo>
                  <a:pt x="372" y="354"/>
                </a:lnTo>
                <a:lnTo>
                  <a:pt x="369" y="351"/>
                </a:lnTo>
                <a:lnTo>
                  <a:pt x="369" y="348"/>
                </a:lnTo>
                <a:lnTo>
                  <a:pt x="369" y="345"/>
                </a:lnTo>
                <a:lnTo>
                  <a:pt x="369" y="342"/>
                </a:lnTo>
                <a:lnTo>
                  <a:pt x="372" y="339"/>
                </a:lnTo>
                <a:lnTo>
                  <a:pt x="369" y="337"/>
                </a:lnTo>
                <a:lnTo>
                  <a:pt x="366" y="337"/>
                </a:lnTo>
                <a:lnTo>
                  <a:pt x="366" y="334"/>
                </a:lnTo>
                <a:lnTo>
                  <a:pt x="369" y="331"/>
                </a:lnTo>
                <a:lnTo>
                  <a:pt x="372" y="328"/>
                </a:lnTo>
                <a:lnTo>
                  <a:pt x="374" y="325"/>
                </a:lnTo>
                <a:lnTo>
                  <a:pt x="377" y="325"/>
                </a:lnTo>
                <a:lnTo>
                  <a:pt x="380" y="325"/>
                </a:lnTo>
                <a:lnTo>
                  <a:pt x="377" y="322"/>
                </a:lnTo>
                <a:lnTo>
                  <a:pt x="377" y="316"/>
                </a:lnTo>
                <a:lnTo>
                  <a:pt x="374" y="311"/>
                </a:lnTo>
                <a:lnTo>
                  <a:pt x="372" y="302"/>
                </a:lnTo>
                <a:lnTo>
                  <a:pt x="369" y="299"/>
                </a:lnTo>
                <a:lnTo>
                  <a:pt x="366" y="293"/>
                </a:lnTo>
                <a:lnTo>
                  <a:pt x="363" y="290"/>
                </a:lnTo>
                <a:lnTo>
                  <a:pt x="357" y="285"/>
                </a:lnTo>
                <a:lnTo>
                  <a:pt x="354" y="282"/>
                </a:lnTo>
                <a:lnTo>
                  <a:pt x="351" y="279"/>
                </a:lnTo>
                <a:lnTo>
                  <a:pt x="351" y="276"/>
                </a:lnTo>
                <a:lnTo>
                  <a:pt x="349" y="273"/>
                </a:lnTo>
                <a:lnTo>
                  <a:pt x="346" y="270"/>
                </a:lnTo>
                <a:lnTo>
                  <a:pt x="343" y="265"/>
                </a:lnTo>
                <a:lnTo>
                  <a:pt x="337" y="262"/>
                </a:lnTo>
                <a:lnTo>
                  <a:pt x="331" y="253"/>
                </a:lnTo>
                <a:lnTo>
                  <a:pt x="323" y="247"/>
                </a:lnTo>
                <a:lnTo>
                  <a:pt x="320" y="241"/>
                </a:lnTo>
                <a:lnTo>
                  <a:pt x="320" y="239"/>
                </a:lnTo>
                <a:lnTo>
                  <a:pt x="320" y="233"/>
                </a:lnTo>
                <a:lnTo>
                  <a:pt x="331" y="204"/>
                </a:lnTo>
                <a:lnTo>
                  <a:pt x="334" y="201"/>
                </a:lnTo>
                <a:lnTo>
                  <a:pt x="334" y="198"/>
                </a:lnTo>
                <a:lnTo>
                  <a:pt x="340" y="184"/>
                </a:lnTo>
                <a:lnTo>
                  <a:pt x="340" y="169"/>
                </a:lnTo>
                <a:lnTo>
                  <a:pt x="328" y="164"/>
                </a:lnTo>
                <a:lnTo>
                  <a:pt x="311" y="144"/>
                </a:lnTo>
                <a:lnTo>
                  <a:pt x="285" y="141"/>
                </a:lnTo>
                <a:lnTo>
                  <a:pt x="274" y="115"/>
                </a:lnTo>
                <a:lnTo>
                  <a:pt x="279" y="97"/>
                </a:lnTo>
                <a:lnTo>
                  <a:pt x="282" y="86"/>
                </a:lnTo>
                <a:lnTo>
                  <a:pt x="277" y="86"/>
                </a:lnTo>
                <a:lnTo>
                  <a:pt x="271" y="86"/>
                </a:lnTo>
                <a:lnTo>
                  <a:pt x="268" y="86"/>
                </a:lnTo>
                <a:lnTo>
                  <a:pt x="282" y="72"/>
                </a:lnTo>
                <a:lnTo>
                  <a:pt x="279" y="69"/>
                </a:lnTo>
                <a:lnTo>
                  <a:pt x="277" y="66"/>
                </a:lnTo>
                <a:lnTo>
                  <a:pt x="277" y="63"/>
                </a:lnTo>
                <a:lnTo>
                  <a:pt x="277" y="60"/>
                </a:lnTo>
                <a:lnTo>
                  <a:pt x="288" y="37"/>
                </a:lnTo>
                <a:lnTo>
                  <a:pt x="279" y="20"/>
                </a:lnTo>
                <a:lnTo>
                  <a:pt x="253" y="17"/>
                </a:lnTo>
                <a:lnTo>
                  <a:pt x="251" y="14"/>
                </a:lnTo>
                <a:lnTo>
                  <a:pt x="248" y="11"/>
                </a:lnTo>
                <a:lnTo>
                  <a:pt x="245" y="11"/>
                </a:lnTo>
                <a:lnTo>
                  <a:pt x="242" y="8"/>
                </a:lnTo>
                <a:lnTo>
                  <a:pt x="239" y="5"/>
                </a:lnTo>
                <a:lnTo>
                  <a:pt x="236" y="2"/>
                </a:lnTo>
                <a:lnTo>
                  <a:pt x="236" y="0"/>
                </a:lnTo>
                <a:lnTo>
                  <a:pt x="233" y="0"/>
                </a:lnTo>
                <a:lnTo>
                  <a:pt x="230" y="2"/>
                </a:lnTo>
                <a:lnTo>
                  <a:pt x="228" y="2"/>
                </a:lnTo>
                <a:lnTo>
                  <a:pt x="225" y="2"/>
                </a:lnTo>
                <a:lnTo>
                  <a:pt x="222" y="5"/>
                </a:lnTo>
                <a:lnTo>
                  <a:pt x="222" y="8"/>
                </a:lnTo>
                <a:lnTo>
                  <a:pt x="219" y="8"/>
                </a:lnTo>
                <a:lnTo>
                  <a:pt x="216" y="11"/>
                </a:lnTo>
                <a:lnTo>
                  <a:pt x="216" y="14"/>
                </a:lnTo>
                <a:lnTo>
                  <a:pt x="207" y="17"/>
                </a:lnTo>
                <a:lnTo>
                  <a:pt x="205" y="17"/>
                </a:lnTo>
                <a:lnTo>
                  <a:pt x="202" y="17"/>
                </a:lnTo>
                <a:lnTo>
                  <a:pt x="196" y="20"/>
                </a:lnTo>
                <a:lnTo>
                  <a:pt x="196" y="17"/>
                </a:lnTo>
                <a:lnTo>
                  <a:pt x="193" y="17"/>
                </a:lnTo>
                <a:lnTo>
                  <a:pt x="187" y="20"/>
                </a:lnTo>
                <a:lnTo>
                  <a:pt x="187" y="23"/>
                </a:lnTo>
                <a:lnTo>
                  <a:pt x="187" y="25"/>
                </a:lnTo>
                <a:lnTo>
                  <a:pt x="187" y="28"/>
                </a:lnTo>
                <a:lnTo>
                  <a:pt x="184" y="28"/>
                </a:lnTo>
                <a:lnTo>
                  <a:pt x="181" y="31"/>
                </a:lnTo>
                <a:lnTo>
                  <a:pt x="181" y="34"/>
                </a:lnTo>
                <a:lnTo>
                  <a:pt x="181" y="37"/>
                </a:lnTo>
                <a:lnTo>
                  <a:pt x="179" y="37"/>
                </a:lnTo>
                <a:lnTo>
                  <a:pt x="176" y="40"/>
                </a:lnTo>
                <a:lnTo>
                  <a:pt x="173" y="43"/>
                </a:lnTo>
                <a:lnTo>
                  <a:pt x="176" y="46"/>
                </a:lnTo>
                <a:lnTo>
                  <a:pt x="176" y="49"/>
                </a:lnTo>
                <a:lnTo>
                  <a:pt x="176" y="51"/>
                </a:lnTo>
                <a:lnTo>
                  <a:pt x="176" y="54"/>
                </a:lnTo>
                <a:lnTo>
                  <a:pt x="173" y="57"/>
                </a:lnTo>
                <a:lnTo>
                  <a:pt x="173" y="60"/>
                </a:lnTo>
                <a:lnTo>
                  <a:pt x="176" y="66"/>
                </a:lnTo>
                <a:lnTo>
                  <a:pt x="176" y="69"/>
                </a:lnTo>
                <a:lnTo>
                  <a:pt x="173" y="69"/>
                </a:lnTo>
                <a:lnTo>
                  <a:pt x="173" y="72"/>
                </a:lnTo>
                <a:lnTo>
                  <a:pt x="173" y="74"/>
                </a:lnTo>
                <a:lnTo>
                  <a:pt x="173" y="77"/>
                </a:lnTo>
                <a:lnTo>
                  <a:pt x="170" y="80"/>
                </a:lnTo>
                <a:lnTo>
                  <a:pt x="173" y="80"/>
                </a:lnTo>
                <a:lnTo>
                  <a:pt x="173" y="83"/>
                </a:lnTo>
                <a:lnTo>
                  <a:pt x="176" y="86"/>
                </a:lnTo>
                <a:lnTo>
                  <a:pt x="176" y="89"/>
                </a:lnTo>
                <a:lnTo>
                  <a:pt x="176" y="92"/>
                </a:lnTo>
                <a:lnTo>
                  <a:pt x="179" y="95"/>
                </a:lnTo>
                <a:lnTo>
                  <a:pt x="176" y="97"/>
                </a:lnTo>
                <a:lnTo>
                  <a:pt x="176" y="100"/>
                </a:lnTo>
                <a:lnTo>
                  <a:pt x="173" y="103"/>
                </a:lnTo>
                <a:lnTo>
                  <a:pt x="170" y="106"/>
                </a:lnTo>
                <a:lnTo>
                  <a:pt x="167" y="106"/>
                </a:lnTo>
                <a:lnTo>
                  <a:pt x="164" y="109"/>
                </a:lnTo>
                <a:lnTo>
                  <a:pt x="161" y="112"/>
                </a:lnTo>
                <a:lnTo>
                  <a:pt x="161" y="115"/>
                </a:lnTo>
                <a:lnTo>
                  <a:pt x="158" y="118"/>
                </a:lnTo>
                <a:lnTo>
                  <a:pt x="158" y="121"/>
                </a:lnTo>
                <a:lnTo>
                  <a:pt x="158" y="123"/>
                </a:lnTo>
                <a:lnTo>
                  <a:pt x="158" y="126"/>
                </a:lnTo>
                <a:lnTo>
                  <a:pt x="158" y="129"/>
                </a:lnTo>
                <a:lnTo>
                  <a:pt x="156" y="132"/>
                </a:lnTo>
                <a:lnTo>
                  <a:pt x="153" y="135"/>
                </a:lnTo>
                <a:lnTo>
                  <a:pt x="150" y="132"/>
                </a:lnTo>
                <a:lnTo>
                  <a:pt x="147" y="129"/>
                </a:lnTo>
                <a:lnTo>
                  <a:pt x="144" y="126"/>
                </a:lnTo>
                <a:lnTo>
                  <a:pt x="141" y="126"/>
                </a:lnTo>
                <a:lnTo>
                  <a:pt x="135" y="126"/>
                </a:lnTo>
                <a:lnTo>
                  <a:pt x="133" y="123"/>
                </a:lnTo>
                <a:lnTo>
                  <a:pt x="127" y="123"/>
                </a:lnTo>
                <a:lnTo>
                  <a:pt x="127" y="121"/>
                </a:lnTo>
                <a:lnTo>
                  <a:pt x="124" y="121"/>
                </a:lnTo>
                <a:lnTo>
                  <a:pt x="121" y="118"/>
                </a:lnTo>
                <a:lnTo>
                  <a:pt x="118" y="118"/>
                </a:lnTo>
                <a:lnTo>
                  <a:pt x="115" y="118"/>
                </a:lnTo>
                <a:lnTo>
                  <a:pt x="112" y="121"/>
                </a:lnTo>
                <a:lnTo>
                  <a:pt x="112" y="123"/>
                </a:lnTo>
                <a:lnTo>
                  <a:pt x="112" y="126"/>
                </a:lnTo>
                <a:lnTo>
                  <a:pt x="109" y="129"/>
                </a:lnTo>
                <a:lnTo>
                  <a:pt x="104" y="129"/>
                </a:lnTo>
                <a:lnTo>
                  <a:pt x="101" y="132"/>
                </a:lnTo>
                <a:lnTo>
                  <a:pt x="95" y="138"/>
                </a:lnTo>
                <a:lnTo>
                  <a:pt x="89" y="132"/>
                </a:lnTo>
                <a:lnTo>
                  <a:pt x="81" y="135"/>
                </a:lnTo>
                <a:lnTo>
                  <a:pt x="72" y="132"/>
                </a:lnTo>
                <a:lnTo>
                  <a:pt x="66" y="135"/>
                </a:lnTo>
                <a:lnTo>
                  <a:pt x="63" y="126"/>
                </a:lnTo>
                <a:lnTo>
                  <a:pt x="58" y="118"/>
                </a:lnTo>
                <a:lnTo>
                  <a:pt x="58" y="115"/>
                </a:lnTo>
                <a:lnTo>
                  <a:pt x="49" y="106"/>
                </a:lnTo>
                <a:lnTo>
                  <a:pt x="35" y="95"/>
                </a:lnTo>
                <a:lnTo>
                  <a:pt x="23" y="92"/>
                </a:lnTo>
                <a:lnTo>
                  <a:pt x="17" y="97"/>
                </a:lnTo>
                <a:lnTo>
                  <a:pt x="17" y="100"/>
                </a:lnTo>
                <a:lnTo>
                  <a:pt x="14" y="100"/>
                </a:lnTo>
                <a:lnTo>
                  <a:pt x="14" y="103"/>
                </a:lnTo>
                <a:lnTo>
                  <a:pt x="17" y="106"/>
                </a:lnTo>
                <a:lnTo>
                  <a:pt x="20" y="109"/>
                </a:lnTo>
                <a:lnTo>
                  <a:pt x="17" y="115"/>
                </a:lnTo>
                <a:lnTo>
                  <a:pt x="9" y="109"/>
                </a:lnTo>
                <a:lnTo>
                  <a:pt x="0" y="115"/>
                </a:lnTo>
                <a:lnTo>
                  <a:pt x="6" y="115"/>
                </a:lnTo>
                <a:lnTo>
                  <a:pt x="12" y="118"/>
                </a:lnTo>
                <a:lnTo>
                  <a:pt x="12" y="121"/>
                </a:lnTo>
                <a:lnTo>
                  <a:pt x="12" y="123"/>
                </a:lnTo>
                <a:lnTo>
                  <a:pt x="17" y="126"/>
                </a:lnTo>
                <a:lnTo>
                  <a:pt x="26" y="132"/>
                </a:lnTo>
                <a:lnTo>
                  <a:pt x="26" y="135"/>
                </a:lnTo>
                <a:lnTo>
                  <a:pt x="29" y="135"/>
                </a:lnTo>
                <a:lnTo>
                  <a:pt x="32" y="138"/>
                </a:lnTo>
                <a:lnTo>
                  <a:pt x="32" y="141"/>
                </a:lnTo>
                <a:lnTo>
                  <a:pt x="35" y="144"/>
                </a:lnTo>
                <a:lnTo>
                  <a:pt x="40" y="144"/>
                </a:lnTo>
                <a:lnTo>
                  <a:pt x="43" y="146"/>
                </a:lnTo>
                <a:lnTo>
                  <a:pt x="49" y="146"/>
                </a:lnTo>
                <a:lnTo>
                  <a:pt x="52" y="149"/>
                </a:lnTo>
                <a:lnTo>
                  <a:pt x="52" y="152"/>
                </a:lnTo>
                <a:lnTo>
                  <a:pt x="55" y="155"/>
                </a:lnTo>
                <a:lnTo>
                  <a:pt x="61" y="155"/>
                </a:lnTo>
                <a:lnTo>
                  <a:pt x="63" y="152"/>
                </a:lnTo>
                <a:lnTo>
                  <a:pt x="69" y="155"/>
                </a:lnTo>
                <a:lnTo>
                  <a:pt x="75" y="155"/>
                </a:lnTo>
                <a:lnTo>
                  <a:pt x="78" y="155"/>
                </a:lnTo>
                <a:lnTo>
                  <a:pt x="84" y="158"/>
                </a:lnTo>
                <a:lnTo>
                  <a:pt x="89" y="161"/>
                </a:lnTo>
                <a:lnTo>
                  <a:pt x="95" y="167"/>
                </a:lnTo>
                <a:lnTo>
                  <a:pt x="98" y="169"/>
                </a:lnTo>
                <a:lnTo>
                  <a:pt x="98" y="172"/>
                </a:lnTo>
                <a:lnTo>
                  <a:pt x="98" y="175"/>
                </a:lnTo>
                <a:lnTo>
                  <a:pt x="104" y="175"/>
                </a:lnTo>
                <a:lnTo>
                  <a:pt x="107" y="178"/>
                </a:lnTo>
                <a:lnTo>
                  <a:pt x="107" y="181"/>
                </a:lnTo>
                <a:lnTo>
                  <a:pt x="112" y="184"/>
                </a:lnTo>
                <a:lnTo>
                  <a:pt x="115" y="187"/>
                </a:lnTo>
                <a:lnTo>
                  <a:pt x="118" y="187"/>
                </a:lnTo>
                <a:lnTo>
                  <a:pt x="118" y="190"/>
                </a:lnTo>
                <a:lnTo>
                  <a:pt x="115" y="193"/>
                </a:lnTo>
                <a:lnTo>
                  <a:pt x="112" y="198"/>
                </a:lnTo>
                <a:lnTo>
                  <a:pt x="112" y="204"/>
                </a:lnTo>
                <a:lnTo>
                  <a:pt x="115" y="210"/>
                </a:lnTo>
                <a:lnTo>
                  <a:pt x="115" y="213"/>
                </a:lnTo>
                <a:lnTo>
                  <a:pt x="118" y="213"/>
                </a:lnTo>
                <a:lnTo>
                  <a:pt x="118" y="216"/>
                </a:lnTo>
                <a:lnTo>
                  <a:pt x="115" y="218"/>
                </a:lnTo>
                <a:lnTo>
                  <a:pt x="115" y="221"/>
                </a:lnTo>
                <a:lnTo>
                  <a:pt x="115" y="224"/>
                </a:lnTo>
                <a:lnTo>
                  <a:pt x="115" y="227"/>
                </a:lnTo>
                <a:lnTo>
                  <a:pt x="118" y="227"/>
                </a:lnTo>
                <a:lnTo>
                  <a:pt x="121" y="227"/>
                </a:lnTo>
                <a:lnTo>
                  <a:pt x="127" y="227"/>
                </a:lnTo>
                <a:lnTo>
                  <a:pt x="127" y="230"/>
                </a:lnTo>
                <a:lnTo>
                  <a:pt x="127" y="233"/>
                </a:lnTo>
                <a:lnTo>
                  <a:pt x="130" y="236"/>
                </a:lnTo>
                <a:lnTo>
                  <a:pt x="130" y="239"/>
                </a:lnTo>
                <a:lnTo>
                  <a:pt x="127" y="241"/>
                </a:lnTo>
                <a:lnTo>
                  <a:pt x="124" y="241"/>
                </a:lnTo>
                <a:lnTo>
                  <a:pt x="121" y="241"/>
                </a:lnTo>
                <a:lnTo>
                  <a:pt x="124" y="244"/>
                </a:lnTo>
                <a:lnTo>
                  <a:pt x="124" y="247"/>
                </a:lnTo>
                <a:lnTo>
                  <a:pt x="124" y="250"/>
                </a:lnTo>
                <a:lnTo>
                  <a:pt x="124" y="253"/>
                </a:lnTo>
                <a:lnTo>
                  <a:pt x="127" y="256"/>
                </a:lnTo>
                <a:lnTo>
                  <a:pt x="133" y="262"/>
                </a:lnTo>
                <a:lnTo>
                  <a:pt x="138" y="267"/>
                </a:lnTo>
                <a:lnTo>
                  <a:pt x="141" y="270"/>
                </a:lnTo>
                <a:lnTo>
                  <a:pt x="144" y="276"/>
                </a:lnTo>
                <a:lnTo>
                  <a:pt x="141" y="279"/>
                </a:lnTo>
                <a:lnTo>
                  <a:pt x="141" y="282"/>
                </a:lnTo>
                <a:lnTo>
                  <a:pt x="141" y="285"/>
                </a:lnTo>
                <a:lnTo>
                  <a:pt x="141" y="290"/>
                </a:lnTo>
                <a:lnTo>
                  <a:pt x="141" y="296"/>
                </a:lnTo>
                <a:lnTo>
                  <a:pt x="138" y="299"/>
                </a:lnTo>
                <a:lnTo>
                  <a:pt x="138" y="302"/>
                </a:lnTo>
                <a:lnTo>
                  <a:pt x="135" y="308"/>
                </a:lnTo>
                <a:lnTo>
                  <a:pt x="135" y="311"/>
                </a:lnTo>
                <a:lnTo>
                  <a:pt x="135" y="316"/>
                </a:lnTo>
                <a:lnTo>
                  <a:pt x="138" y="322"/>
                </a:lnTo>
                <a:lnTo>
                  <a:pt x="141" y="325"/>
                </a:lnTo>
                <a:lnTo>
                  <a:pt x="147" y="328"/>
                </a:lnTo>
                <a:lnTo>
                  <a:pt x="150" y="331"/>
                </a:lnTo>
                <a:lnTo>
                  <a:pt x="150" y="337"/>
                </a:lnTo>
                <a:lnTo>
                  <a:pt x="156" y="339"/>
                </a:lnTo>
                <a:lnTo>
                  <a:pt x="156" y="345"/>
                </a:lnTo>
                <a:lnTo>
                  <a:pt x="158" y="345"/>
                </a:lnTo>
                <a:lnTo>
                  <a:pt x="158" y="348"/>
                </a:lnTo>
                <a:lnTo>
                  <a:pt x="158" y="351"/>
                </a:lnTo>
                <a:lnTo>
                  <a:pt x="158" y="357"/>
                </a:lnTo>
                <a:lnTo>
                  <a:pt x="161" y="360"/>
                </a:lnTo>
                <a:lnTo>
                  <a:pt x="161" y="357"/>
                </a:lnTo>
                <a:lnTo>
                  <a:pt x="161" y="354"/>
                </a:lnTo>
                <a:lnTo>
                  <a:pt x="164" y="354"/>
                </a:lnTo>
                <a:lnTo>
                  <a:pt x="164" y="357"/>
                </a:lnTo>
                <a:lnTo>
                  <a:pt x="167" y="357"/>
                </a:lnTo>
                <a:lnTo>
                  <a:pt x="170" y="357"/>
                </a:lnTo>
                <a:lnTo>
                  <a:pt x="173" y="354"/>
                </a:lnTo>
                <a:lnTo>
                  <a:pt x="173" y="351"/>
                </a:lnTo>
                <a:lnTo>
                  <a:pt x="173" y="348"/>
                </a:lnTo>
                <a:lnTo>
                  <a:pt x="173" y="345"/>
                </a:lnTo>
                <a:lnTo>
                  <a:pt x="176" y="345"/>
                </a:lnTo>
                <a:lnTo>
                  <a:pt x="176" y="342"/>
                </a:lnTo>
                <a:lnTo>
                  <a:pt x="176" y="339"/>
                </a:lnTo>
                <a:lnTo>
                  <a:pt x="176" y="337"/>
                </a:lnTo>
                <a:lnTo>
                  <a:pt x="179" y="337"/>
                </a:lnTo>
                <a:lnTo>
                  <a:pt x="179" y="339"/>
                </a:lnTo>
                <a:lnTo>
                  <a:pt x="179" y="342"/>
                </a:lnTo>
                <a:lnTo>
                  <a:pt x="179" y="345"/>
                </a:lnTo>
                <a:lnTo>
                  <a:pt x="179" y="348"/>
                </a:lnTo>
                <a:lnTo>
                  <a:pt x="179" y="351"/>
                </a:lnTo>
                <a:lnTo>
                  <a:pt x="176" y="354"/>
                </a:lnTo>
                <a:lnTo>
                  <a:pt x="176" y="357"/>
                </a:lnTo>
                <a:lnTo>
                  <a:pt x="176" y="360"/>
                </a:lnTo>
                <a:lnTo>
                  <a:pt x="176" y="362"/>
                </a:lnTo>
                <a:lnTo>
                  <a:pt x="179" y="362"/>
                </a:lnTo>
                <a:lnTo>
                  <a:pt x="179" y="365"/>
                </a:lnTo>
                <a:lnTo>
                  <a:pt x="181" y="368"/>
                </a:lnTo>
                <a:lnTo>
                  <a:pt x="181" y="365"/>
                </a:lnTo>
                <a:lnTo>
                  <a:pt x="184" y="365"/>
                </a:lnTo>
                <a:lnTo>
                  <a:pt x="190" y="365"/>
                </a:lnTo>
                <a:lnTo>
                  <a:pt x="193" y="365"/>
                </a:lnTo>
                <a:lnTo>
                  <a:pt x="196" y="368"/>
                </a:lnTo>
                <a:lnTo>
                  <a:pt x="199" y="371"/>
                </a:lnTo>
                <a:lnTo>
                  <a:pt x="199" y="368"/>
                </a:lnTo>
                <a:lnTo>
                  <a:pt x="202" y="371"/>
                </a:lnTo>
                <a:lnTo>
                  <a:pt x="205" y="374"/>
                </a:lnTo>
                <a:lnTo>
                  <a:pt x="207" y="377"/>
                </a:lnTo>
                <a:lnTo>
                  <a:pt x="207" y="380"/>
                </a:lnTo>
                <a:lnTo>
                  <a:pt x="207" y="383"/>
                </a:lnTo>
                <a:lnTo>
                  <a:pt x="205" y="383"/>
                </a:lnTo>
                <a:lnTo>
                  <a:pt x="205" y="385"/>
                </a:lnTo>
                <a:lnTo>
                  <a:pt x="207" y="385"/>
                </a:lnTo>
                <a:lnTo>
                  <a:pt x="207" y="388"/>
                </a:lnTo>
                <a:lnTo>
                  <a:pt x="210" y="388"/>
                </a:lnTo>
                <a:lnTo>
                  <a:pt x="207" y="388"/>
                </a:lnTo>
                <a:lnTo>
                  <a:pt x="205" y="391"/>
                </a:lnTo>
                <a:lnTo>
                  <a:pt x="207" y="391"/>
                </a:lnTo>
                <a:lnTo>
                  <a:pt x="207" y="394"/>
                </a:lnTo>
                <a:lnTo>
                  <a:pt x="210" y="394"/>
                </a:lnTo>
                <a:lnTo>
                  <a:pt x="210" y="397"/>
                </a:lnTo>
                <a:lnTo>
                  <a:pt x="210" y="400"/>
                </a:lnTo>
                <a:lnTo>
                  <a:pt x="207" y="400"/>
                </a:lnTo>
                <a:lnTo>
                  <a:pt x="207" y="403"/>
                </a:lnTo>
                <a:lnTo>
                  <a:pt x="207" y="406"/>
                </a:lnTo>
                <a:lnTo>
                  <a:pt x="213" y="406"/>
                </a:lnTo>
                <a:lnTo>
                  <a:pt x="213" y="408"/>
                </a:lnTo>
                <a:lnTo>
                  <a:pt x="216" y="411"/>
                </a:lnTo>
                <a:lnTo>
                  <a:pt x="216" y="414"/>
                </a:lnTo>
                <a:lnTo>
                  <a:pt x="216" y="417"/>
                </a:lnTo>
                <a:lnTo>
                  <a:pt x="219" y="417"/>
                </a:lnTo>
                <a:lnTo>
                  <a:pt x="216" y="420"/>
                </a:lnTo>
                <a:lnTo>
                  <a:pt x="216" y="417"/>
                </a:lnTo>
                <a:lnTo>
                  <a:pt x="213" y="417"/>
                </a:lnTo>
                <a:lnTo>
                  <a:pt x="210" y="417"/>
                </a:lnTo>
                <a:lnTo>
                  <a:pt x="207" y="420"/>
                </a:lnTo>
                <a:lnTo>
                  <a:pt x="210" y="420"/>
                </a:lnTo>
                <a:lnTo>
                  <a:pt x="213" y="423"/>
                </a:lnTo>
                <a:lnTo>
                  <a:pt x="216" y="423"/>
                </a:lnTo>
                <a:lnTo>
                  <a:pt x="216" y="426"/>
                </a:lnTo>
                <a:lnTo>
                  <a:pt x="216" y="429"/>
                </a:lnTo>
                <a:lnTo>
                  <a:pt x="213" y="429"/>
                </a:lnTo>
                <a:lnTo>
                  <a:pt x="213" y="426"/>
                </a:lnTo>
                <a:lnTo>
                  <a:pt x="210" y="426"/>
                </a:lnTo>
                <a:lnTo>
                  <a:pt x="207" y="423"/>
                </a:lnTo>
                <a:lnTo>
                  <a:pt x="207" y="426"/>
                </a:lnTo>
                <a:lnTo>
                  <a:pt x="207" y="423"/>
                </a:lnTo>
                <a:lnTo>
                  <a:pt x="205" y="423"/>
                </a:lnTo>
                <a:lnTo>
                  <a:pt x="202" y="426"/>
                </a:lnTo>
                <a:lnTo>
                  <a:pt x="199" y="426"/>
                </a:lnTo>
                <a:lnTo>
                  <a:pt x="196" y="429"/>
                </a:lnTo>
                <a:lnTo>
                  <a:pt x="193" y="429"/>
                </a:lnTo>
                <a:lnTo>
                  <a:pt x="193" y="432"/>
                </a:lnTo>
                <a:lnTo>
                  <a:pt x="190" y="432"/>
                </a:lnTo>
                <a:lnTo>
                  <a:pt x="190" y="434"/>
                </a:lnTo>
                <a:lnTo>
                  <a:pt x="190" y="432"/>
                </a:lnTo>
                <a:lnTo>
                  <a:pt x="187" y="434"/>
                </a:lnTo>
                <a:lnTo>
                  <a:pt x="187" y="437"/>
                </a:lnTo>
                <a:lnTo>
                  <a:pt x="187" y="440"/>
                </a:lnTo>
                <a:lnTo>
                  <a:pt x="187" y="443"/>
                </a:lnTo>
                <a:lnTo>
                  <a:pt x="184" y="446"/>
                </a:lnTo>
                <a:lnTo>
                  <a:pt x="184" y="449"/>
                </a:lnTo>
                <a:lnTo>
                  <a:pt x="181" y="449"/>
                </a:lnTo>
                <a:lnTo>
                  <a:pt x="181" y="452"/>
                </a:lnTo>
                <a:lnTo>
                  <a:pt x="184" y="452"/>
                </a:lnTo>
                <a:lnTo>
                  <a:pt x="181" y="452"/>
                </a:lnTo>
                <a:lnTo>
                  <a:pt x="181" y="455"/>
                </a:lnTo>
                <a:lnTo>
                  <a:pt x="181" y="457"/>
                </a:lnTo>
                <a:lnTo>
                  <a:pt x="181" y="460"/>
                </a:lnTo>
                <a:lnTo>
                  <a:pt x="179" y="460"/>
                </a:lnTo>
                <a:lnTo>
                  <a:pt x="179" y="463"/>
                </a:lnTo>
                <a:lnTo>
                  <a:pt x="176" y="466"/>
                </a:lnTo>
                <a:lnTo>
                  <a:pt x="173" y="469"/>
                </a:lnTo>
                <a:lnTo>
                  <a:pt x="170" y="472"/>
                </a:lnTo>
                <a:lnTo>
                  <a:pt x="170" y="475"/>
                </a:lnTo>
                <a:lnTo>
                  <a:pt x="170" y="478"/>
                </a:lnTo>
                <a:lnTo>
                  <a:pt x="170" y="480"/>
                </a:lnTo>
                <a:lnTo>
                  <a:pt x="167" y="480"/>
                </a:lnTo>
                <a:lnTo>
                  <a:pt x="167" y="483"/>
                </a:lnTo>
                <a:lnTo>
                  <a:pt x="164" y="486"/>
                </a:lnTo>
                <a:lnTo>
                  <a:pt x="161" y="486"/>
                </a:lnTo>
                <a:lnTo>
                  <a:pt x="161" y="489"/>
                </a:lnTo>
                <a:lnTo>
                  <a:pt x="161" y="492"/>
                </a:lnTo>
                <a:lnTo>
                  <a:pt x="161" y="495"/>
                </a:lnTo>
                <a:lnTo>
                  <a:pt x="158" y="498"/>
                </a:lnTo>
                <a:lnTo>
                  <a:pt x="158" y="501"/>
                </a:lnTo>
                <a:lnTo>
                  <a:pt x="161" y="501"/>
                </a:lnTo>
                <a:lnTo>
                  <a:pt x="158" y="504"/>
                </a:lnTo>
                <a:lnTo>
                  <a:pt x="156" y="504"/>
                </a:lnTo>
                <a:lnTo>
                  <a:pt x="153" y="504"/>
                </a:lnTo>
                <a:lnTo>
                  <a:pt x="153" y="506"/>
                </a:lnTo>
                <a:lnTo>
                  <a:pt x="153" y="509"/>
                </a:lnTo>
                <a:lnTo>
                  <a:pt x="153" y="512"/>
                </a:lnTo>
                <a:lnTo>
                  <a:pt x="153" y="515"/>
                </a:lnTo>
                <a:lnTo>
                  <a:pt x="150" y="515"/>
                </a:lnTo>
                <a:lnTo>
                  <a:pt x="147" y="518"/>
                </a:lnTo>
                <a:lnTo>
                  <a:pt x="144" y="518"/>
                </a:lnTo>
                <a:lnTo>
                  <a:pt x="141" y="521"/>
                </a:lnTo>
                <a:lnTo>
                  <a:pt x="138" y="521"/>
                </a:lnTo>
                <a:lnTo>
                  <a:pt x="133" y="524"/>
                </a:lnTo>
                <a:lnTo>
                  <a:pt x="130" y="524"/>
                </a:lnTo>
                <a:lnTo>
                  <a:pt x="127" y="527"/>
                </a:lnTo>
                <a:lnTo>
                  <a:pt x="127" y="529"/>
                </a:lnTo>
                <a:lnTo>
                  <a:pt x="127" y="535"/>
                </a:lnTo>
                <a:lnTo>
                  <a:pt x="124" y="538"/>
                </a:lnTo>
                <a:lnTo>
                  <a:pt x="124" y="541"/>
                </a:lnTo>
                <a:lnTo>
                  <a:pt x="121" y="541"/>
                </a:lnTo>
                <a:lnTo>
                  <a:pt x="121" y="544"/>
                </a:lnTo>
                <a:lnTo>
                  <a:pt x="121" y="547"/>
                </a:lnTo>
                <a:lnTo>
                  <a:pt x="121" y="550"/>
                </a:lnTo>
                <a:lnTo>
                  <a:pt x="121" y="552"/>
                </a:lnTo>
                <a:lnTo>
                  <a:pt x="121" y="555"/>
                </a:lnTo>
                <a:lnTo>
                  <a:pt x="118" y="555"/>
                </a:lnTo>
                <a:lnTo>
                  <a:pt x="118" y="552"/>
                </a:lnTo>
                <a:lnTo>
                  <a:pt x="118" y="550"/>
                </a:lnTo>
                <a:lnTo>
                  <a:pt x="115" y="550"/>
                </a:lnTo>
                <a:lnTo>
                  <a:pt x="115" y="552"/>
                </a:lnTo>
                <a:lnTo>
                  <a:pt x="115" y="555"/>
                </a:lnTo>
                <a:lnTo>
                  <a:pt x="118" y="555"/>
                </a:lnTo>
                <a:lnTo>
                  <a:pt x="118" y="558"/>
                </a:lnTo>
                <a:lnTo>
                  <a:pt x="115" y="558"/>
                </a:lnTo>
                <a:lnTo>
                  <a:pt x="115" y="555"/>
                </a:lnTo>
                <a:lnTo>
                  <a:pt x="112" y="558"/>
                </a:lnTo>
                <a:lnTo>
                  <a:pt x="109" y="558"/>
                </a:lnTo>
                <a:lnTo>
                  <a:pt x="112" y="561"/>
                </a:lnTo>
                <a:lnTo>
                  <a:pt x="115" y="564"/>
                </a:lnTo>
                <a:lnTo>
                  <a:pt x="118" y="564"/>
                </a:lnTo>
                <a:lnTo>
                  <a:pt x="118" y="567"/>
                </a:lnTo>
                <a:lnTo>
                  <a:pt x="118" y="570"/>
                </a:lnTo>
                <a:lnTo>
                  <a:pt x="118" y="573"/>
                </a:lnTo>
                <a:lnTo>
                  <a:pt x="115" y="570"/>
                </a:lnTo>
                <a:lnTo>
                  <a:pt x="112" y="570"/>
                </a:lnTo>
                <a:lnTo>
                  <a:pt x="109" y="570"/>
                </a:lnTo>
                <a:lnTo>
                  <a:pt x="107" y="570"/>
                </a:lnTo>
                <a:lnTo>
                  <a:pt x="107" y="573"/>
                </a:lnTo>
                <a:lnTo>
                  <a:pt x="109" y="576"/>
                </a:lnTo>
                <a:lnTo>
                  <a:pt x="112" y="576"/>
                </a:lnTo>
                <a:lnTo>
                  <a:pt x="109" y="578"/>
                </a:lnTo>
                <a:lnTo>
                  <a:pt x="109" y="576"/>
                </a:lnTo>
                <a:lnTo>
                  <a:pt x="107" y="578"/>
                </a:lnTo>
                <a:lnTo>
                  <a:pt x="104" y="576"/>
                </a:lnTo>
                <a:lnTo>
                  <a:pt x="104" y="578"/>
                </a:lnTo>
                <a:lnTo>
                  <a:pt x="101" y="576"/>
                </a:lnTo>
                <a:lnTo>
                  <a:pt x="98" y="576"/>
                </a:lnTo>
                <a:lnTo>
                  <a:pt x="95" y="578"/>
                </a:lnTo>
                <a:lnTo>
                  <a:pt x="92" y="581"/>
                </a:lnTo>
                <a:lnTo>
                  <a:pt x="89" y="581"/>
                </a:lnTo>
                <a:lnTo>
                  <a:pt x="89" y="578"/>
                </a:lnTo>
                <a:lnTo>
                  <a:pt x="86" y="576"/>
                </a:lnTo>
                <a:lnTo>
                  <a:pt x="86" y="578"/>
                </a:lnTo>
                <a:lnTo>
                  <a:pt x="86" y="581"/>
                </a:lnTo>
                <a:lnTo>
                  <a:pt x="86" y="584"/>
                </a:lnTo>
                <a:lnTo>
                  <a:pt x="86" y="587"/>
                </a:lnTo>
                <a:lnTo>
                  <a:pt x="86" y="590"/>
                </a:lnTo>
                <a:lnTo>
                  <a:pt x="89" y="590"/>
                </a:lnTo>
                <a:lnTo>
                  <a:pt x="89" y="593"/>
                </a:lnTo>
                <a:lnTo>
                  <a:pt x="86" y="596"/>
                </a:lnTo>
                <a:lnTo>
                  <a:pt x="86" y="593"/>
                </a:lnTo>
                <a:lnTo>
                  <a:pt x="84" y="593"/>
                </a:lnTo>
                <a:lnTo>
                  <a:pt x="84" y="596"/>
                </a:lnTo>
                <a:lnTo>
                  <a:pt x="81" y="599"/>
                </a:lnTo>
                <a:lnTo>
                  <a:pt x="84" y="599"/>
                </a:lnTo>
                <a:lnTo>
                  <a:pt x="86" y="599"/>
                </a:lnTo>
                <a:lnTo>
                  <a:pt x="86" y="601"/>
                </a:lnTo>
                <a:lnTo>
                  <a:pt x="86" y="604"/>
                </a:lnTo>
                <a:lnTo>
                  <a:pt x="86" y="607"/>
                </a:lnTo>
                <a:lnTo>
                  <a:pt x="84" y="607"/>
                </a:lnTo>
                <a:lnTo>
                  <a:pt x="84" y="604"/>
                </a:lnTo>
                <a:lnTo>
                  <a:pt x="84" y="607"/>
                </a:lnTo>
                <a:lnTo>
                  <a:pt x="84" y="610"/>
                </a:lnTo>
                <a:lnTo>
                  <a:pt x="81" y="610"/>
                </a:lnTo>
                <a:lnTo>
                  <a:pt x="78" y="610"/>
                </a:lnTo>
                <a:lnTo>
                  <a:pt x="78" y="607"/>
                </a:lnTo>
                <a:lnTo>
                  <a:pt x="75" y="604"/>
                </a:lnTo>
                <a:lnTo>
                  <a:pt x="75" y="601"/>
                </a:lnTo>
                <a:lnTo>
                  <a:pt x="72" y="601"/>
                </a:lnTo>
                <a:lnTo>
                  <a:pt x="75" y="604"/>
                </a:lnTo>
                <a:lnTo>
                  <a:pt x="75" y="607"/>
                </a:lnTo>
                <a:lnTo>
                  <a:pt x="78" y="610"/>
                </a:lnTo>
                <a:lnTo>
                  <a:pt x="78" y="613"/>
                </a:lnTo>
                <a:lnTo>
                  <a:pt x="78" y="616"/>
                </a:lnTo>
                <a:lnTo>
                  <a:pt x="78" y="619"/>
                </a:lnTo>
                <a:lnTo>
                  <a:pt x="78" y="616"/>
                </a:lnTo>
                <a:lnTo>
                  <a:pt x="75" y="619"/>
                </a:lnTo>
                <a:lnTo>
                  <a:pt x="75" y="622"/>
                </a:lnTo>
                <a:lnTo>
                  <a:pt x="78" y="622"/>
                </a:lnTo>
                <a:lnTo>
                  <a:pt x="78" y="624"/>
                </a:lnTo>
                <a:lnTo>
                  <a:pt x="75" y="624"/>
                </a:lnTo>
                <a:lnTo>
                  <a:pt x="75" y="627"/>
                </a:lnTo>
                <a:lnTo>
                  <a:pt x="75" y="630"/>
                </a:lnTo>
                <a:lnTo>
                  <a:pt x="75" y="633"/>
                </a:lnTo>
                <a:lnTo>
                  <a:pt x="75" y="636"/>
                </a:lnTo>
                <a:lnTo>
                  <a:pt x="75" y="633"/>
                </a:lnTo>
                <a:lnTo>
                  <a:pt x="78" y="630"/>
                </a:lnTo>
                <a:lnTo>
                  <a:pt x="78" y="633"/>
                </a:lnTo>
                <a:lnTo>
                  <a:pt x="78" y="636"/>
                </a:lnTo>
                <a:lnTo>
                  <a:pt x="78" y="639"/>
                </a:lnTo>
                <a:lnTo>
                  <a:pt x="78" y="642"/>
                </a:lnTo>
                <a:lnTo>
                  <a:pt x="78" y="645"/>
                </a:lnTo>
                <a:lnTo>
                  <a:pt x="81" y="648"/>
                </a:lnTo>
                <a:lnTo>
                  <a:pt x="81" y="650"/>
                </a:lnTo>
                <a:lnTo>
                  <a:pt x="81" y="653"/>
                </a:lnTo>
                <a:lnTo>
                  <a:pt x="84" y="656"/>
                </a:lnTo>
                <a:lnTo>
                  <a:pt x="84" y="653"/>
                </a:lnTo>
                <a:lnTo>
                  <a:pt x="84" y="650"/>
                </a:lnTo>
                <a:lnTo>
                  <a:pt x="84" y="648"/>
                </a:lnTo>
                <a:lnTo>
                  <a:pt x="86" y="645"/>
                </a:lnTo>
                <a:lnTo>
                  <a:pt x="86" y="642"/>
                </a:lnTo>
                <a:lnTo>
                  <a:pt x="86" y="645"/>
                </a:lnTo>
                <a:lnTo>
                  <a:pt x="86" y="648"/>
                </a:lnTo>
                <a:lnTo>
                  <a:pt x="86" y="650"/>
                </a:lnTo>
                <a:lnTo>
                  <a:pt x="86" y="653"/>
                </a:lnTo>
                <a:lnTo>
                  <a:pt x="89" y="653"/>
                </a:lnTo>
                <a:lnTo>
                  <a:pt x="86" y="656"/>
                </a:lnTo>
                <a:lnTo>
                  <a:pt x="86" y="659"/>
                </a:lnTo>
                <a:lnTo>
                  <a:pt x="89" y="659"/>
                </a:lnTo>
                <a:lnTo>
                  <a:pt x="86" y="662"/>
                </a:lnTo>
                <a:lnTo>
                  <a:pt x="86" y="665"/>
                </a:lnTo>
                <a:lnTo>
                  <a:pt x="89" y="662"/>
                </a:lnTo>
                <a:lnTo>
                  <a:pt x="89" y="665"/>
                </a:lnTo>
                <a:lnTo>
                  <a:pt x="92" y="665"/>
                </a:lnTo>
                <a:lnTo>
                  <a:pt x="89" y="668"/>
                </a:lnTo>
                <a:lnTo>
                  <a:pt x="89" y="671"/>
                </a:lnTo>
                <a:lnTo>
                  <a:pt x="86" y="671"/>
                </a:lnTo>
                <a:lnTo>
                  <a:pt x="89" y="673"/>
                </a:lnTo>
                <a:lnTo>
                  <a:pt x="89" y="676"/>
                </a:lnTo>
                <a:lnTo>
                  <a:pt x="89" y="679"/>
                </a:lnTo>
                <a:lnTo>
                  <a:pt x="89" y="685"/>
                </a:lnTo>
                <a:lnTo>
                  <a:pt x="92" y="688"/>
                </a:lnTo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70" name="Freeform 219"/>
          <p:cNvSpPr>
            <a:spLocks/>
          </p:cNvSpPr>
          <p:nvPr/>
        </p:nvSpPr>
        <p:spPr bwMode="auto">
          <a:xfrm>
            <a:off x="7239000" y="2230438"/>
            <a:ext cx="600075" cy="285750"/>
          </a:xfrm>
          <a:custGeom>
            <a:avLst/>
            <a:gdLst>
              <a:gd name="T0" fmla="*/ 2147483647 w 349"/>
              <a:gd name="T1" fmla="*/ 2147483647 h 207"/>
              <a:gd name="T2" fmla="*/ 2147483647 w 349"/>
              <a:gd name="T3" fmla="*/ 2147483647 h 207"/>
              <a:gd name="T4" fmla="*/ 2147483647 w 349"/>
              <a:gd name="T5" fmla="*/ 2147483647 h 207"/>
              <a:gd name="T6" fmla="*/ 2147483647 w 349"/>
              <a:gd name="T7" fmla="*/ 2147483647 h 207"/>
              <a:gd name="T8" fmla="*/ 2147483647 w 349"/>
              <a:gd name="T9" fmla="*/ 2147483647 h 207"/>
              <a:gd name="T10" fmla="*/ 2147483647 w 349"/>
              <a:gd name="T11" fmla="*/ 2147483647 h 207"/>
              <a:gd name="T12" fmla="*/ 2147483647 w 349"/>
              <a:gd name="T13" fmla="*/ 2147483647 h 207"/>
              <a:gd name="T14" fmla="*/ 2147483647 w 349"/>
              <a:gd name="T15" fmla="*/ 2147483647 h 207"/>
              <a:gd name="T16" fmla="*/ 2147483647 w 349"/>
              <a:gd name="T17" fmla="*/ 2147483647 h 207"/>
              <a:gd name="T18" fmla="*/ 2147483647 w 349"/>
              <a:gd name="T19" fmla="*/ 2147483647 h 207"/>
              <a:gd name="T20" fmla="*/ 2147483647 w 349"/>
              <a:gd name="T21" fmla="*/ 2147483647 h 207"/>
              <a:gd name="T22" fmla="*/ 2147483647 w 349"/>
              <a:gd name="T23" fmla="*/ 2147483647 h 207"/>
              <a:gd name="T24" fmla="*/ 2147483647 w 349"/>
              <a:gd name="T25" fmla="*/ 2147483647 h 207"/>
              <a:gd name="T26" fmla="*/ 2147483647 w 349"/>
              <a:gd name="T27" fmla="*/ 2147483647 h 207"/>
              <a:gd name="T28" fmla="*/ 2147483647 w 349"/>
              <a:gd name="T29" fmla="*/ 2147483647 h 207"/>
              <a:gd name="T30" fmla="*/ 2147483647 w 349"/>
              <a:gd name="T31" fmla="*/ 2147483647 h 207"/>
              <a:gd name="T32" fmla="*/ 2147483647 w 349"/>
              <a:gd name="T33" fmla="*/ 2147483647 h 207"/>
              <a:gd name="T34" fmla="*/ 2147483647 w 349"/>
              <a:gd name="T35" fmla="*/ 2147483647 h 207"/>
              <a:gd name="T36" fmla="*/ 2147483647 w 349"/>
              <a:gd name="T37" fmla="*/ 2147483647 h 207"/>
              <a:gd name="T38" fmla="*/ 2147483647 w 349"/>
              <a:gd name="T39" fmla="*/ 2147483647 h 207"/>
              <a:gd name="T40" fmla="*/ 2147483647 w 349"/>
              <a:gd name="T41" fmla="*/ 2147483647 h 207"/>
              <a:gd name="T42" fmla="*/ 2147483647 w 349"/>
              <a:gd name="T43" fmla="*/ 2147483647 h 207"/>
              <a:gd name="T44" fmla="*/ 2147483647 w 349"/>
              <a:gd name="T45" fmla="*/ 2147483647 h 207"/>
              <a:gd name="T46" fmla="*/ 2147483647 w 349"/>
              <a:gd name="T47" fmla="*/ 2147483647 h 207"/>
              <a:gd name="T48" fmla="*/ 2147483647 w 349"/>
              <a:gd name="T49" fmla="*/ 2147483647 h 207"/>
              <a:gd name="T50" fmla="*/ 2147483647 w 349"/>
              <a:gd name="T51" fmla="*/ 2147483647 h 207"/>
              <a:gd name="T52" fmla="*/ 2147483647 w 349"/>
              <a:gd name="T53" fmla="*/ 2147483647 h 207"/>
              <a:gd name="T54" fmla="*/ 2147483647 w 349"/>
              <a:gd name="T55" fmla="*/ 2147483647 h 207"/>
              <a:gd name="T56" fmla="*/ 2147483647 w 349"/>
              <a:gd name="T57" fmla="*/ 2147483647 h 207"/>
              <a:gd name="T58" fmla="*/ 2147483647 w 349"/>
              <a:gd name="T59" fmla="*/ 2147483647 h 207"/>
              <a:gd name="T60" fmla="*/ 2147483647 w 349"/>
              <a:gd name="T61" fmla="*/ 2147483647 h 207"/>
              <a:gd name="T62" fmla="*/ 2147483647 w 349"/>
              <a:gd name="T63" fmla="*/ 2147483647 h 207"/>
              <a:gd name="T64" fmla="*/ 2147483647 w 349"/>
              <a:gd name="T65" fmla="*/ 2147483647 h 207"/>
              <a:gd name="T66" fmla="*/ 2147483647 w 349"/>
              <a:gd name="T67" fmla="*/ 2147483647 h 207"/>
              <a:gd name="T68" fmla="*/ 2147483647 w 349"/>
              <a:gd name="T69" fmla="*/ 2147483647 h 207"/>
              <a:gd name="T70" fmla="*/ 2147483647 w 349"/>
              <a:gd name="T71" fmla="*/ 2147483647 h 207"/>
              <a:gd name="T72" fmla="*/ 2147483647 w 349"/>
              <a:gd name="T73" fmla="*/ 2147483647 h 207"/>
              <a:gd name="T74" fmla="*/ 2147483647 w 349"/>
              <a:gd name="T75" fmla="*/ 2147483647 h 207"/>
              <a:gd name="T76" fmla="*/ 2147483647 w 349"/>
              <a:gd name="T77" fmla="*/ 2147483647 h 207"/>
              <a:gd name="T78" fmla="*/ 2147483647 w 349"/>
              <a:gd name="T79" fmla="*/ 2147483647 h 207"/>
              <a:gd name="T80" fmla="*/ 2147483647 w 349"/>
              <a:gd name="T81" fmla="*/ 2147483647 h 207"/>
              <a:gd name="T82" fmla="*/ 2147483647 w 349"/>
              <a:gd name="T83" fmla="*/ 2147483647 h 207"/>
              <a:gd name="T84" fmla="*/ 2147483647 w 349"/>
              <a:gd name="T85" fmla="*/ 2147483647 h 207"/>
              <a:gd name="T86" fmla="*/ 2147483647 w 349"/>
              <a:gd name="T87" fmla="*/ 2147483647 h 207"/>
              <a:gd name="T88" fmla="*/ 2147483647 w 349"/>
              <a:gd name="T89" fmla="*/ 2147483647 h 207"/>
              <a:gd name="T90" fmla="*/ 2147483647 w 349"/>
              <a:gd name="T91" fmla="*/ 2147483647 h 207"/>
              <a:gd name="T92" fmla="*/ 2147483647 w 349"/>
              <a:gd name="T93" fmla="*/ 2147483647 h 207"/>
              <a:gd name="T94" fmla="*/ 2147483647 w 349"/>
              <a:gd name="T95" fmla="*/ 2147483647 h 207"/>
              <a:gd name="T96" fmla="*/ 2147483647 w 349"/>
              <a:gd name="T97" fmla="*/ 2147483647 h 207"/>
              <a:gd name="T98" fmla="*/ 2147483647 w 349"/>
              <a:gd name="T99" fmla="*/ 2147483647 h 207"/>
              <a:gd name="T100" fmla="*/ 2147483647 w 349"/>
              <a:gd name="T101" fmla="*/ 2147483647 h 207"/>
              <a:gd name="T102" fmla="*/ 2147483647 w 349"/>
              <a:gd name="T103" fmla="*/ 2147483647 h 207"/>
              <a:gd name="T104" fmla="*/ 2147483647 w 349"/>
              <a:gd name="T105" fmla="*/ 2147483647 h 207"/>
              <a:gd name="T106" fmla="*/ 2147483647 w 349"/>
              <a:gd name="T107" fmla="*/ 0 h 20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49"/>
              <a:gd name="T163" fmla="*/ 0 h 207"/>
              <a:gd name="T164" fmla="*/ 349 w 349"/>
              <a:gd name="T165" fmla="*/ 207 h 20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49" h="207">
                <a:moveTo>
                  <a:pt x="0" y="32"/>
                </a:moveTo>
                <a:lnTo>
                  <a:pt x="3" y="32"/>
                </a:lnTo>
                <a:lnTo>
                  <a:pt x="3" y="35"/>
                </a:lnTo>
                <a:lnTo>
                  <a:pt x="3" y="38"/>
                </a:lnTo>
                <a:lnTo>
                  <a:pt x="6" y="38"/>
                </a:lnTo>
                <a:lnTo>
                  <a:pt x="6" y="40"/>
                </a:lnTo>
                <a:lnTo>
                  <a:pt x="6" y="43"/>
                </a:lnTo>
                <a:lnTo>
                  <a:pt x="6" y="40"/>
                </a:lnTo>
                <a:lnTo>
                  <a:pt x="9" y="40"/>
                </a:lnTo>
                <a:lnTo>
                  <a:pt x="9" y="43"/>
                </a:lnTo>
                <a:lnTo>
                  <a:pt x="6" y="43"/>
                </a:lnTo>
                <a:lnTo>
                  <a:pt x="3" y="43"/>
                </a:lnTo>
                <a:lnTo>
                  <a:pt x="6" y="46"/>
                </a:lnTo>
                <a:lnTo>
                  <a:pt x="9" y="49"/>
                </a:lnTo>
                <a:lnTo>
                  <a:pt x="12" y="49"/>
                </a:lnTo>
                <a:lnTo>
                  <a:pt x="12" y="52"/>
                </a:lnTo>
                <a:lnTo>
                  <a:pt x="12" y="49"/>
                </a:lnTo>
                <a:lnTo>
                  <a:pt x="9" y="49"/>
                </a:lnTo>
                <a:lnTo>
                  <a:pt x="9" y="52"/>
                </a:lnTo>
                <a:lnTo>
                  <a:pt x="9" y="55"/>
                </a:lnTo>
                <a:lnTo>
                  <a:pt x="12" y="58"/>
                </a:lnTo>
                <a:lnTo>
                  <a:pt x="15" y="61"/>
                </a:lnTo>
                <a:lnTo>
                  <a:pt x="15" y="64"/>
                </a:lnTo>
                <a:lnTo>
                  <a:pt x="17" y="64"/>
                </a:lnTo>
                <a:lnTo>
                  <a:pt x="15" y="64"/>
                </a:lnTo>
                <a:lnTo>
                  <a:pt x="12" y="64"/>
                </a:lnTo>
                <a:lnTo>
                  <a:pt x="9" y="61"/>
                </a:lnTo>
                <a:lnTo>
                  <a:pt x="9" y="64"/>
                </a:lnTo>
                <a:lnTo>
                  <a:pt x="9" y="66"/>
                </a:lnTo>
                <a:lnTo>
                  <a:pt x="12" y="66"/>
                </a:lnTo>
                <a:lnTo>
                  <a:pt x="15" y="69"/>
                </a:lnTo>
                <a:lnTo>
                  <a:pt x="12" y="69"/>
                </a:lnTo>
                <a:lnTo>
                  <a:pt x="9" y="69"/>
                </a:lnTo>
                <a:lnTo>
                  <a:pt x="12" y="72"/>
                </a:lnTo>
                <a:lnTo>
                  <a:pt x="15" y="75"/>
                </a:lnTo>
                <a:lnTo>
                  <a:pt x="12" y="75"/>
                </a:lnTo>
                <a:lnTo>
                  <a:pt x="9" y="75"/>
                </a:lnTo>
                <a:lnTo>
                  <a:pt x="9" y="78"/>
                </a:lnTo>
                <a:lnTo>
                  <a:pt x="12" y="78"/>
                </a:lnTo>
                <a:lnTo>
                  <a:pt x="12" y="81"/>
                </a:lnTo>
                <a:lnTo>
                  <a:pt x="15" y="81"/>
                </a:lnTo>
                <a:lnTo>
                  <a:pt x="15" y="84"/>
                </a:lnTo>
                <a:lnTo>
                  <a:pt x="15" y="87"/>
                </a:lnTo>
                <a:lnTo>
                  <a:pt x="12" y="89"/>
                </a:lnTo>
                <a:lnTo>
                  <a:pt x="17" y="92"/>
                </a:lnTo>
                <a:lnTo>
                  <a:pt x="12" y="95"/>
                </a:lnTo>
                <a:lnTo>
                  <a:pt x="15" y="95"/>
                </a:lnTo>
                <a:lnTo>
                  <a:pt x="12" y="95"/>
                </a:lnTo>
                <a:lnTo>
                  <a:pt x="12" y="98"/>
                </a:lnTo>
                <a:lnTo>
                  <a:pt x="12" y="101"/>
                </a:lnTo>
                <a:lnTo>
                  <a:pt x="12" y="104"/>
                </a:lnTo>
                <a:lnTo>
                  <a:pt x="15" y="107"/>
                </a:lnTo>
                <a:lnTo>
                  <a:pt x="9" y="107"/>
                </a:lnTo>
                <a:lnTo>
                  <a:pt x="12" y="107"/>
                </a:lnTo>
                <a:lnTo>
                  <a:pt x="12" y="110"/>
                </a:lnTo>
                <a:lnTo>
                  <a:pt x="9" y="107"/>
                </a:lnTo>
                <a:lnTo>
                  <a:pt x="6" y="107"/>
                </a:lnTo>
                <a:lnTo>
                  <a:pt x="6" y="110"/>
                </a:lnTo>
                <a:lnTo>
                  <a:pt x="9" y="110"/>
                </a:lnTo>
                <a:lnTo>
                  <a:pt x="6" y="110"/>
                </a:lnTo>
                <a:lnTo>
                  <a:pt x="9" y="110"/>
                </a:lnTo>
                <a:lnTo>
                  <a:pt x="9" y="112"/>
                </a:lnTo>
                <a:lnTo>
                  <a:pt x="12" y="115"/>
                </a:lnTo>
                <a:lnTo>
                  <a:pt x="15" y="118"/>
                </a:lnTo>
                <a:lnTo>
                  <a:pt x="15" y="121"/>
                </a:lnTo>
                <a:lnTo>
                  <a:pt x="12" y="118"/>
                </a:lnTo>
                <a:lnTo>
                  <a:pt x="6" y="112"/>
                </a:lnTo>
                <a:lnTo>
                  <a:pt x="3" y="115"/>
                </a:lnTo>
                <a:lnTo>
                  <a:pt x="6" y="118"/>
                </a:lnTo>
                <a:lnTo>
                  <a:pt x="9" y="118"/>
                </a:lnTo>
                <a:lnTo>
                  <a:pt x="6" y="121"/>
                </a:lnTo>
                <a:lnTo>
                  <a:pt x="3" y="121"/>
                </a:lnTo>
                <a:lnTo>
                  <a:pt x="6" y="124"/>
                </a:lnTo>
                <a:lnTo>
                  <a:pt x="9" y="121"/>
                </a:lnTo>
                <a:lnTo>
                  <a:pt x="12" y="121"/>
                </a:lnTo>
                <a:lnTo>
                  <a:pt x="12" y="124"/>
                </a:lnTo>
                <a:lnTo>
                  <a:pt x="9" y="124"/>
                </a:lnTo>
                <a:lnTo>
                  <a:pt x="9" y="127"/>
                </a:lnTo>
                <a:lnTo>
                  <a:pt x="12" y="127"/>
                </a:lnTo>
                <a:lnTo>
                  <a:pt x="12" y="130"/>
                </a:lnTo>
                <a:lnTo>
                  <a:pt x="12" y="133"/>
                </a:lnTo>
                <a:lnTo>
                  <a:pt x="15" y="133"/>
                </a:lnTo>
                <a:lnTo>
                  <a:pt x="15" y="135"/>
                </a:lnTo>
                <a:lnTo>
                  <a:pt x="17" y="138"/>
                </a:lnTo>
                <a:lnTo>
                  <a:pt x="15" y="138"/>
                </a:lnTo>
                <a:lnTo>
                  <a:pt x="12" y="138"/>
                </a:lnTo>
                <a:lnTo>
                  <a:pt x="12" y="141"/>
                </a:lnTo>
                <a:lnTo>
                  <a:pt x="15" y="141"/>
                </a:lnTo>
                <a:lnTo>
                  <a:pt x="15" y="144"/>
                </a:lnTo>
                <a:lnTo>
                  <a:pt x="17" y="144"/>
                </a:lnTo>
                <a:lnTo>
                  <a:pt x="15" y="144"/>
                </a:lnTo>
                <a:lnTo>
                  <a:pt x="15" y="147"/>
                </a:lnTo>
                <a:lnTo>
                  <a:pt x="17" y="147"/>
                </a:lnTo>
                <a:lnTo>
                  <a:pt x="17" y="150"/>
                </a:lnTo>
                <a:lnTo>
                  <a:pt x="15" y="150"/>
                </a:lnTo>
                <a:lnTo>
                  <a:pt x="12" y="147"/>
                </a:lnTo>
                <a:lnTo>
                  <a:pt x="12" y="144"/>
                </a:lnTo>
                <a:lnTo>
                  <a:pt x="9" y="144"/>
                </a:lnTo>
                <a:lnTo>
                  <a:pt x="9" y="141"/>
                </a:lnTo>
                <a:lnTo>
                  <a:pt x="6" y="144"/>
                </a:lnTo>
                <a:lnTo>
                  <a:pt x="9" y="147"/>
                </a:lnTo>
                <a:lnTo>
                  <a:pt x="9" y="150"/>
                </a:lnTo>
                <a:lnTo>
                  <a:pt x="12" y="153"/>
                </a:lnTo>
                <a:lnTo>
                  <a:pt x="15" y="156"/>
                </a:lnTo>
                <a:lnTo>
                  <a:pt x="12" y="156"/>
                </a:lnTo>
                <a:lnTo>
                  <a:pt x="15" y="156"/>
                </a:lnTo>
                <a:lnTo>
                  <a:pt x="17" y="156"/>
                </a:lnTo>
                <a:lnTo>
                  <a:pt x="17" y="159"/>
                </a:lnTo>
                <a:lnTo>
                  <a:pt x="20" y="156"/>
                </a:lnTo>
                <a:lnTo>
                  <a:pt x="23" y="156"/>
                </a:lnTo>
                <a:lnTo>
                  <a:pt x="23" y="153"/>
                </a:lnTo>
                <a:lnTo>
                  <a:pt x="26" y="153"/>
                </a:lnTo>
                <a:lnTo>
                  <a:pt x="26" y="150"/>
                </a:lnTo>
                <a:lnTo>
                  <a:pt x="26" y="147"/>
                </a:lnTo>
                <a:lnTo>
                  <a:pt x="29" y="144"/>
                </a:lnTo>
                <a:lnTo>
                  <a:pt x="29" y="150"/>
                </a:lnTo>
                <a:lnTo>
                  <a:pt x="29" y="156"/>
                </a:lnTo>
                <a:lnTo>
                  <a:pt x="29" y="159"/>
                </a:lnTo>
                <a:lnTo>
                  <a:pt x="32" y="156"/>
                </a:lnTo>
                <a:lnTo>
                  <a:pt x="32" y="159"/>
                </a:lnTo>
                <a:lnTo>
                  <a:pt x="32" y="161"/>
                </a:lnTo>
                <a:lnTo>
                  <a:pt x="32" y="164"/>
                </a:lnTo>
                <a:lnTo>
                  <a:pt x="32" y="167"/>
                </a:lnTo>
                <a:lnTo>
                  <a:pt x="35" y="164"/>
                </a:lnTo>
                <a:lnTo>
                  <a:pt x="38" y="164"/>
                </a:lnTo>
                <a:lnTo>
                  <a:pt x="41" y="164"/>
                </a:lnTo>
                <a:lnTo>
                  <a:pt x="43" y="164"/>
                </a:lnTo>
                <a:lnTo>
                  <a:pt x="41" y="161"/>
                </a:lnTo>
                <a:lnTo>
                  <a:pt x="41" y="159"/>
                </a:lnTo>
                <a:lnTo>
                  <a:pt x="43" y="159"/>
                </a:lnTo>
                <a:lnTo>
                  <a:pt x="46" y="159"/>
                </a:lnTo>
                <a:lnTo>
                  <a:pt x="49" y="159"/>
                </a:lnTo>
                <a:lnTo>
                  <a:pt x="52" y="159"/>
                </a:lnTo>
                <a:lnTo>
                  <a:pt x="55" y="161"/>
                </a:lnTo>
                <a:lnTo>
                  <a:pt x="58" y="161"/>
                </a:lnTo>
                <a:lnTo>
                  <a:pt x="55" y="167"/>
                </a:lnTo>
                <a:lnTo>
                  <a:pt x="52" y="167"/>
                </a:lnTo>
                <a:lnTo>
                  <a:pt x="49" y="167"/>
                </a:lnTo>
                <a:lnTo>
                  <a:pt x="46" y="167"/>
                </a:lnTo>
                <a:lnTo>
                  <a:pt x="46" y="173"/>
                </a:lnTo>
                <a:lnTo>
                  <a:pt x="49" y="173"/>
                </a:lnTo>
                <a:lnTo>
                  <a:pt x="52" y="173"/>
                </a:lnTo>
                <a:lnTo>
                  <a:pt x="49" y="170"/>
                </a:lnTo>
                <a:lnTo>
                  <a:pt x="52" y="170"/>
                </a:lnTo>
                <a:lnTo>
                  <a:pt x="52" y="173"/>
                </a:lnTo>
                <a:lnTo>
                  <a:pt x="52" y="176"/>
                </a:lnTo>
                <a:lnTo>
                  <a:pt x="52" y="179"/>
                </a:lnTo>
                <a:lnTo>
                  <a:pt x="55" y="179"/>
                </a:lnTo>
                <a:lnTo>
                  <a:pt x="58" y="176"/>
                </a:lnTo>
                <a:lnTo>
                  <a:pt x="58" y="173"/>
                </a:lnTo>
                <a:lnTo>
                  <a:pt x="58" y="170"/>
                </a:lnTo>
                <a:lnTo>
                  <a:pt x="61" y="173"/>
                </a:lnTo>
                <a:lnTo>
                  <a:pt x="64" y="167"/>
                </a:lnTo>
                <a:lnTo>
                  <a:pt x="64" y="164"/>
                </a:lnTo>
                <a:lnTo>
                  <a:pt x="61" y="164"/>
                </a:lnTo>
                <a:lnTo>
                  <a:pt x="64" y="164"/>
                </a:lnTo>
                <a:lnTo>
                  <a:pt x="64" y="161"/>
                </a:lnTo>
                <a:lnTo>
                  <a:pt x="66" y="159"/>
                </a:lnTo>
                <a:lnTo>
                  <a:pt x="66" y="164"/>
                </a:lnTo>
                <a:lnTo>
                  <a:pt x="66" y="167"/>
                </a:lnTo>
                <a:lnTo>
                  <a:pt x="64" y="170"/>
                </a:lnTo>
                <a:lnTo>
                  <a:pt x="64" y="173"/>
                </a:lnTo>
                <a:lnTo>
                  <a:pt x="66" y="173"/>
                </a:lnTo>
                <a:lnTo>
                  <a:pt x="66" y="170"/>
                </a:lnTo>
                <a:lnTo>
                  <a:pt x="69" y="173"/>
                </a:lnTo>
                <a:lnTo>
                  <a:pt x="66" y="176"/>
                </a:lnTo>
                <a:lnTo>
                  <a:pt x="64" y="176"/>
                </a:lnTo>
                <a:lnTo>
                  <a:pt x="61" y="182"/>
                </a:lnTo>
                <a:lnTo>
                  <a:pt x="66" y="179"/>
                </a:lnTo>
                <a:lnTo>
                  <a:pt x="69" y="179"/>
                </a:lnTo>
                <a:lnTo>
                  <a:pt x="64" y="182"/>
                </a:lnTo>
                <a:lnTo>
                  <a:pt x="64" y="184"/>
                </a:lnTo>
                <a:lnTo>
                  <a:pt x="64" y="187"/>
                </a:lnTo>
                <a:lnTo>
                  <a:pt x="61" y="187"/>
                </a:lnTo>
                <a:lnTo>
                  <a:pt x="61" y="190"/>
                </a:lnTo>
                <a:lnTo>
                  <a:pt x="61" y="193"/>
                </a:lnTo>
                <a:lnTo>
                  <a:pt x="61" y="196"/>
                </a:lnTo>
                <a:lnTo>
                  <a:pt x="64" y="199"/>
                </a:lnTo>
                <a:lnTo>
                  <a:pt x="66" y="199"/>
                </a:lnTo>
                <a:lnTo>
                  <a:pt x="69" y="196"/>
                </a:lnTo>
                <a:lnTo>
                  <a:pt x="72" y="196"/>
                </a:lnTo>
                <a:lnTo>
                  <a:pt x="75" y="196"/>
                </a:lnTo>
                <a:lnTo>
                  <a:pt x="78" y="193"/>
                </a:lnTo>
                <a:lnTo>
                  <a:pt x="81" y="190"/>
                </a:lnTo>
                <a:lnTo>
                  <a:pt x="78" y="187"/>
                </a:lnTo>
                <a:lnTo>
                  <a:pt x="78" y="184"/>
                </a:lnTo>
                <a:lnTo>
                  <a:pt x="81" y="182"/>
                </a:lnTo>
                <a:lnTo>
                  <a:pt x="78" y="176"/>
                </a:lnTo>
                <a:lnTo>
                  <a:pt x="84" y="179"/>
                </a:lnTo>
                <a:lnTo>
                  <a:pt x="87" y="179"/>
                </a:lnTo>
                <a:lnTo>
                  <a:pt x="81" y="184"/>
                </a:lnTo>
                <a:lnTo>
                  <a:pt x="84" y="184"/>
                </a:lnTo>
                <a:lnTo>
                  <a:pt x="87" y="184"/>
                </a:lnTo>
                <a:lnTo>
                  <a:pt x="87" y="187"/>
                </a:lnTo>
                <a:lnTo>
                  <a:pt x="87" y="190"/>
                </a:lnTo>
                <a:lnTo>
                  <a:pt x="84" y="193"/>
                </a:lnTo>
                <a:lnTo>
                  <a:pt x="84" y="196"/>
                </a:lnTo>
                <a:lnTo>
                  <a:pt x="84" y="199"/>
                </a:lnTo>
                <a:lnTo>
                  <a:pt x="89" y="199"/>
                </a:lnTo>
                <a:lnTo>
                  <a:pt x="95" y="196"/>
                </a:lnTo>
                <a:lnTo>
                  <a:pt x="95" y="193"/>
                </a:lnTo>
                <a:lnTo>
                  <a:pt x="98" y="193"/>
                </a:lnTo>
                <a:lnTo>
                  <a:pt x="98" y="196"/>
                </a:lnTo>
                <a:lnTo>
                  <a:pt x="95" y="199"/>
                </a:lnTo>
                <a:lnTo>
                  <a:pt x="92" y="202"/>
                </a:lnTo>
                <a:lnTo>
                  <a:pt x="89" y="205"/>
                </a:lnTo>
                <a:lnTo>
                  <a:pt x="87" y="207"/>
                </a:lnTo>
                <a:lnTo>
                  <a:pt x="92" y="205"/>
                </a:lnTo>
                <a:lnTo>
                  <a:pt x="95" y="205"/>
                </a:lnTo>
                <a:lnTo>
                  <a:pt x="101" y="205"/>
                </a:lnTo>
                <a:lnTo>
                  <a:pt x="101" y="202"/>
                </a:lnTo>
                <a:lnTo>
                  <a:pt x="104" y="199"/>
                </a:lnTo>
                <a:lnTo>
                  <a:pt x="104" y="196"/>
                </a:lnTo>
                <a:lnTo>
                  <a:pt x="107" y="193"/>
                </a:lnTo>
                <a:lnTo>
                  <a:pt x="115" y="193"/>
                </a:lnTo>
                <a:lnTo>
                  <a:pt x="118" y="193"/>
                </a:lnTo>
                <a:lnTo>
                  <a:pt x="121" y="190"/>
                </a:lnTo>
                <a:lnTo>
                  <a:pt x="124" y="187"/>
                </a:lnTo>
                <a:lnTo>
                  <a:pt x="130" y="184"/>
                </a:lnTo>
                <a:lnTo>
                  <a:pt x="133" y="182"/>
                </a:lnTo>
                <a:lnTo>
                  <a:pt x="133" y="184"/>
                </a:lnTo>
                <a:lnTo>
                  <a:pt x="138" y="182"/>
                </a:lnTo>
                <a:lnTo>
                  <a:pt x="141" y="179"/>
                </a:lnTo>
                <a:lnTo>
                  <a:pt x="144" y="179"/>
                </a:lnTo>
                <a:lnTo>
                  <a:pt x="141" y="176"/>
                </a:lnTo>
                <a:lnTo>
                  <a:pt x="147" y="176"/>
                </a:lnTo>
                <a:lnTo>
                  <a:pt x="144" y="179"/>
                </a:lnTo>
                <a:lnTo>
                  <a:pt x="144" y="182"/>
                </a:lnTo>
                <a:lnTo>
                  <a:pt x="147" y="182"/>
                </a:lnTo>
                <a:lnTo>
                  <a:pt x="150" y="179"/>
                </a:lnTo>
                <a:lnTo>
                  <a:pt x="150" y="182"/>
                </a:lnTo>
                <a:lnTo>
                  <a:pt x="147" y="184"/>
                </a:lnTo>
                <a:lnTo>
                  <a:pt x="150" y="184"/>
                </a:lnTo>
                <a:lnTo>
                  <a:pt x="153" y="182"/>
                </a:lnTo>
                <a:lnTo>
                  <a:pt x="156" y="179"/>
                </a:lnTo>
                <a:lnTo>
                  <a:pt x="156" y="176"/>
                </a:lnTo>
                <a:lnTo>
                  <a:pt x="159" y="173"/>
                </a:lnTo>
                <a:lnTo>
                  <a:pt x="161" y="170"/>
                </a:lnTo>
                <a:lnTo>
                  <a:pt x="167" y="167"/>
                </a:lnTo>
                <a:lnTo>
                  <a:pt x="170" y="167"/>
                </a:lnTo>
                <a:lnTo>
                  <a:pt x="173" y="164"/>
                </a:lnTo>
                <a:lnTo>
                  <a:pt x="176" y="161"/>
                </a:lnTo>
                <a:lnTo>
                  <a:pt x="179" y="159"/>
                </a:lnTo>
                <a:lnTo>
                  <a:pt x="176" y="156"/>
                </a:lnTo>
                <a:lnTo>
                  <a:pt x="179" y="156"/>
                </a:lnTo>
                <a:lnTo>
                  <a:pt x="182" y="156"/>
                </a:lnTo>
                <a:lnTo>
                  <a:pt x="185" y="156"/>
                </a:lnTo>
                <a:lnTo>
                  <a:pt x="187" y="156"/>
                </a:lnTo>
                <a:lnTo>
                  <a:pt x="190" y="156"/>
                </a:lnTo>
                <a:lnTo>
                  <a:pt x="190" y="150"/>
                </a:lnTo>
                <a:lnTo>
                  <a:pt x="193" y="150"/>
                </a:lnTo>
                <a:lnTo>
                  <a:pt x="193" y="147"/>
                </a:lnTo>
                <a:lnTo>
                  <a:pt x="196" y="144"/>
                </a:lnTo>
                <a:lnTo>
                  <a:pt x="199" y="144"/>
                </a:lnTo>
                <a:lnTo>
                  <a:pt x="196" y="144"/>
                </a:lnTo>
                <a:lnTo>
                  <a:pt x="196" y="150"/>
                </a:lnTo>
                <a:lnTo>
                  <a:pt x="199" y="150"/>
                </a:lnTo>
                <a:lnTo>
                  <a:pt x="202" y="153"/>
                </a:lnTo>
                <a:lnTo>
                  <a:pt x="205" y="153"/>
                </a:lnTo>
                <a:lnTo>
                  <a:pt x="208" y="150"/>
                </a:lnTo>
                <a:lnTo>
                  <a:pt x="210" y="150"/>
                </a:lnTo>
                <a:lnTo>
                  <a:pt x="213" y="150"/>
                </a:lnTo>
                <a:lnTo>
                  <a:pt x="216" y="147"/>
                </a:lnTo>
                <a:lnTo>
                  <a:pt x="216" y="144"/>
                </a:lnTo>
                <a:lnTo>
                  <a:pt x="219" y="141"/>
                </a:lnTo>
                <a:lnTo>
                  <a:pt x="222" y="138"/>
                </a:lnTo>
                <a:lnTo>
                  <a:pt x="231" y="133"/>
                </a:lnTo>
                <a:lnTo>
                  <a:pt x="236" y="133"/>
                </a:lnTo>
                <a:lnTo>
                  <a:pt x="239" y="130"/>
                </a:lnTo>
                <a:lnTo>
                  <a:pt x="242" y="127"/>
                </a:lnTo>
                <a:lnTo>
                  <a:pt x="245" y="124"/>
                </a:lnTo>
                <a:lnTo>
                  <a:pt x="248" y="124"/>
                </a:lnTo>
                <a:lnTo>
                  <a:pt x="251" y="130"/>
                </a:lnTo>
                <a:lnTo>
                  <a:pt x="254" y="133"/>
                </a:lnTo>
                <a:lnTo>
                  <a:pt x="254" y="130"/>
                </a:lnTo>
                <a:lnTo>
                  <a:pt x="254" y="127"/>
                </a:lnTo>
                <a:lnTo>
                  <a:pt x="251" y="124"/>
                </a:lnTo>
                <a:lnTo>
                  <a:pt x="251" y="121"/>
                </a:lnTo>
                <a:lnTo>
                  <a:pt x="254" y="118"/>
                </a:lnTo>
                <a:lnTo>
                  <a:pt x="257" y="118"/>
                </a:lnTo>
                <a:lnTo>
                  <a:pt x="259" y="118"/>
                </a:lnTo>
                <a:lnTo>
                  <a:pt x="265" y="118"/>
                </a:lnTo>
                <a:lnTo>
                  <a:pt x="268" y="121"/>
                </a:lnTo>
                <a:lnTo>
                  <a:pt x="271" y="121"/>
                </a:lnTo>
                <a:lnTo>
                  <a:pt x="271" y="118"/>
                </a:lnTo>
                <a:lnTo>
                  <a:pt x="271" y="115"/>
                </a:lnTo>
                <a:lnTo>
                  <a:pt x="274" y="118"/>
                </a:lnTo>
                <a:lnTo>
                  <a:pt x="277" y="118"/>
                </a:lnTo>
                <a:lnTo>
                  <a:pt x="274" y="118"/>
                </a:lnTo>
                <a:lnTo>
                  <a:pt x="274" y="115"/>
                </a:lnTo>
                <a:lnTo>
                  <a:pt x="277" y="115"/>
                </a:lnTo>
                <a:lnTo>
                  <a:pt x="277" y="118"/>
                </a:lnTo>
                <a:lnTo>
                  <a:pt x="280" y="118"/>
                </a:lnTo>
                <a:lnTo>
                  <a:pt x="280" y="115"/>
                </a:lnTo>
                <a:lnTo>
                  <a:pt x="280" y="112"/>
                </a:lnTo>
                <a:lnTo>
                  <a:pt x="280" y="110"/>
                </a:lnTo>
                <a:lnTo>
                  <a:pt x="282" y="110"/>
                </a:lnTo>
                <a:lnTo>
                  <a:pt x="288" y="98"/>
                </a:lnTo>
                <a:lnTo>
                  <a:pt x="291" y="92"/>
                </a:lnTo>
                <a:lnTo>
                  <a:pt x="294" y="87"/>
                </a:lnTo>
                <a:lnTo>
                  <a:pt x="297" y="84"/>
                </a:lnTo>
                <a:lnTo>
                  <a:pt x="300" y="78"/>
                </a:lnTo>
                <a:lnTo>
                  <a:pt x="303" y="75"/>
                </a:lnTo>
                <a:lnTo>
                  <a:pt x="305" y="69"/>
                </a:lnTo>
                <a:lnTo>
                  <a:pt x="311" y="69"/>
                </a:lnTo>
                <a:lnTo>
                  <a:pt x="311" y="66"/>
                </a:lnTo>
                <a:lnTo>
                  <a:pt x="311" y="61"/>
                </a:lnTo>
                <a:lnTo>
                  <a:pt x="314" y="58"/>
                </a:lnTo>
                <a:lnTo>
                  <a:pt x="317" y="55"/>
                </a:lnTo>
                <a:lnTo>
                  <a:pt x="320" y="52"/>
                </a:lnTo>
                <a:lnTo>
                  <a:pt x="323" y="46"/>
                </a:lnTo>
                <a:lnTo>
                  <a:pt x="326" y="43"/>
                </a:lnTo>
                <a:lnTo>
                  <a:pt x="326" y="40"/>
                </a:lnTo>
                <a:lnTo>
                  <a:pt x="329" y="38"/>
                </a:lnTo>
                <a:lnTo>
                  <a:pt x="331" y="35"/>
                </a:lnTo>
                <a:lnTo>
                  <a:pt x="331" y="29"/>
                </a:lnTo>
                <a:lnTo>
                  <a:pt x="334" y="26"/>
                </a:lnTo>
                <a:lnTo>
                  <a:pt x="337" y="20"/>
                </a:lnTo>
                <a:lnTo>
                  <a:pt x="337" y="17"/>
                </a:lnTo>
                <a:lnTo>
                  <a:pt x="340" y="15"/>
                </a:lnTo>
                <a:lnTo>
                  <a:pt x="343" y="12"/>
                </a:lnTo>
                <a:lnTo>
                  <a:pt x="343" y="9"/>
                </a:lnTo>
                <a:lnTo>
                  <a:pt x="346" y="6"/>
                </a:lnTo>
                <a:lnTo>
                  <a:pt x="349" y="0"/>
                </a:lnTo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71" name="Freeform 220"/>
          <p:cNvSpPr>
            <a:spLocks/>
          </p:cNvSpPr>
          <p:nvPr/>
        </p:nvSpPr>
        <p:spPr bwMode="auto">
          <a:xfrm>
            <a:off x="7615238" y="1720850"/>
            <a:ext cx="34925" cy="25400"/>
          </a:xfrm>
          <a:custGeom>
            <a:avLst/>
            <a:gdLst>
              <a:gd name="T0" fmla="*/ 2147483647 w 20"/>
              <a:gd name="T1" fmla="*/ 2147483647 h 17"/>
              <a:gd name="T2" fmla="*/ 2147483647 w 20"/>
              <a:gd name="T3" fmla="*/ 2147483647 h 17"/>
              <a:gd name="T4" fmla="*/ 2147483647 w 20"/>
              <a:gd name="T5" fmla="*/ 2147483647 h 17"/>
              <a:gd name="T6" fmla="*/ 0 w 20"/>
              <a:gd name="T7" fmla="*/ 2147483647 h 17"/>
              <a:gd name="T8" fmla="*/ 2147483647 w 20"/>
              <a:gd name="T9" fmla="*/ 2147483647 h 17"/>
              <a:gd name="T10" fmla="*/ 2147483647 w 20"/>
              <a:gd name="T11" fmla="*/ 2147483647 h 17"/>
              <a:gd name="T12" fmla="*/ 2147483647 w 20"/>
              <a:gd name="T13" fmla="*/ 2147483647 h 17"/>
              <a:gd name="T14" fmla="*/ 2147483647 w 20"/>
              <a:gd name="T15" fmla="*/ 2147483647 h 17"/>
              <a:gd name="T16" fmla="*/ 2147483647 w 20"/>
              <a:gd name="T17" fmla="*/ 2147483647 h 17"/>
              <a:gd name="T18" fmla="*/ 2147483647 w 20"/>
              <a:gd name="T19" fmla="*/ 2147483647 h 17"/>
              <a:gd name="T20" fmla="*/ 2147483647 w 20"/>
              <a:gd name="T21" fmla="*/ 2147483647 h 17"/>
              <a:gd name="T22" fmla="*/ 2147483647 w 20"/>
              <a:gd name="T23" fmla="*/ 2147483647 h 17"/>
              <a:gd name="T24" fmla="*/ 2147483647 w 20"/>
              <a:gd name="T25" fmla="*/ 2147483647 h 17"/>
              <a:gd name="T26" fmla="*/ 2147483647 w 20"/>
              <a:gd name="T27" fmla="*/ 2147483647 h 17"/>
              <a:gd name="T28" fmla="*/ 2147483647 w 20"/>
              <a:gd name="T29" fmla="*/ 2147483647 h 17"/>
              <a:gd name="T30" fmla="*/ 2147483647 w 20"/>
              <a:gd name="T31" fmla="*/ 2147483647 h 17"/>
              <a:gd name="T32" fmla="*/ 2147483647 w 20"/>
              <a:gd name="T33" fmla="*/ 0 h 17"/>
              <a:gd name="T34" fmla="*/ 2147483647 w 20"/>
              <a:gd name="T35" fmla="*/ 0 h 17"/>
              <a:gd name="T36" fmla="*/ 2147483647 w 20"/>
              <a:gd name="T37" fmla="*/ 2147483647 h 17"/>
              <a:gd name="T38" fmla="*/ 2147483647 w 20"/>
              <a:gd name="T39" fmla="*/ 2147483647 h 17"/>
              <a:gd name="T40" fmla="*/ 2147483647 w 20"/>
              <a:gd name="T41" fmla="*/ 2147483647 h 17"/>
              <a:gd name="T42" fmla="*/ 2147483647 w 20"/>
              <a:gd name="T43" fmla="*/ 2147483647 h 17"/>
              <a:gd name="T44" fmla="*/ 2147483647 w 20"/>
              <a:gd name="T45" fmla="*/ 2147483647 h 17"/>
              <a:gd name="T46" fmla="*/ 2147483647 w 20"/>
              <a:gd name="T47" fmla="*/ 2147483647 h 17"/>
              <a:gd name="T48" fmla="*/ 2147483647 w 20"/>
              <a:gd name="T49" fmla="*/ 2147483647 h 17"/>
              <a:gd name="T50" fmla="*/ 2147483647 w 20"/>
              <a:gd name="T51" fmla="*/ 2147483647 h 1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0"/>
              <a:gd name="T79" fmla="*/ 0 h 17"/>
              <a:gd name="T80" fmla="*/ 20 w 20"/>
              <a:gd name="T81" fmla="*/ 17 h 1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0" h="17">
                <a:moveTo>
                  <a:pt x="12" y="14"/>
                </a:moveTo>
                <a:lnTo>
                  <a:pt x="9" y="17"/>
                </a:lnTo>
                <a:lnTo>
                  <a:pt x="6" y="17"/>
                </a:lnTo>
                <a:lnTo>
                  <a:pt x="0" y="17"/>
                </a:lnTo>
                <a:lnTo>
                  <a:pt x="3" y="17"/>
                </a:lnTo>
                <a:lnTo>
                  <a:pt x="6" y="14"/>
                </a:lnTo>
                <a:lnTo>
                  <a:pt x="9" y="11"/>
                </a:lnTo>
                <a:lnTo>
                  <a:pt x="6" y="14"/>
                </a:lnTo>
                <a:lnTo>
                  <a:pt x="6" y="11"/>
                </a:lnTo>
                <a:lnTo>
                  <a:pt x="6" y="8"/>
                </a:lnTo>
                <a:lnTo>
                  <a:pt x="9" y="8"/>
                </a:lnTo>
                <a:lnTo>
                  <a:pt x="12" y="5"/>
                </a:lnTo>
                <a:lnTo>
                  <a:pt x="14" y="5"/>
                </a:lnTo>
                <a:lnTo>
                  <a:pt x="17" y="5"/>
                </a:lnTo>
                <a:lnTo>
                  <a:pt x="17" y="2"/>
                </a:lnTo>
                <a:lnTo>
                  <a:pt x="14" y="2"/>
                </a:lnTo>
                <a:lnTo>
                  <a:pt x="14" y="0"/>
                </a:lnTo>
                <a:lnTo>
                  <a:pt x="17" y="0"/>
                </a:lnTo>
                <a:lnTo>
                  <a:pt x="20" y="2"/>
                </a:lnTo>
                <a:lnTo>
                  <a:pt x="20" y="5"/>
                </a:lnTo>
                <a:lnTo>
                  <a:pt x="17" y="5"/>
                </a:lnTo>
                <a:lnTo>
                  <a:pt x="17" y="8"/>
                </a:lnTo>
                <a:lnTo>
                  <a:pt x="14" y="8"/>
                </a:lnTo>
                <a:lnTo>
                  <a:pt x="12" y="11"/>
                </a:lnTo>
                <a:lnTo>
                  <a:pt x="14" y="11"/>
                </a:lnTo>
                <a:lnTo>
                  <a:pt x="12" y="14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72" name="Freeform 221"/>
          <p:cNvSpPr>
            <a:spLocks/>
          </p:cNvSpPr>
          <p:nvPr/>
        </p:nvSpPr>
        <p:spPr bwMode="auto">
          <a:xfrm>
            <a:off x="7596188" y="1746250"/>
            <a:ext cx="39687" cy="9525"/>
          </a:xfrm>
          <a:custGeom>
            <a:avLst/>
            <a:gdLst>
              <a:gd name="T0" fmla="*/ 2147483647 w 23"/>
              <a:gd name="T1" fmla="*/ 2147483647 h 8"/>
              <a:gd name="T2" fmla="*/ 2147483647 w 23"/>
              <a:gd name="T3" fmla="*/ 2147483647 h 8"/>
              <a:gd name="T4" fmla="*/ 2147483647 w 23"/>
              <a:gd name="T5" fmla="*/ 2147483647 h 8"/>
              <a:gd name="T6" fmla="*/ 2147483647 w 23"/>
              <a:gd name="T7" fmla="*/ 2147483647 h 8"/>
              <a:gd name="T8" fmla="*/ 2147483647 w 23"/>
              <a:gd name="T9" fmla="*/ 2147483647 h 8"/>
              <a:gd name="T10" fmla="*/ 2147483647 w 23"/>
              <a:gd name="T11" fmla="*/ 2147483647 h 8"/>
              <a:gd name="T12" fmla="*/ 2147483647 w 23"/>
              <a:gd name="T13" fmla="*/ 2147483647 h 8"/>
              <a:gd name="T14" fmla="*/ 2147483647 w 23"/>
              <a:gd name="T15" fmla="*/ 2147483647 h 8"/>
              <a:gd name="T16" fmla="*/ 2147483647 w 23"/>
              <a:gd name="T17" fmla="*/ 2147483647 h 8"/>
              <a:gd name="T18" fmla="*/ 0 w 23"/>
              <a:gd name="T19" fmla="*/ 2147483647 h 8"/>
              <a:gd name="T20" fmla="*/ 2147483647 w 23"/>
              <a:gd name="T21" fmla="*/ 2147483647 h 8"/>
              <a:gd name="T22" fmla="*/ 2147483647 w 23"/>
              <a:gd name="T23" fmla="*/ 2147483647 h 8"/>
              <a:gd name="T24" fmla="*/ 2147483647 w 23"/>
              <a:gd name="T25" fmla="*/ 2147483647 h 8"/>
              <a:gd name="T26" fmla="*/ 2147483647 w 23"/>
              <a:gd name="T27" fmla="*/ 0 h 8"/>
              <a:gd name="T28" fmla="*/ 2147483647 w 23"/>
              <a:gd name="T29" fmla="*/ 0 h 8"/>
              <a:gd name="T30" fmla="*/ 2147483647 w 23"/>
              <a:gd name="T31" fmla="*/ 2147483647 h 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3"/>
              <a:gd name="T49" fmla="*/ 0 h 8"/>
              <a:gd name="T50" fmla="*/ 23 w 23"/>
              <a:gd name="T51" fmla="*/ 8 h 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3" h="8">
                <a:moveTo>
                  <a:pt x="23" y="3"/>
                </a:moveTo>
                <a:lnTo>
                  <a:pt x="20" y="3"/>
                </a:lnTo>
                <a:lnTo>
                  <a:pt x="17" y="3"/>
                </a:lnTo>
                <a:lnTo>
                  <a:pt x="11" y="6"/>
                </a:lnTo>
                <a:lnTo>
                  <a:pt x="17" y="6"/>
                </a:lnTo>
                <a:lnTo>
                  <a:pt x="11" y="6"/>
                </a:lnTo>
                <a:lnTo>
                  <a:pt x="5" y="6"/>
                </a:lnTo>
                <a:lnTo>
                  <a:pt x="2" y="8"/>
                </a:lnTo>
                <a:lnTo>
                  <a:pt x="2" y="6"/>
                </a:lnTo>
                <a:lnTo>
                  <a:pt x="0" y="6"/>
                </a:lnTo>
                <a:lnTo>
                  <a:pt x="2" y="3"/>
                </a:lnTo>
                <a:lnTo>
                  <a:pt x="5" y="3"/>
                </a:lnTo>
                <a:lnTo>
                  <a:pt x="11" y="3"/>
                </a:lnTo>
                <a:lnTo>
                  <a:pt x="17" y="0"/>
                </a:lnTo>
                <a:lnTo>
                  <a:pt x="23" y="0"/>
                </a:lnTo>
                <a:lnTo>
                  <a:pt x="23" y="3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73" name="Freeform 222"/>
          <p:cNvSpPr>
            <a:spLocks/>
          </p:cNvSpPr>
          <p:nvPr/>
        </p:nvSpPr>
        <p:spPr bwMode="auto">
          <a:xfrm>
            <a:off x="7126288" y="2462213"/>
            <a:ext cx="61912" cy="53975"/>
          </a:xfrm>
          <a:custGeom>
            <a:avLst/>
            <a:gdLst>
              <a:gd name="T0" fmla="*/ 2147483647 w 37"/>
              <a:gd name="T1" fmla="*/ 2147483647 h 40"/>
              <a:gd name="T2" fmla="*/ 2147483647 w 37"/>
              <a:gd name="T3" fmla="*/ 2147483647 h 40"/>
              <a:gd name="T4" fmla="*/ 2147483647 w 37"/>
              <a:gd name="T5" fmla="*/ 2147483647 h 40"/>
              <a:gd name="T6" fmla="*/ 2147483647 w 37"/>
              <a:gd name="T7" fmla="*/ 2147483647 h 40"/>
              <a:gd name="T8" fmla="*/ 2147483647 w 37"/>
              <a:gd name="T9" fmla="*/ 2147483647 h 40"/>
              <a:gd name="T10" fmla="*/ 2147483647 w 37"/>
              <a:gd name="T11" fmla="*/ 2147483647 h 40"/>
              <a:gd name="T12" fmla="*/ 2147483647 w 37"/>
              <a:gd name="T13" fmla="*/ 2147483647 h 40"/>
              <a:gd name="T14" fmla="*/ 2147483647 w 37"/>
              <a:gd name="T15" fmla="*/ 2147483647 h 40"/>
              <a:gd name="T16" fmla="*/ 2147483647 w 37"/>
              <a:gd name="T17" fmla="*/ 2147483647 h 40"/>
              <a:gd name="T18" fmla="*/ 2147483647 w 37"/>
              <a:gd name="T19" fmla="*/ 0 h 40"/>
              <a:gd name="T20" fmla="*/ 2147483647 w 37"/>
              <a:gd name="T21" fmla="*/ 2147483647 h 40"/>
              <a:gd name="T22" fmla="*/ 2147483647 w 37"/>
              <a:gd name="T23" fmla="*/ 2147483647 h 40"/>
              <a:gd name="T24" fmla="*/ 2147483647 w 37"/>
              <a:gd name="T25" fmla="*/ 2147483647 h 40"/>
              <a:gd name="T26" fmla="*/ 2147483647 w 37"/>
              <a:gd name="T27" fmla="*/ 2147483647 h 40"/>
              <a:gd name="T28" fmla="*/ 2147483647 w 37"/>
              <a:gd name="T29" fmla="*/ 2147483647 h 40"/>
              <a:gd name="T30" fmla="*/ 2147483647 w 37"/>
              <a:gd name="T31" fmla="*/ 2147483647 h 40"/>
              <a:gd name="T32" fmla="*/ 2147483647 w 37"/>
              <a:gd name="T33" fmla="*/ 2147483647 h 40"/>
              <a:gd name="T34" fmla="*/ 2147483647 w 37"/>
              <a:gd name="T35" fmla="*/ 2147483647 h 40"/>
              <a:gd name="T36" fmla="*/ 2147483647 w 37"/>
              <a:gd name="T37" fmla="*/ 2147483647 h 40"/>
              <a:gd name="T38" fmla="*/ 2147483647 w 37"/>
              <a:gd name="T39" fmla="*/ 2147483647 h 40"/>
              <a:gd name="T40" fmla="*/ 2147483647 w 37"/>
              <a:gd name="T41" fmla="*/ 2147483647 h 40"/>
              <a:gd name="T42" fmla="*/ 2147483647 w 37"/>
              <a:gd name="T43" fmla="*/ 2147483647 h 40"/>
              <a:gd name="T44" fmla="*/ 2147483647 w 37"/>
              <a:gd name="T45" fmla="*/ 2147483647 h 40"/>
              <a:gd name="T46" fmla="*/ 2147483647 w 37"/>
              <a:gd name="T47" fmla="*/ 2147483647 h 40"/>
              <a:gd name="T48" fmla="*/ 2147483647 w 37"/>
              <a:gd name="T49" fmla="*/ 2147483647 h 40"/>
              <a:gd name="T50" fmla="*/ 2147483647 w 37"/>
              <a:gd name="T51" fmla="*/ 2147483647 h 40"/>
              <a:gd name="T52" fmla="*/ 2147483647 w 37"/>
              <a:gd name="T53" fmla="*/ 2147483647 h 40"/>
              <a:gd name="T54" fmla="*/ 2147483647 w 37"/>
              <a:gd name="T55" fmla="*/ 2147483647 h 40"/>
              <a:gd name="T56" fmla="*/ 2147483647 w 37"/>
              <a:gd name="T57" fmla="*/ 2147483647 h 40"/>
              <a:gd name="T58" fmla="*/ 2147483647 w 37"/>
              <a:gd name="T59" fmla="*/ 2147483647 h 40"/>
              <a:gd name="T60" fmla="*/ 2147483647 w 37"/>
              <a:gd name="T61" fmla="*/ 2147483647 h 40"/>
              <a:gd name="T62" fmla="*/ 2147483647 w 37"/>
              <a:gd name="T63" fmla="*/ 2147483647 h 40"/>
              <a:gd name="T64" fmla="*/ 2147483647 w 37"/>
              <a:gd name="T65" fmla="*/ 2147483647 h 40"/>
              <a:gd name="T66" fmla="*/ 2147483647 w 37"/>
              <a:gd name="T67" fmla="*/ 2147483647 h 40"/>
              <a:gd name="T68" fmla="*/ 2147483647 w 37"/>
              <a:gd name="T69" fmla="*/ 2147483647 h 40"/>
              <a:gd name="T70" fmla="*/ 2147483647 w 37"/>
              <a:gd name="T71" fmla="*/ 2147483647 h 40"/>
              <a:gd name="T72" fmla="*/ 2147483647 w 37"/>
              <a:gd name="T73" fmla="*/ 2147483647 h 40"/>
              <a:gd name="T74" fmla="*/ 2147483647 w 37"/>
              <a:gd name="T75" fmla="*/ 2147483647 h 40"/>
              <a:gd name="T76" fmla="*/ 2147483647 w 37"/>
              <a:gd name="T77" fmla="*/ 2147483647 h 40"/>
              <a:gd name="T78" fmla="*/ 2147483647 w 37"/>
              <a:gd name="T79" fmla="*/ 2147483647 h 4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37"/>
              <a:gd name="T121" fmla="*/ 0 h 40"/>
              <a:gd name="T122" fmla="*/ 37 w 37"/>
              <a:gd name="T123" fmla="*/ 40 h 4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37" h="40">
                <a:moveTo>
                  <a:pt x="0" y="17"/>
                </a:moveTo>
                <a:lnTo>
                  <a:pt x="3" y="17"/>
                </a:lnTo>
                <a:lnTo>
                  <a:pt x="6" y="17"/>
                </a:lnTo>
                <a:lnTo>
                  <a:pt x="9" y="15"/>
                </a:lnTo>
                <a:lnTo>
                  <a:pt x="11" y="15"/>
                </a:lnTo>
                <a:lnTo>
                  <a:pt x="14" y="12"/>
                </a:lnTo>
                <a:lnTo>
                  <a:pt x="14" y="15"/>
                </a:lnTo>
                <a:lnTo>
                  <a:pt x="14" y="17"/>
                </a:lnTo>
                <a:lnTo>
                  <a:pt x="17" y="17"/>
                </a:lnTo>
                <a:lnTo>
                  <a:pt x="20" y="15"/>
                </a:lnTo>
                <a:lnTo>
                  <a:pt x="23" y="15"/>
                </a:lnTo>
                <a:lnTo>
                  <a:pt x="20" y="12"/>
                </a:lnTo>
                <a:lnTo>
                  <a:pt x="17" y="12"/>
                </a:lnTo>
                <a:lnTo>
                  <a:pt x="14" y="12"/>
                </a:lnTo>
                <a:lnTo>
                  <a:pt x="14" y="9"/>
                </a:lnTo>
                <a:lnTo>
                  <a:pt x="11" y="9"/>
                </a:lnTo>
                <a:lnTo>
                  <a:pt x="11" y="6"/>
                </a:lnTo>
                <a:lnTo>
                  <a:pt x="14" y="6"/>
                </a:lnTo>
                <a:lnTo>
                  <a:pt x="14" y="3"/>
                </a:lnTo>
                <a:lnTo>
                  <a:pt x="20" y="0"/>
                </a:lnTo>
                <a:lnTo>
                  <a:pt x="23" y="3"/>
                </a:lnTo>
                <a:lnTo>
                  <a:pt x="23" y="6"/>
                </a:lnTo>
                <a:lnTo>
                  <a:pt x="26" y="6"/>
                </a:lnTo>
                <a:lnTo>
                  <a:pt x="29" y="6"/>
                </a:lnTo>
                <a:lnTo>
                  <a:pt x="29" y="9"/>
                </a:lnTo>
                <a:lnTo>
                  <a:pt x="32" y="9"/>
                </a:lnTo>
                <a:lnTo>
                  <a:pt x="35" y="12"/>
                </a:lnTo>
                <a:lnTo>
                  <a:pt x="35" y="15"/>
                </a:lnTo>
                <a:lnTo>
                  <a:pt x="35" y="17"/>
                </a:lnTo>
                <a:lnTo>
                  <a:pt x="35" y="20"/>
                </a:lnTo>
                <a:lnTo>
                  <a:pt x="32" y="20"/>
                </a:lnTo>
                <a:lnTo>
                  <a:pt x="29" y="20"/>
                </a:lnTo>
                <a:lnTo>
                  <a:pt x="29" y="17"/>
                </a:lnTo>
                <a:lnTo>
                  <a:pt x="26" y="15"/>
                </a:lnTo>
                <a:lnTo>
                  <a:pt x="26" y="12"/>
                </a:lnTo>
                <a:lnTo>
                  <a:pt x="23" y="12"/>
                </a:lnTo>
                <a:lnTo>
                  <a:pt x="23" y="15"/>
                </a:lnTo>
                <a:lnTo>
                  <a:pt x="26" y="17"/>
                </a:lnTo>
                <a:lnTo>
                  <a:pt x="26" y="20"/>
                </a:lnTo>
                <a:lnTo>
                  <a:pt x="29" y="20"/>
                </a:lnTo>
                <a:lnTo>
                  <a:pt x="26" y="23"/>
                </a:lnTo>
                <a:lnTo>
                  <a:pt x="26" y="26"/>
                </a:lnTo>
                <a:lnTo>
                  <a:pt x="29" y="26"/>
                </a:lnTo>
                <a:lnTo>
                  <a:pt x="29" y="29"/>
                </a:lnTo>
                <a:lnTo>
                  <a:pt x="26" y="32"/>
                </a:lnTo>
                <a:lnTo>
                  <a:pt x="29" y="29"/>
                </a:lnTo>
                <a:lnTo>
                  <a:pt x="32" y="29"/>
                </a:lnTo>
                <a:lnTo>
                  <a:pt x="35" y="29"/>
                </a:lnTo>
                <a:lnTo>
                  <a:pt x="35" y="26"/>
                </a:lnTo>
                <a:lnTo>
                  <a:pt x="35" y="23"/>
                </a:lnTo>
                <a:lnTo>
                  <a:pt x="37" y="23"/>
                </a:lnTo>
                <a:lnTo>
                  <a:pt x="37" y="26"/>
                </a:lnTo>
                <a:lnTo>
                  <a:pt x="37" y="29"/>
                </a:lnTo>
                <a:lnTo>
                  <a:pt x="35" y="32"/>
                </a:lnTo>
                <a:lnTo>
                  <a:pt x="37" y="35"/>
                </a:lnTo>
                <a:lnTo>
                  <a:pt x="35" y="38"/>
                </a:lnTo>
                <a:lnTo>
                  <a:pt x="35" y="40"/>
                </a:lnTo>
                <a:lnTo>
                  <a:pt x="35" y="38"/>
                </a:lnTo>
                <a:lnTo>
                  <a:pt x="35" y="35"/>
                </a:lnTo>
                <a:lnTo>
                  <a:pt x="35" y="38"/>
                </a:lnTo>
                <a:lnTo>
                  <a:pt x="32" y="38"/>
                </a:lnTo>
                <a:lnTo>
                  <a:pt x="32" y="35"/>
                </a:lnTo>
                <a:lnTo>
                  <a:pt x="29" y="35"/>
                </a:lnTo>
                <a:lnTo>
                  <a:pt x="26" y="35"/>
                </a:lnTo>
                <a:lnTo>
                  <a:pt x="26" y="32"/>
                </a:lnTo>
                <a:lnTo>
                  <a:pt x="23" y="32"/>
                </a:lnTo>
                <a:lnTo>
                  <a:pt x="20" y="29"/>
                </a:lnTo>
                <a:lnTo>
                  <a:pt x="20" y="32"/>
                </a:lnTo>
                <a:lnTo>
                  <a:pt x="17" y="32"/>
                </a:lnTo>
                <a:lnTo>
                  <a:pt x="17" y="29"/>
                </a:lnTo>
                <a:lnTo>
                  <a:pt x="14" y="32"/>
                </a:lnTo>
                <a:lnTo>
                  <a:pt x="14" y="29"/>
                </a:lnTo>
                <a:lnTo>
                  <a:pt x="14" y="26"/>
                </a:lnTo>
                <a:lnTo>
                  <a:pt x="11" y="23"/>
                </a:lnTo>
                <a:lnTo>
                  <a:pt x="11" y="20"/>
                </a:lnTo>
                <a:lnTo>
                  <a:pt x="11" y="23"/>
                </a:lnTo>
                <a:lnTo>
                  <a:pt x="9" y="23"/>
                </a:lnTo>
                <a:lnTo>
                  <a:pt x="9" y="26"/>
                </a:lnTo>
                <a:lnTo>
                  <a:pt x="6" y="26"/>
                </a:lnTo>
                <a:lnTo>
                  <a:pt x="3" y="23"/>
                </a:lnTo>
                <a:lnTo>
                  <a:pt x="0" y="17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74" name="Freeform 223"/>
          <p:cNvSpPr>
            <a:spLocks/>
          </p:cNvSpPr>
          <p:nvPr/>
        </p:nvSpPr>
        <p:spPr bwMode="auto">
          <a:xfrm>
            <a:off x="7194550" y="2120900"/>
            <a:ext cx="30163" cy="14288"/>
          </a:xfrm>
          <a:custGeom>
            <a:avLst/>
            <a:gdLst>
              <a:gd name="T0" fmla="*/ 0 w 18"/>
              <a:gd name="T1" fmla="*/ 2147483647 h 11"/>
              <a:gd name="T2" fmla="*/ 2147483647 w 18"/>
              <a:gd name="T3" fmla="*/ 2147483647 h 11"/>
              <a:gd name="T4" fmla="*/ 2147483647 w 18"/>
              <a:gd name="T5" fmla="*/ 2147483647 h 11"/>
              <a:gd name="T6" fmla="*/ 2147483647 w 18"/>
              <a:gd name="T7" fmla="*/ 0 h 11"/>
              <a:gd name="T8" fmla="*/ 2147483647 w 18"/>
              <a:gd name="T9" fmla="*/ 0 h 11"/>
              <a:gd name="T10" fmla="*/ 2147483647 w 18"/>
              <a:gd name="T11" fmla="*/ 2147483647 h 11"/>
              <a:gd name="T12" fmla="*/ 2147483647 w 18"/>
              <a:gd name="T13" fmla="*/ 2147483647 h 11"/>
              <a:gd name="T14" fmla="*/ 2147483647 w 18"/>
              <a:gd name="T15" fmla="*/ 2147483647 h 11"/>
              <a:gd name="T16" fmla="*/ 2147483647 w 18"/>
              <a:gd name="T17" fmla="*/ 2147483647 h 11"/>
              <a:gd name="T18" fmla="*/ 2147483647 w 18"/>
              <a:gd name="T19" fmla="*/ 2147483647 h 11"/>
              <a:gd name="T20" fmla="*/ 2147483647 w 18"/>
              <a:gd name="T21" fmla="*/ 2147483647 h 11"/>
              <a:gd name="T22" fmla="*/ 2147483647 w 18"/>
              <a:gd name="T23" fmla="*/ 2147483647 h 11"/>
              <a:gd name="T24" fmla="*/ 2147483647 w 18"/>
              <a:gd name="T25" fmla="*/ 2147483647 h 11"/>
              <a:gd name="T26" fmla="*/ 2147483647 w 18"/>
              <a:gd name="T27" fmla="*/ 2147483647 h 11"/>
              <a:gd name="T28" fmla="*/ 2147483647 w 18"/>
              <a:gd name="T29" fmla="*/ 2147483647 h 11"/>
              <a:gd name="T30" fmla="*/ 2147483647 w 18"/>
              <a:gd name="T31" fmla="*/ 2147483647 h 11"/>
              <a:gd name="T32" fmla="*/ 2147483647 w 18"/>
              <a:gd name="T33" fmla="*/ 2147483647 h 11"/>
              <a:gd name="T34" fmla="*/ 2147483647 w 18"/>
              <a:gd name="T35" fmla="*/ 2147483647 h 11"/>
              <a:gd name="T36" fmla="*/ 2147483647 w 18"/>
              <a:gd name="T37" fmla="*/ 2147483647 h 11"/>
              <a:gd name="T38" fmla="*/ 2147483647 w 18"/>
              <a:gd name="T39" fmla="*/ 2147483647 h 11"/>
              <a:gd name="T40" fmla="*/ 2147483647 w 18"/>
              <a:gd name="T41" fmla="*/ 2147483647 h 11"/>
              <a:gd name="T42" fmla="*/ 2147483647 w 18"/>
              <a:gd name="T43" fmla="*/ 2147483647 h 11"/>
              <a:gd name="T44" fmla="*/ 2147483647 w 18"/>
              <a:gd name="T45" fmla="*/ 2147483647 h 11"/>
              <a:gd name="T46" fmla="*/ 2147483647 w 18"/>
              <a:gd name="T47" fmla="*/ 2147483647 h 11"/>
              <a:gd name="T48" fmla="*/ 0 w 18"/>
              <a:gd name="T49" fmla="*/ 2147483647 h 1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8"/>
              <a:gd name="T76" fmla="*/ 0 h 11"/>
              <a:gd name="T77" fmla="*/ 18 w 18"/>
              <a:gd name="T78" fmla="*/ 11 h 1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8" h="11">
                <a:moveTo>
                  <a:pt x="0" y="2"/>
                </a:moveTo>
                <a:lnTo>
                  <a:pt x="3" y="2"/>
                </a:lnTo>
                <a:lnTo>
                  <a:pt x="6" y="2"/>
                </a:lnTo>
                <a:lnTo>
                  <a:pt x="6" y="0"/>
                </a:lnTo>
                <a:lnTo>
                  <a:pt x="9" y="0"/>
                </a:lnTo>
                <a:lnTo>
                  <a:pt x="9" y="2"/>
                </a:lnTo>
                <a:lnTo>
                  <a:pt x="6" y="5"/>
                </a:lnTo>
                <a:lnTo>
                  <a:pt x="9" y="5"/>
                </a:lnTo>
                <a:lnTo>
                  <a:pt x="12" y="5"/>
                </a:lnTo>
                <a:lnTo>
                  <a:pt x="12" y="2"/>
                </a:lnTo>
                <a:lnTo>
                  <a:pt x="15" y="2"/>
                </a:lnTo>
                <a:lnTo>
                  <a:pt x="18" y="2"/>
                </a:lnTo>
                <a:lnTo>
                  <a:pt x="18" y="5"/>
                </a:lnTo>
                <a:lnTo>
                  <a:pt x="18" y="8"/>
                </a:lnTo>
                <a:lnTo>
                  <a:pt x="15" y="8"/>
                </a:lnTo>
                <a:lnTo>
                  <a:pt x="15" y="5"/>
                </a:lnTo>
                <a:lnTo>
                  <a:pt x="12" y="8"/>
                </a:lnTo>
                <a:lnTo>
                  <a:pt x="12" y="11"/>
                </a:lnTo>
                <a:lnTo>
                  <a:pt x="9" y="11"/>
                </a:lnTo>
                <a:lnTo>
                  <a:pt x="9" y="8"/>
                </a:lnTo>
                <a:lnTo>
                  <a:pt x="6" y="11"/>
                </a:lnTo>
                <a:lnTo>
                  <a:pt x="6" y="8"/>
                </a:lnTo>
                <a:lnTo>
                  <a:pt x="3" y="5"/>
                </a:lnTo>
                <a:lnTo>
                  <a:pt x="3" y="2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75" name="Freeform 224"/>
          <p:cNvSpPr>
            <a:spLocks/>
          </p:cNvSpPr>
          <p:nvPr/>
        </p:nvSpPr>
        <p:spPr bwMode="auto">
          <a:xfrm>
            <a:off x="7294563" y="2474913"/>
            <a:ext cx="26987" cy="14287"/>
          </a:xfrm>
          <a:custGeom>
            <a:avLst/>
            <a:gdLst>
              <a:gd name="T0" fmla="*/ 0 w 17"/>
              <a:gd name="T1" fmla="*/ 2147483647 h 11"/>
              <a:gd name="T2" fmla="*/ 0 w 17"/>
              <a:gd name="T3" fmla="*/ 2147483647 h 11"/>
              <a:gd name="T4" fmla="*/ 0 w 17"/>
              <a:gd name="T5" fmla="*/ 2147483647 h 11"/>
              <a:gd name="T6" fmla="*/ 2147483647 w 17"/>
              <a:gd name="T7" fmla="*/ 2147483647 h 11"/>
              <a:gd name="T8" fmla="*/ 2147483647 w 17"/>
              <a:gd name="T9" fmla="*/ 2147483647 h 11"/>
              <a:gd name="T10" fmla="*/ 2147483647 w 17"/>
              <a:gd name="T11" fmla="*/ 2147483647 h 11"/>
              <a:gd name="T12" fmla="*/ 2147483647 w 17"/>
              <a:gd name="T13" fmla="*/ 2147483647 h 11"/>
              <a:gd name="T14" fmla="*/ 2147483647 w 17"/>
              <a:gd name="T15" fmla="*/ 2147483647 h 11"/>
              <a:gd name="T16" fmla="*/ 2147483647 w 17"/>
              <a:gd name="T17" fmla="*/ 2147483647 h 11"/>
              <a:gd name="T18" fmla="*/ 2147483647 w 17"/>
              <a:gd name="T19" fmla="*/ 0 h 11"/>
              <a:gd name="T20" fmla="*/ 2147483647 w 17"/>
              <a:gd name="T21" fmla="*/ 0 h 11"/>
              <a:gd name="T22" fmla="*/ 2147483647 w 17"/>
              <a:gd name="T23" fmla="*/ 2147483647 h 11"/>
              <a:gd name="T24" fmla="*/ 2147483647 w 17"/>
              <a:gd name="T25" fmla="*/ 2147483647 h 11"/>
              <a:gd name="T26" fmla="*/ 2147483647 w 17"/>
              <a:gd name="T27" fmla="*/ 2147483647 h 11"/>
              <a:gd name="T28" fmla="*/ 2147483647 w 17"/>
              <a:gd name="T29" fmla="*/ 2147483647 h 11"/>
              <a:gd name="T30" fmla="*/ 2147483647 w 17"/>
              <a:gd name="T31" fmla="*/ 2147483647 h 11"/>
              <a:gd name="T32" fmla="*/ 2147483647 w 17"/>
              <a:gd name="T33" fmla="*/ 2147483647 h 11"/>
              <a:gd name="T34" fmla="*/ 2147483647 w 17"/>
              <a:gd name="T35" fmla="*/ 2147483647 h 11"/>
              <a:gd name="T36" fmla="*/ 0 w 17"/>
              <a:gd name="T37" fmla="*/ 2147483647 h 1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7"/>
              <a:gd name="T58" fmla="*/ 0 h 11"/>
              <a:gd name="T59" fmla="*/ 17 w 17"/>
              <a:gd name="T60" fmla="*/ 11 h 1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7" h="11">
                <a:moveTo>
                  <a:pt x="0" y="11"/>
                </a:moveTo>
                <a:lnTo>
                  <a:pt x="0" y="8"/>
                </a:lnTo>
                <a:lnTo>
                  <a:pt x="0" y="6"/>
                </a:lnTo>
                <a:lnTo>
                  <a:pt x="3" y="3"/>
                </a:lnTo>
                <a:lnTo>
                  <a:pt x="6" y="3"/>
                </a:lnTo>
                <a:lnTo>
                  <a:pt x="9" y="6"/>
                </a:lnTo>
                <a:lnTo>
                  <a:pt x="9" y="3"/>
                </a:lnTo>
                <a:lnTo>
                  <a:pt x="11" y="3"/>
                </a:lnTo>
                <a:lnTo>
                  <a:pt x="14" y="3"/>
                </a:lnTo>
                <a:lnTo>
                  <a:pt x="14" y="0"/>
                </a:lnTo>
                <a:lnTo>
                  <a:pt x="17" y="0"/>
                </a:lnTo>
                <a:lnTo>
                  <a:pt x="17" y="3"/>
                </a:lnTo>
                <a:lnTo>
                  <a:pt x="14" y="3"/>
                </a:lnTo>
                <a:lnTo>
                  <a:pt x="14" y="6"/>
                </a:lnTo>
                <a:lnTo>
                  <a:pt x="11" y="6"/>
                </a:lnTo>
                <a:lnTo>
                  <a:pt x="9" y="6"/>
                </a:lnTo>
                <a:lnTo>
                  <a:pt x="6" y="6"/>
                </a:lnTo>
                <a:lnTo>
                  <a:pt x="3" y="8"/>
                </a:lnTo>
                <a:lnTo>
                  <a:pt x="0" y="11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76" name="Freeform 225"/>
          <p:cNvSpPr>
            <a:spLocks/>
          </p:cNvSpPr>
          <p:nvPr/>
        </p:nvSpPr>
        <p:spPr bwMode="auto">
          <a:xfrm>
            <a:off x="7185025" y="2479675"/>
            <a:ext cx="14288" cy="9525"/>
          </a:xfrm>
          <a:custGeom>
            <a:avLst/>
            <a:gdLst>
              <a:gd name="T0" fmla="*/ 0 w 8"/>
              <a:gd name="T1" fmla="*/ 2147483647 h 8"/>
              <a:gd name="T2" fmla="*/ 2147483647 w 8"/>
              <a:gd name="T3" fmla="*/ 2147483647 h 8"/>
              <a:gd name="T4" fmla="*/ 2147483647 w 8"/>
              <a:gd name="T5" fmla="*/ 2147483647 h 8"/>
              <a:gd name="T6" fmla="*/ 2147483647 w 8"/>
              <a:gd name="T7" fmla="*/ 0 h 8"/>
              <a:gd name="T8" fmla="*/ 2147483647 w 8"/>
              <a:gd name="T9" fmla="*/ 0 h 8"/>
              <a:gd name="T10" fmla="*/ 2147483647 w 8"/>
              <a:gd name="T11" fmla="*/ 2147483647 h 8"/>
              <a:gd name="T12" fmla="*/ 2147483647 w 8"/>
              <a:gd name="T13" fmla="*/ 2147483647 h 8"/>
              <a:gd name="T14" fmla="*/ 2147483647 w 8"/>
              <a:gd name="T15" fmla="*/ 2147483647 h 8"/>
              <a:gd name="T16" fmla="*/ 2147483647 w 8"/>
              <a:gd name="T17" fmla="*/ 2147483647 h 8"/>
              <a:gd name="T18" fmla="*/ 2147483647 w 8"/>
              <a:gd name="T19" fmla="*/ 2147483647 h 8"/>
              <a:gd name="T20" fmla="*/ 2147483647 w 8"/>
              <a:gd name="T21" fmla="*/ 2147483647 h 8"/>
              <a:gd name="T22" fmla="*/ 0 w 8"/>
              <a:gd name="T23" fmla="*/ 2147483647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"/>
              <a:gd name="T37" fmla="*/ 0 h 8"/>
              <a:gd name="T38" fmla="*/ 8 w 8"/>
              <a:gd name="T39" fmla="*/ 8 h 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" h="8">
                <a:moveTo>
                  <a:pt x="0" y="8"/>
                </a:moveTo>
                <a:lnTo>
                  <a:pt x="2" y="5"/>
                </a:lnTo>
                <a:lnTo>
                  <a:pt x="2" y="3"/>
                </a:lnTo>
                <a:lnTo>
                  <a:pt x="2" y="0"/>
                </a:lnTo>
                <a:lnTo>
                  <a:pt x="5" y="0"/>
                </a:lnTo>
                <a:lnTo>
                  <a:pt x="5" y="3"/>
                </a:lnTo>
                <a:lnTo>
                  <a:pt x="8" y="3"/>
                </a:lnTo>
                <a:lnTo>
                  <a:pt x="8" y="5"/>
                </a:lnTo>
                <a:lnTo>
                  <a:pt x="5" y="8"/>
                </a:lnTo>
                <a:lnTo>
                  <a:pt x="5" y="5"/>
                </a:lnTo>
                <a:lnTo>
                  <a:pt x="2" y="8"/>
                </a:lnTo>
                <a:lnTo>
                  <a:pt x="0" y="8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77" name="Freeform 226"/>
          <p:cNvSpPr>
            <a:spLocks/>
          </p:cNvSpPr>
          <p:nvPr/>
        </p:nvSpPr>
        <p:spPr bwMode="auto">
          <a:xfrm>
            <a:off x="7208838" y="2501900"/>
            <a:ext cx="6350" cy="7938"/>
          </a:xfrm>
          <a:custGeom>
            <a:avLst/>
            <a:gdLst>
              <a:gd name="T0" fmla="*/ 0 w 3"/>
              <a:gd name="T1" fmla="*/ 2147483647 h 6"/>
              <a:gd name="T2" fmla="*/ 2147483647 w 3"/>
              <a:gd name="T3" fmla="*/ 2147483647 h 6"/>
              <a:gd name="T4" fmla="*/ 2147483647 w 3"/>
              <a:gd name="T5" fmla="*/ 2147483647 h 6"/>
              <a:gd name="T6" fmla="*/ 0 w 3"/>
              <a:gd name="T7" fmla="*/ 2147483647 h 6"/>
              <a:gd name="T8" fmla="*/ 2147483647 w 3"/>
              <a:gd name="T9" fmla="*/ 0 h 6"/>
              <a:gd name="T10" fmla="*/ 0 w 3"/>
              <a:gd name="T11" fmla="*/ 0 h 6"/>
              <a:gd name="T12" fmla="*/ 0 w 3"/>
              <a:gd name="T13" fmla="*/ 2147483647 h 6"/>
              <a:gd name="T14" fmla="*/ 0 w 3"/>
              <a:gd name="T15" fmla="*/ 2147483647 h 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"/>
              <a:gd name="T25" fmla="*/ 0 h 6"/>
              <a:gd name="T26" fmla="*/ 3 w 3"/>
              <a:gd name="T27" fmla="*/ 6 h 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" h="6">
                <a:moveTo>
                  <a:pt x="0" y="6"/>
                </a:moveTo>
                <a:lnTo>
                  <a:pt x="3" y="6"/>
                </a:lnTo>
                <a:lnTo>
                  <a:pt x="3" y="3"/>
                </a:lnTo>
                <a:lnTo>
                  <a:pt x="0" y="3"/>
                </a:lnTo>
                <a:lnTo>
                  <a:pt x="3" y="0"/>
                </a:lnTo>
                <a:lnTo>
                  <a:pt x="0" y="0"/>
                </a:lnTo>
                <a:lnTo>
                  <a:pt x="0" y="3"/>
                </a:lnTo>
                <a:lnTo>
                  <a:pt x="0" y="6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78" name="Freeform 227"/>
          <p:cNvSpPr>
            <a:spLocks/>
          </p:cNvSpPr>
          <p:nvPr/>
        </p:nvSpPr>
        <p:spPr bwMode="auto">
          <a:xfrm>
            <a:off x="7219950" y="2474913"/>
            <a:ext cx="7938" cy="7937"/>
          </a:xfrm>
          <a:custGeom>
            <a:avLst/>
            <a:gdLst>
              <a:gd name="T0" fmla="*/ 0 w 5"/>
              <a:gd name="T1" fmla="*/ 0 h 6"/>
              <a:gd name="T2" fmla="*/ 2147483647 w 5"/>
              <a:gd name="T3" fmla="*/ 0 h 6"/>
              <a:gd name="T4" fmla="*/ 2147483647 w 5"/>
              <a:gd name="T5" fmla="*/ 2147483647 h 6"/>
              <a:gd name="T6" fmla="*/ 2147483647 w 5"/>
              <a:gd name="T7" fmla="*/ 2147483647 h 6"/>
              <a:gd name="T8" fmla="*/ 2147483647 w 5"/>
              <a:gd name="T9" fmla="*/ 2147483647 h 6"/>
              <a:gd name="T10" fmla="*/ 2147483647 w 5"/>
              <a:gd name="T11" fmla="*/ 2147483647 h 6"/>
              <a:gd name="T12" fmla="*/ 0 w 5"/>
              <a:gd name="T13" fmla="*/ 2147483647 h 6"/>
              <a:gd name="T14" fmla="*/ 0 w 5"/>
              <a:gd name="T15" fmla="*/ 0 h 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"/>
              <a:gd name="T25" fmla="*/ 0 h 6"/>
              <a:gd name="T26" fmla="*/ 5 w 5"/>
              <a:gd name="T27" fmla="*/ 6 h 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" h="6">
                <a:moveTo>
                  <a:pt x="0" y="0"/>
                </a:moveTo>
                <a:lnTo>
                  <a:pt x="3" y="0"/>
                </a:lnTo>
                <a:lnTo>
                  <a:pt x="3" y="3"/>
                </a:lnTo>
                <a:lnTo>
                  <a:pt x="5" y="3"/>
                </a:lnTo>
                <a:lnTo>
                  <a:pt x="3" y="6"/>
                </a:lnTo>
                <a:lnTo>
                  <a:pt x="3" y="3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79" name="Freeform 228"/>
          <p:cNvSpPr>
            <a:spLocks/>
          </p:cNvSpPr>
          <p:nvPr/>
        </p:nvSpPr>
        <p:spPr bwMode="auto">
          <a:xfrm>
            <a:off x="7204075" y="2501900"/>
            <a:ext cx="4763" cy="7938"/>
          </a:xfrm>
          <a:custGeom>
            <a:avLst/>
            <a:gdLst>
              <a:gd name="T0" fmla="*/ 0 w 3"/>
              <a:gd name="T1" fmla="*/ 2147483647 h 6"/>
              <a:gd name="T2" fmla="*/ 2147483647 w 3"/>
              <a:gd name="T3" fmla="*/ 0 h 6"/>
              <a:gd name="T4" fmla="*/ 2147483647 w 3"/>
              <a:gd name="T5" fmla="*/ 2147483647 h 6"/>
              <a:gd name="T6" fmla="*/ 0 w 3"/>
              <a:gd name="T7" fmla="*/ 2147483647 h 6"/>
              <a:gd name="T8" fmla="*/ 0 w 3"/>
              <a:gd name="T9" fmla="*/ 2147483647 h 6"/>
              <a:gd name="T10" fmla="*/ 0 w 3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6"/>
              <a:gd name="T20" fmla="*/ 3 w 3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6">
                <a:moveTo>
                  <a:pt x="0" y="3"/>
                </a:moveTo>
                <a:lnTo>
                  <a:pt x="3" y="0"/>
                </a:lnTo>
                <a:lnTo>
                  <a:pt x="3" y="3"/>
                </a:lnTo>
                <a:lnTo>
                  <a:pt x="0" y="3"/>
                </a:lnTo>
                <a:lnTo>
                  <a:pt x="0" y="6"/>
                </a:lnTo>
                <a:lnTo>
                  <a:pt x="0" y="3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80" name="Freeform 229"/>
          <p:cNvSpPr>
            <a:spLocks/>
          </p:cNvSpPr>
          <p:nvPr/>
        </p:nvSpPr>
        <p:spPr bwMode="auto">
          <a:xfrm>
            <a:off x="7199313" y="2501900"/>
            <a:ext cx="4762" cy="7938"/>
          </a:xfrm>
          <a:custGeom>
            <a:avLst/>
            <a:gdLst>
              <a:gd name="T0" fmla="*/ 0 w 3"/>
              <a:gd name="T1" fmla="*/ 2147483647 h 6"/>
              <a:gd name="T2" fmla="*/ 0 w 3"/>
              <a:gd name="T3" fmla="*/ 2147483647 h 6"/>
              <a:gd name="T4" fmla="*/ 2147483647 w 3"/>
              <a:gd name="T5" fmla="*/ 0 h 6"/>
              <a:gd name="T6" fmla="*/ 2147483647 w 3"/>
              <a:gd name="T7" fmla="*/ 2147483647 h 6"/>
              <a:gd name="T8" fmla="*/ 0 w 3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0" y="6"/>
                </a:moveTo>
                <a:lnTo>
                  <a:pt x="0" y="3"/>
                </a:lnTo>
                <a:lnTo>
                  <a:pt x="3" y="0"/>
                </a:lnTo>
                <a:lnTo>
                  <a:pt x="3" y="3"/>
                </a:lnTo>
                <a:lnTo>
                  <a:pt x="0" y="6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81" name="Freeform 230"/>
          <p:cNvSpPr>
            <a:spLocks/>
          </p:cNvSpPr>
          <p:nvPr/>
        </p:nvSpPr>
        <p:spPr bwMode="auto">
          <a:xfrm>
            <a:off x="6061075" y="1219200"/>
            <a:ext cx="1603375" cy="1550988"/>
          </a:xfrm>
          <a:custGeom>
            <a:avLst/>
            <a:gdLst>
              <a:gd name="T0" fmla="*/ 2147483647 w 933"/>
              <a:gd name="T1" fmla="*/ 2147483647 h 1120"/>
              <a:gd name="T2" fmla="*/ 2147483647 w 933"/>
              <a:gd name="T3" fmla="*/ 2147483647 h 1120"/>
              <a:gd name="T4" fmla="*/ 2147483647 w 933"/>
              <a:gd name="T5" fmla="*/ 2147483647 h 1120"/>
              <a:gd name="T6" fmla="*/ 2147483647 w 933"/>
              <a:gd name="T7" fmla="*/ 2147483647 h 1120"/>
              <a:gd name="T8" fmla="*/ 0 w 933"/>
              <a:gd name="T9" fmla="*/ 2147483647 h 1120"/>
              <a:gd name="T10" fmla="*/ 2147483647 w 933"/>
              <a:gd name="T11" fmla="*/ 2147483647 h 1120"/>
              <a:gd name="T12" fmla="*/ 2147483647 w 933"/>
              <a:gd name="T13" fmla="*/ 2147483647 h 1120"/>
              <a:gd name="T14" fmla="*/ 2147483647 w 933"/>
              <a:gd name="T15" fmla="*/ 2147483647 h 1120"/>
              <a:gd name="T16" fmla="*/ 2147483647 w 933"/>
              <a:gd name="T17" fmla="*/ 2147483647 h 1120"/>
              <a:gd name="T18" fmla="*/ 2147483647 w 933"/>
              <a:gd name="T19" fmla="*/ 2147483647 h 1120"/>
              <a:gd name="T20" fmla="*/ 2147483647 w 933"/>
              <a:gd name="T21" fmla="*/ 2147483647 h 1120"/>
              <a:gd name="T22" fmla="*/ 2147483647 w 933"/>
              <a:gd name="T23" fmla="*/ 2147483647 h 1120"/>
              <a:gd name="T24" fmla="*/ 2147483647 w 933"/>
              <a:gd name="T25" fmla="*/ 2147483647 h 1120"/>
              <a:gd name="T26" fmla="*/ 2147483647 w 933"/>
              <a:gd name="T27" fmla="*/ 2147483647 h 1120"/>
              <a:gd name="T28" fmla="*/ 2147483647 w 933"/>
              <a:gd name="T29" fmla="*/ 2147483647 h 1120"/>
              <a:gd name="T30" fmla="*/ 2147483647 w 933"/>
              <a:gd name="T31" fmla="*/ 2147483647 h 1120"/>
              <a:gd name="T32" fmla="*/ 2147483647 w 933"/>
              <a:gd name="T33" fmla="*/ 2147483647 h 1120"/>
              <a:gd name="T34" fmla="*/ 2147483647 w 933"/>
              <a:gd name="T35" fmla="*/ 2147483647 h 1120"/>
              <a:gd name="T36" fmla="*/ 2147483647 w 933"/>
              <a:gd name="T37" fmla="*/ 2147483647 h 1120"/>
              <a:gd name="T38" fmla="*/ 2147483647 w 933"/>
              <a:gd name="T39" fmla="*/ 2147483647 h 1120"/>
              <a:gd name="T40" fmla="*/ 2147483647 w 933"/>
              <a:gd name="T41" fmla="*/ 2147483647 h 1120"/>
              <a:gd name="T42" fmla="*/ 2147483647 w 933"/>
              <a:gd name="T43" fmla="*/ 2147483647 h 1120"/>
              <a:gd name="T44" fmla="*/ 2147483647 w 933"/>
              <a:gd name="T45" fmla="*/ 2147483647 h 1120"/>
              <a:gd name="T46" fmla="*/ 2147483647 w 933"/>
              <a:gd name="T47" fmla="*/ 2147483647 h 1120"/>
              <a:gd name="T48" fmla="*/ 2147483647 w 933"/>
              <a:gd name="T49" fmla="*/ 2147483647 h 1120"/>
              <a:gd name="T50" fmla="*/ 2147483647 w 933"/>
              <a:gd name="T51" fmla="*/ 2147483647 h 1120"/>
              <a:gd name="T52" fmla="*/ 2147483647 w 933"/>
              <a:gd name="T53" fmla="*/ 2147483647 h 1120"/>
              <a:gd name="T54" fmla="*/ 2147483647 w 933"/>
              <a:gd name="T55" fmla="*/ 2147483647 h 1120"/>
              <a:gd name="T56" fmla="*/ 2147483647 w 933"/>
              <a:gd name="T57" fmla="*/ 2147483647 h 1120"/>
              <a:gd name="T58" fmla="*/ 2147483647 w 933"/>
              <a:gd name="T59" fmla="*/ 2147483647 h 1120"/>
              <a:gd name="T60" fmla="*/ 2147483647 w 933"/>
              <a:gd name="T61" fmla="*/ 2147483647 h 1120"/>
              <a:gd name="T62" fmla="*/ 2147483647 w 933"/>
              <a:gd name="T63" fmla="*/ 2147483647 h 1120"/>
              <a:gd name="T64" fmla="*/ 2147483647 w 933"/>
              <a:gd name="T65" fmla="*/ 2147483647 h 1120"/>
              <a:gd name="T66" fmla="*/ 2147483647 w 933"/>
              <a:gd name="T67" fmla="*/ 2147483647 h 1120"/>
              <a:gd name="T68" fmla="*/ 2147483647 w 933"/>
              <a:gd name="T69" fmla="*/ 2147483647 h 1120"/>
              <a:gd name="T70" fmla="*/ 2147483647 w 933"/>
              <a:gd name="T71" fmla="*/ 2147483647 h 1120"/>
              <a:gd name="T72" fmla="*/ 2147483647 w 933"/>
              <a:gd name="T73" fmla="*/ 2147483647 h 1120"/>
              <a:gd name="T74" fmla="*/ 2147483647 w 933"/>
              <a:gd name="T75" fmla="*/ 2147483647 h 1120"/>
              <a:gd name="T76" fmla="*/ 2147483647 w 933"/>
              <a:gd name="T77" fmla="*/ 2147483647 h 1120"/>
              <a:gd name="T78" fmla="*/ 2147483647 w 933"/>
              <a:gd name="T79" fmla="*/ 2147483647 h 1120"/>
              <a:gd name="T80" fmla="*/ 2147483647 w 933"/>
              <a:gd name="T81" fmla="*/ 2147483647 h 1120"/>
              <a:gd name="T82" fmla="*/ 2147483647 w 933"/>
              <a:gd name="T83" fmla="*/ 2147483647 h 1120"/>
              <a:gd name="T84" fmla="*/ 2147483647 w 933"/>
              <a:gd name="T85" fmla="*/ 2147483647 h 1120"/>
              <a:gd name="T86" fmla="*/ 2147483647 w 933"/>
              <a:gd name="T87" fmla="*/ 2147483647 h 1120"/>
              <a:gd name="T88" fmla="*/ 2147483647 w 933"/>
              <a:gd name="T89" fmla="*/ 2147483647 h 1120"/>
              <a:gd name="T90" fmla="*/ 2147483647 w 933"/>
              <a:gd name="T91" fmla="*/ 2147483647 h 1120"/>
              <a:gd name="T92" fmla="*/ 2147483647 w 933"/>
              <a:gd name="T93" fmla="*/ 2147483647 h 1120"/>
              <a:gd name="T94" fmla="*/ 2147483647 w 933"/>
              <a:gd name="T95" fmla="*/ 2147483647 h 1120"/>
              <a:gd name="T96" fmla="*/ 2147483647 w 933"/>
              <a:gd name="T97" fmla="*/ 2147483647 h 1120"/>
              <a:gd name="T98" fmla="*/ 2147483647 w 933"/>
              <a:gd name="T99" fmla="*/ 2147483647 h 1120"/>
              <a:gd name="T100" fmla="*/ 2147483647 w 933"/>
              <a:gd name="T101" fmla="*/ 2147483647 h 1120"/>
              <a:gd name="T102" fmla="*/ 2147483647 w 933"/>
              <a:gd name="T103" fmla="*/ 2147483647 h 1120"/>
              <a:gd name="T104" fmla="*/ 2147483647 w 933"/>
              <a:gd name="T105" fmla="*/ 2147483647 h 1120"/>
              <a:gd name="T106" fmla="*/ 2147483647 w 933"/>
              <a:gd name="T107" fmla="*/ 2147483647 h 1120"/>
              <a:gd name="T108" fmla="*/ 2147483647 w 933"/>
              <a:gd name="T109" fmla="*/ 2147483647 h 1120"/>
              <a:gd name="T110" fmla="*/ 2147483647 w 933"/>
              <a:gd name="T111" fmla="*/ 2147483647 h 1120"/>
              <a:gd name="T112" fmla="*/ 2147483647 w 933"/>
              <a:gd name="T113" fmla="*/ 2147483647 h 1120"/>
              <a:gd name="T114" fmla="*/ 2147483647 w 933"/>
              <a:gd name="T115" fmla="*/ 2147483647 h 1120"/>
              <a:gd name="T116" fmla="*/ 2147483647 w 933"/>
              <a:gd name="T117" fmla="*/ 2147483647 h 1120"/>
              <a:gd name="T118" fmla="*/ 2147483647 w 933"/>
              <a:gd name="T119" fmla="*/ 2147483647 h 1120"/>
              <a:gd name="T120" fmla="*/ 2147483647 w 933"/>
              <a:gd name="T121" fmla="*/ 2147483647 h 1120"/>
              <a:gd name="T122" fmla="*/ 2147483647 w 933"/>
              <a:gd name="T123" fmla="*/ 2147483647 h 1120"/>
              <a:gd name="T124" fmla="*/ 2147483647 w 933"/>
              <a:gd name="T125" fmla="*/ 2147483647 h 112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933"/>
              <a:gd name="T190" fmla="*/ 0 h 1120"/>
              <a:gd name="T191" fmla="*/ 933 w 933"/>
              <a:gd name="T192" fmla="*/ 1120 h 112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933" h="1120">
                <a:moveTo>
                  <a:pt x="52" y="1091"/>
                </a:moveTo>
                <a:lnTo>
                  <a:pt x="49" y="1091"/>
                </a:lnTo>
                <a:lnTo>
                  <a:pt x="49" y="1088"/>
                </a:lnTo>
                <a:lnTo>
                  <a:pt x="40" y="1085"/>
                </a:lnTo>
                <a:lnTo>
                  <a:pt x="37" y="1082"/>
                </a:lnTo>
                <a:lnTo>
                  <a:pt x="34" y="1082"/>
                </a:lnTo>
                <a:lnTo>
                  <a:pt x="34" y="1077"/>
                </a:lnTo>
                <a:lnTo>
                  <a:pt x="29" y="1074"/>
                </a:lnTo>
                <a:lnTo>
                  <a:pt x="26" y="1071"/>
                </a:lnTo>
                <a:lnTo>
                  <a:pt x="20" y="1065"/>
                </a:lnTo>
                <a:lnTo>
                  <a:pt x="17" y="1059"/>
                </a:lnTo>
                <a:lnTo>
                  <a:pt x="14" y="1057"/>
                </a:lnTo>
                <a:lnTo>
                  <a:pt x="11" y="1048"/>
                </a:lnTo>
                <a:lnTo>
                  <a:pt x="14" y="1045"/>
                </a:lnTo>
                <a:lnTo>
                  <a:pt x="17" y="1034"/>
                </a:lnTo>
                <a:lnTo>
                  <a:pt x="17" y="1031"/>
                </a:lnTo>
                <a:lnTo>
                  <a:pt x="17" y="1028"/>
                </a:lnTo>
                <a:lnTo>
                  <a:pt x="26" y="1031"/>
                </a:lnTo>
                <a:lnTo>
                  <a:pt x="26" y="1034"/>
                </a:lnTo>
                <a:lnTo>
                  <a:pt x="29" y="1036"/>
                </a:lnTo>
                <a:lnTo>
                  <a:pt x="31" y="1034"/>
                </a:lnTo>
                <a:lnTo>
                  <a:pt x="34" y="1036"/>
                </a:lnTo>
                <a:lnTo>
                  <a:pt x="34" y="1039"/>
                </a:lnTo>
                <a:lnTo>
                  <a:pt x="43" y="1042"/>
                </a:lnTo>
                <a:lnTo>
                  <a:pt x="40" y="1039"/>
                </a:lnTo>
                <a:lnTo>
                  <a:pt x="66" y="1028"/>
                </a:lnTo>
                <a:lnTo>
                  <a:pt x="46" y="1031"/>
                </a:lnTo>
                <a:lnTo>
                  <a:pt x="40" y="1036"/>
                </a:lnTo>
                <a:lnTo>
                  <a:pt x="34" y="1031"/>
                </a:lnTo>
                <a:lnTo>
                  <a:pt x="40" y="1028"/>
                </a:lnTo>
                <a:lnTo>
                  <a:pt x="37" y="1028"/>
                </a:lnTo>
                <a:lnTo>
                  <a:pt x="34" y="1028"/>
                </a:lnTo>
                <a:lnTo>
                  <a:pt x="31" y="1025"/>
                </a:lnTo>
                <a:lnTo>
                  <a:pt x="34" y="1022"/>
                </a:lnTo>
                <a:lnTo>
                  <a:pt x="46" y="1016"/>
                </a:lnTo>
                <a:lnTo>
                  <a:pt x="40" y="1019"/>
                </a:lnTo>
                <a:lnTo>
                  <a:pt x="43" y="1010"/>
                </a:lnTo>
                <a:lnTo>
                  <a:pt x="57" y="1005"/>
                </a:lnTo>
                <a:lnTo>
                  <a:pt x="43" y="1008"/>
                </a:lnTo>
                <a:lnTo>
                  <a:pt x="43" y="1005"/>
                </a:lnTo>
                <a:lnTo>
                  <a:pt x="49" y="1002"/>
                </a:lnTo>
                <a:lnTo>
                  <a:pt x="40" y="1002"/>
                </a:lnTo>
                <a:lnTo>
                  <a:pt x="40" y="996"/>
                </a:lnTo>
                <a:lnTo>
                  <a:pt x="43" y="993"/>
                </a:lnTo>
                <a:lnTo>
                  <a:pt x="49" y="987"/>
                </a:lnTo>
                <a:lnTo>
                  <a:pt x="63" y="985"/>
                </a:lnTo>
                <a:lnTo>
                  <a:pt x="60" y="985"/>
                </a:lnTo>
                <a:lnTo>
                  <a:pt x="52" y="987"/>
                </a:lnTo>
                <a:lnTo>
                  <a:pt x="57" y="973"/>
                </a:lnTo>
                <a:lnTo>
                  <a:pt x="49" y="987"/>
                </a:lnTo>
                <a:lnTo>
                  <a:pt x="46" y="990"/>
                </a:lnTo>
                <a:lnTo>
                  <a:pt x="40" y="996"/>
                </a:lnTo>
                <a:lnTo>
                  <a:pt x="34" y="999"/>
                </a:lnTo>
                <a:lnTo>
                  <a:pt x="34" y="990"/>
                </a:lnTo>
                <a:lnTo>
                  <a:pt x="46" y="990"/>
                </a:lnTo>
                <a:lnTo>
                  <a:pt x="46" y="987"/>
                </a:lnTo>
                <a:lnTo>
                  <a:pt x="34" y="987"/>
                </a:lnTo>
                <a:lnTo>
                  <a:pt x="34" y="982"/>
                </a:lnTo>
                <a:lnTo>
                  <a:pt x="31" y="985"/>
                </a:lnTo>
                <a:lnTo>
                  <a:pt x="31" y="990"/>
                </a:lnTo>
                <a:lnTo>
                  <a:pt x="23" y="993"/>
                </a:lnTo>
                <a:lnTo>
                  <a:pt x="31" y="990"/>
                </a:lnTo>
                <a:lnTo>
                  <a:pt x="34" y="999"/>
                </a:lnTo>
                <a:lnTo>
                  <a:pt x="31" y="999"/>
                </a:lnTo>
                <a:lnTo>
                  <a:pt x="26" y="999"/>
                </a:lnTo>
                <a:lnTo>
                  <a:pt x="23" y="1005"/>
                </a:lnTo>
                <a:lnTo>
                  <a:pt x="23" y="1002"/>
                </a:lnTo>
                <a:lnTo>
                  <a:pt x="23" y="987"/>
                </a:lnTo>
                <a:lnTo>
                  <a:pt x="17" y="990"/>
                </a:lnTo>
                <a:lnTo>
                  <a:pt x="20" y="990"/>
                </a:lnTo>
                <a:lnTo>
                  <a:pt x="20" y="1005"/>
                </a:lnTo>
                <a:lnTo>
                  <a:pt x="8" y="1005"/>
                </a:lnTo>
                <a:lnTo>
                  <a:pt x="6" y="1013"/>
                </a:lnTo>
                <a:lnTo>
                  <a:pt x="3" y="1013"/>
                </a:lnTo>
                <a:lnTo>
                  <a:pt x="6" y="993"/>
                </a:lnTo>
                <a:lnTo>
                  <a:pt x="6" y="985"/>
                </a:lnTo>
                <a:lnTo>
                  <a:pt x="11" y="979"/>
                </a:lnTo>
                <a:lnTo>
                  <a:pt x="11" y="976"/>
                </a:lnTo>
                <a:lnTo>
                  <a:pt x="14" y="973"/>
                </a:lnTo>
                <a:lnTo>
                  <a:pt x="17" y="979"/>
                </a:lnTo>
                <a:lnTo>
                  <a:pt x="17" y="973"/>
                </a:lnTo>
                <a:lnTo>
                  <a:pt x="17" y="970"/>
                </a:lnTo>
                <a:lnTo>
                  <a:pt x="17" y="967"/>
                </a:lnTo>
                <a:lnTo>
                  <a:pt x="20" y="967"/>
                </a:lnTo>
                <a:lnTo>
                  <a:pt x="20" y="982"/>
                </a:lnTo>
                <a:lnTo>
                  <a:pt x="17" y="982"/>
                </a:lnTo>
                <a:lnTo>
                  <a:pt x="17" y="985"/>
                </a:lnTo>
                <a:lnTo>
                  <a:pt x="14" y="987"/>
                </a:lnTo>
                <a:lnTo>
                  <a:pt x="20" y="982"/>
                </a:lnTo>
                <a:lnTo>
                  <a:pt x="23" y="970"/>
                </a:lnTo>
                <a:lnTo>
                  <a:pt x="31" y="976"/>
                </a:lnTo>
                <a:lnTo>
                  <a:pt x="31" y="979"/>
                </a:lnTo>
                <a:lnTo>
                  <a:pt x="31" y="976"/>
                </a:lnTo>
                <a:lnTo>
                  <a:pt x="37" y="973"/>
                </a:lnTo>
                <a:lnTo>
                  <a:pt x="31" y="973"/>
                </a:lnTo>
                <a:lnTo>
                  <a:pt x="31" y="970"/>
                </a:lnTo>
                <a:lnTo>
                  <a:pt x="40" y="967"/>
                </a:lnTo>
                <a:lnTo>
                  <a:pt x="43" y="967"/>
                </a:lnTo>
                <a:lnTo>
                  <a:pt x="54" y="959"/>
                </a:lnTo>
                <a:lnTo>
                  <a:pt x="40" y="964"/>
                </a:lnTo>
                <a:lnTo>
                  <a:pt x="40" y="956"/>
                </a:lnTo>
                <a:lnTo>
                  <a:pt x="37" y="964"/>
                </a:lnTo>
                <a:lnTo>
                  <a:pt x="34" y="959"/>
                </a:lnTo>
                <a:lnTo>
                  <a:pt x="31" y="959"/>
                </a:lnTo>
                <a:lnTo>
                  <a:pt x="29" y="959"/>
                </a:lnTo>
                <a:lnTo>
                  <a:pt x="29" y="956"/>
                </a:lnTo>
                <a:lnTo>
                  <a:pt x="31" y="956"/>
                </a:lnTo>
                <a:lnTo>
                  <a:pt x="34" y="950"/>
                </a:lnTo>
                <a:lnTo>
                  <a:pt x="37" y="950"/>
                </a:lnTo>
                <a:lnTo>
                  <a:pt x="37" y="947"/>
                </a:lnTo>
                <a:lnTo>
                  <a:pt x="40" y="950"/>
                </a:lnTo>
                <a:lnTo>
                  <a:pt x="43" y="947"/>
                </a:lnTo>
                <a:lnTo>
                  <a:pt x="43" y="944"/>
                </a:lnTo>
                <a:lnTo>
                  <a:pt x="43" y="941"/>
                </a:lnTo>
                <a:lnTo>
                  <a:pt x="49" y="936"/>
                </a:lnTo>
                <a:lnTo>
                  <a:pt x="57" y="936"/>
                </a:lnTo>
                <a:lnTo>
                  <a:pt x="54" y="933"/>
                </a:lnTo>
                <a:lnTo>
                  <a:pt x="57" y="930"/>
                </a:lnTo>
                <a:lnTo>
                  <a:pt x="54" y="933"/>
                </a:lnTo>
                <a:lnTo>
                  <a:pt x="49" y="936"/>
                </a:lnTo>
                <a:lnTo>
                  <a:pt x="52" y="933"/>
                </a:lnTo>
                <a:lnTo>
                  <a:pt x="49" y="930"/>
                </a:lnTo>
                <a:lnTo>
                  <a:pt x="49" y="927"/>
                </a:lnTo>
                <a:lnTo>
                  <a:pt x="52" y="927"/>
                </a:lnTo>
                <a:lnTo>
                  <a:pt x="54" y="921"/>
                </a:lnTo>
                <a:lnTo>
                  <a:pt x="60" y="915"/>
                </a:lnTo>
                <a:lnTo>
                  <a:pt x="63" y="913"/>
                </a:lnTo>
                <a:lnTo>
                  <a:pt x="66" y="913"/>
                </a:lnTo>
                <a:lnTo>
                  <a:pt x="69" y="910"/>
                </a:lnTo>
                <a:lnTo>
                  <a:pt x="72" y="910"/>
                </a:lnTo>
                <a:lnTo>
                  <a:pt x="72" y="918"/>
                </a:lnTo>
                <a:lnTo>
                  <a:pt x="72" y="921"/>
                </a:lnTo>
                <a:lnTo>
                  <a:pt x="69" y="924"/>
                </a:lnTo>
                <a:lnTo>
                  <a:pt x="69" y="927"/>
                </a:lnTo>
                <a:lnTo>
                  <a:pt x="66" y="938"/>
                </a:lnTo>
                <a:lnTo>
                  <a:pt x="69" y="927"/>
                </a:lnTo>
                <a:lnTo>
                  <a:pt x="72" y="921"/>
                </a:lnTo>
                <a:lnTo>
                  <a:pt x="75" y="915"/>
                </a:lnTo>
                <a:lnTo>
                  <a:pt x="78" y="910"/>
                </a:lnTo>
                <a:lnTo>
                  <a:pt x="80" y="907"/>
                </a:lnTo>
                <a:lnTo>
                  <a:pt x="86" y="907"/>
                </a:lnTo>
                <a:lnTo>
                  <a:pt x="89" y="907"/>
                </a:lnTo>
                <a:lnTo>
                  <a:pt x="92" y="910"/>
                </a:lnTo>
                <a:lnTo>
                  <a:pt x="92" y="907"/>
                </a:lnTo>
                <a:lnTo>
                  <a:pt x="89" y="904"/>
                </a:lnTo>
                <a:lnTo>
                  <a:pt x="86" y="904"/>
                </a:lnTo>
                <a:lnTo>
                  <a:pt x="80" y="907"/>
                </a:lnTo>
                <a:lnTo>
                  <a:pt x="78" y="907"/>
                </a:lnTo>
                <a:lnTo>
                  <a:pt x="75" y="910"/>
                </a:lnTo>
                <a:lnTo>
                  <a:pt x="72" y="907"/>
                </a:lnTo>
                <a:lnTo>
                  <a:pt x="78" y="901"/>
                </a:lnTo>
                <a:lnTo>
                  <a:pt x="72" y="907"/>
                </a:lnTo>
                <a:lnTo>
                  <a:pt x="69" y="907"/>
                </a:lnTo>
                <a:lnTo>
                  <a:pt x="60" y="910"/>
                </a:lnTo>
                <a:lnTo>
                  <a:pt x="57" y="913"/>
                </a:lnTo>
                <a:lnTo>
                  <a:pt x="54" y="913"/>
                </a:lnTo>
                <a:lnTo>
                  <a:pt x="52" y="915"/>
                </a:lnTo>
                <a:lnTo>
                  <a:pt x="54" y="915"/>
                </a:lnTo>
                <a:lnTo>
                  <a:pt x="54" y="918"/>
                </a:lnTo>
                <a:lnTo>
                  <a:pt x="52" y="918"/>
                </a:lnTo>
                <a:lnTo>
                  <a:pt x="52" y="921"/>
                </a:lnTo>
                <a:lnTo>
                  <a:pt x="52" y="924"/>
                </a:lnTo>
                <a:lnTo>
                  <a:pt x="46" y="921"/>
                </a:lnTo>
                <a:lnTo>
                  <a:pt x="43" y="927"/>
                </a:lnTo>
                <a:lnTo>
                  <a:pt x="40" y="930"/>
                </a:lnTo>
                <a:lnTo>
                  <a:pt x="40" y="936"/>
                </a:lnTo>
                <a:lnTo>
                  <a:pt x="40" y="938"/>
                </a:lnTo>
                <a:lnTo>
                  <a:pt x="37" y="944"/>
                </a:lnTo>
                <a:lnTo>
                  <a:pt x="31" y="944"/>
                </a:lnTo>
                <a:lnTo>
                  <a:pt x="26" y="947"/>
                </a:lnTo>
                <a:lnTo>
                  <a:pt x="29" y="950"/>
                </a:lnTo>
                <a:lnTo>
                  <a:pt x="26" y="953"/>
                </a:lnTo>
                <a:lnTo>
                  <a:pt x="23" y="953"/>
                </a:lnTo>
                <a:lnTo>
                  <a:pt x="20" y="950"/>
                </a:lnTo>
                <a:lnTo>
                  <a:pt x="17" y="944"/>
                </a:lnTo>
                <a:lnTo>
                  <a:pt x="17" y="941"/>
                </a:lnTo>
                <a:lnTo>
                  <a:pt x="20" y="944"/>
                </a:lnTo>
                <a:lnTo>
                  <a:pt x="20" y="938"/>
                </a:lnTo>
                <a:lnTo>
                  <a:pt x="26" y="938"/>
                </a:lnTo>
                <a:lnTo>
                  <a:pt x="29" y="938"/>
                </a:lnTo>
                <a:lnTo>
                  <a:pt x="34" y="938"/>
                </a:lnTo>
                <a:lnTo>
                  <a:pt x="34" y="936"/>
                </a:lnTo>
                <a:lnTo>
                  <a:pt x="31" y="933"/>
                </a:lnTo>
                <a:lnTo>
                  <a:pt x="34" y="933"/>
                </a:lnTo>
                <a:lnTo>
                  <a:pt x="31" y="930"/>
                </a:lnTo>
                <a:lnTo>
                  <a:pt x="31" y="927"/>
                </a:lnTo>
                <a:lnTo>
                  <a:pt x="29" y="930"/>
                </a:lnTo>
                <a:lnTo>
                  <a:pt x="26" y="930"/>
                </a:lnTo>
                <a:lnTo>
                  <a:pt x="26" y="927"/>
                </a:lnTo>
                <a:lnTo>
                  <a:pt x="26" y="924"/>
                </a:lnTo>
                <a:lnTo>
                  <a:pt x="29" y="924"/>
                </a:lnTo>
                <a:lnTo>
                  <a:pt x="31" y="924"/>
                </a:lnTo>
                <a:lnTo>
                  <a:pt x="34" y="924"/>
                </a:lnTo>
                <a:lnTo>
                  <a:pt x="31" y="921"/>
                </a:lnTo>
                <a:lnTo>
                  <a:pt x="29" y="921"/>
                </a:lnTo>
                <a:lnTo>
                  <a:pt x="31" y="915"/>
                </a:lnTo>
                <a:lnTo>
                  <a:pt x="31" y="913"/>
                </a:lnTo>
                <a:lnTo>
                  <a:pt x="34" y="913"/>
                </a:lnTo>
                <a:lnTo>
                  <a:pt x="37" y="910"/>
                </a:lnTo>
                <a:lnTo>
                  <a:pt x="34" y="910"/>
                </a:lnTo>
                <a:lnTo>
                  <a:pt x="31" y="910"/>
                </a:lnTo>
                <a:lnTo>
                  <a:pt x="29" y="915"/>
                </a:lnTo>
                <a:lnTo>
                  <a:pt x="26" y="918"/>
                </a:lnTo>
                <a:lnTo>
                  <a:pt x="26" y="921"/>
                </a:lnTo>
                <a:lnTo>
                  <a:pt x="26" y="924"/>
                </a:lnTo>
                <a:lnTo>
                  <a:pt x="23" y="927"/>
                </a:lnTo>
                <a:lnTo>
                  <a:pt x="20" y="930"/>
                </a:lnTo>
                <a:lnTo>
                  <a:pt x="17" y="930"/>
                </a:lnTo>
                <a:lnTo>
                  <a:pt x="11" y="927"/>
                </a:lnTo>
                <a:lnTo>
                  <a:pt x="11" y="921"/>
                </a:lnTo>
                <a:lnTo>
                  <a:pt x="14" y="921"/>
                </a:lnTo>
                <a:lnTo>
                  <a:pt x="17" y="918"/>
                </a:lnTo>
                <a:lnTo>
                  <a:pt x="14" y="921"/>
                </a:lnTo>
                <a:lnTo>
                  <a:pt x="11" y="918"/>
                </a:lnTo>
                <a:lnTo>
                  <a:pt x="8" y="918"/>
                </a:lnTo>
                <a:lnTo>
                  <a:pt x="8" y="921"/>
                </a:lnTo>
                <a:lnTo>
                  <a:pt x="8" y="924"/>
                </a:lnTo>
                <a:lnTo>
                  <a:pt x="6" y="924"/>
                </a:lnTo>
                <a:lnTo>
                  <a:pt x="3" y="921"/>
                </a:lnTo>
                <a:lnTo>
                  <a:pt x="0" y="921"/>
                </a:lnTo>
                <a:lnTo>
                  <a:pt x="0" y="915"/>
                </a:lnTo>
                <a:lnTo>
                  <a:pt x="6" y="915"/>
                </a:lnTo>
                <a:lnTo>
                  <a:pt x="6" y="913"/>
                </a:lnTo>
                <a:lnTo>
                  <a:pt x="3" y="913"/>
                </a:lnTo>
                <a:lnTo>
                  <a:pt x="0" y="913"/>
                </a:lnTo>
                <a:lnTo>
                  <a:pt x="3" y="910"/>
                </a:lnTo>
                <a:lnTo>
                  <a:pt x="3" y="907"/>
                </a:lnTo>
                <a:lnTo>
                  <a:pt x="6" y="907"/>
                </a:lnTo>
                <a:lnTo>
                  <a:pt x="8" y="907"/>
                </a:lnTo>
                <a:lnTo>
                  <a:pt x="11" y="907"/>
                </a:lnTo>
                <a:lnTo>
                  <a:pt x="14" y="907"/>
                </a:lnTo>
                <a:lnTo>
                  <a:pt x="17" y="907"/>
                </a:lnTo>
                <a:lnTo>
                  <a:pt x="17" y="904"/>
                </a:lnTo>
                <a:lnTo>
                  <a:pt x="17" y="901"/>
                </a:lnTo>
                <a:lnTo>
                  <a:pt x="17" y="898"/>
                </a:lnTo>
                <a:lnTo>
                  <a:pt x="20" y="898"/>
                </a:lnTo>
                <a:lnTo>
                  <a:pt x="20" y="895"/>
                </a:lnTo>
                <a:lnTo>
                  <a:pt x="23" y="892"/>
                </a:lnTo>
                <a:lnTo>
                  <a:pt x="26" y="892"/>
                </a:lnTo>
                <a:lnTo>
                  <a:pt x="26" y="890"/>
                </a:lnTo>
                <a:lnTo>
                  <a:pt x="29" y="890"/>
                </a:lnTo>
                <a:lnTo>
                  <a:pt x="29" y="887"/>
                </a:lnTo>
                <a:lnTo>
                  <a:pt x="26" y="890"/>
                </a:lnTo>
                <a:lnTo>
                  <a:pt x="23" y="890"/>
                </a:lnTo>
                <a:lnTo>
                  <a:pt x="20" y="892"/>
                </a:lnTo>
                <a:lnTo>
                  <a:pt x="17" y="895"/>
                </a:lnTo>
                <a:lnTo>
                  <a:pt x="11" y="892"/>
                </a:lnTo>
                <a:lnTo>
                  <a:pt x="11" y="890"/>
                </a:lnTo>
                <a:lnTo>
                  <a:pt x="8" y="890"/>
                </a:lnTo>
                <a:lnTo>
                  <a:pt x="3" y="884"/>
                </a:lnTo>
                <a:lnTo>
                  <a:pt x="3" y="881"/>
                </a:lnTo>
                <a:lnTo>
                  <a:pt x="3" y="878"/>
                </a:lnTo>
                <a:lnTo>
                  <a:pt x="6" y="881"/>
                </a:lnTo>
                <a:lnTo>
                  <a:pt x="8" y="881"/>
                </a:lnTo>
                <a:lnTo>
                  <a:pt x="8" y="884"/>
                </a:lnTo>
                <a:lnTo>
                  <a:pt x="8" y="887"/>
                </a:lnTo>
                <a:lnTo>
                  <a:pt x="11" y="884"/>
                </a:lnTo>
                <a:lnTo>
                  <a:pt x="14" y="884"/>
                </a:lnTo>
                <a:lnTo>
                  <a:pt x="14" y="887"/>
                </a:lnTo>
                <a:lnTo>
                  <a:pt x="14" y="890"/>
                </a:lnTo>
                <a:lnTo>
                  <a:pt x="14" y="887"/>
                </a:lnTo>
                <a:lnTo>
                  <a:pt x="14" y="884"/>
                </a:lnTo>
                <a:lnTo>
                  <a:pt x="11" y="881"/>
                </a:lnTo>
                <a:lnTo>
                  <a:pt x="14" y="881"/>
                </a:lnTo>
                <a:lnTo>
                  <a:pt x="11" y="878"/>
                </a:lnTo>
                <a:lnTo>
                  <a:pt x="8" y="878"/>
                </a:lnTo>
                <a:lnTo>
                  <a:pt x="8" y="875"/>
                </a:lnTo>
                <a:lnTo>
                  <a:pt x="6" y="875"/>
                </a:lnTo>
                <a:lnTo>
                  <a:pt x="6" y="878"/>
                </a:lnTo>
                <a:lnTo>
                  <a:pt x="3" y="875"/>
                </a:lnTo>
                <a:lnTo>
                  <a:pt x="0" y="872"/>
                </a:lnTo>
                <a:lnTo>
                  <a:pt x="6" y="872"/>
                </a:lnTo>
                <a:lnTo>
                  <a:pt x="8" y="872"/>
                </a:lnTo>
                <a:lnTo>
                  <a:pt x="11" y="875"/>
                </a:lnTo>
                <a:lnTo>
                  <a:pt x="14" y="875"/>
                </a:lnTo>
                <a:lnTo>
                  <a:pt x="17" y="875"/>
                </a:lnTo>
                <a:lnTo>
                  <a:pt x="14" y="872"/>
                </a:lnTo>
                <a:lnTo>
                  <a:pt x="11" y="869"/>
                </a:lnTo>
                <a:lnTo>
                  <a:pt x="8" y="866"/>
                </a:lnTo>
                <a:lnTo>
                  <a:pt x="11" y="866"/>
                </a:lnTo>
                <a:lnTo>
                  <a:pt x="14" y="861"/>
                </a:lnTo>
                <a:lnTo>
                  <a:pt x="14" y="858"/>
                </a:lnTo>
                <a:lnTo>
                  <a:pt x="11" y="858"/>
                </a:lnTo>
                <a:lnTo>
                  <a:pt x="8" y="858"/>
                </a:lnTo>
                <a:lnTo>
                  <a:pt x="8" y="855"/>
                </a:lnTo>
                <a:lnTo>
                  <a:pt x="8" y="852"/>
                </a:lnTo>
                <a:lnTo>
                  <a:pt x="14" y="849"/>
                </a:lnTo>
                <a:lnTo>
                  <a:pt x="17" y="849"/>
                </a:lnTo>
                <a:lnTo>
                  <a:pt x="20" y="852"/>
                </a:lnTo>
                <a:lnTo>
                  <a:pt x="26" y="855"/>
                </a:lnTo>
                <a:lnTo>
                  <a:pt x="29" y="852"/>
                </a:lnTo>
                <a:lnTo>
                  <a:pt x="34" y="849"/>
                </a:lnTo>
                <a:lnTo>
                  <a:pt x="40" y="849"/>
                </a:lnTo>
                <a:lnTo>
                  <a:pt x="43" y="849"/>
                </a:lnTo>
                <a:lnTo>
                  <a:pt x="46" y="846"/>
                </a:lnTo>
                <a:lnTo>
                  <a:pt x="49" y="846"/>
                </a:lnTo>
                <a:lnTo>
                  <a:pt x="52" y="849"/>
                </a:lnTo>
                <a:lnTo>
                  <a:pt x="57" y="849"/>
                </a:lnTo>
                <a:lnTo>
                  <a:pt x="60" y="849"/>
                </a:lnTo>
                <a:lnTo>
                  <a:pt x="63" y="852"/>
                </a:lnTo>
                <a:lnTo>
                  <a:pt x="69" y="852"/>
                </a:lnTo>
                <a:lnTo>
                  <a:pt x="72" y="852"/>
                </a:lnTo>
                <a:lnTo>
                  <a:pt x="78" y="849"/>
                </a:lnTo>
                <a:lnTo>
                  <a:pt x="86" y="849"/>
                </a:lnTo>
                <a:lnTo>
                  <a:pt x="86" y="855"/>
                </a:lnTo>
                <a:lnTo>
                  <a:pt x="92" y="855"/>
                </a:lnTo>
                <a:lnTo>
                  <a:pt x="92" y="852"/>
                </a:lnTo>
                <a:lnTo>
                  <a:pt x="95" y="852"/>
                </a:lnTo>
                <a:lnTo>
                  <a:pt x="101" y="852"/>
                </a:lnTo>
                <a:lnTo>
                  <a:pt x="101" y="849"/>
                </a:lnTo>
                <a:lnTo>
                  <a:pt x="92" y="849"/>
                </a:lnTo>
                <a:lnTo>
                  <a:pt x="89" y="852"/>
                </a:lnTo>
                <a:lnTo>
                  <a:pt x="89" y="849"/>
                </a:lnTo>
                <a:lnTo>
                  <a:pt x="92" y="849"/>
                </a:lnTo>
                <a:lnTo>
                  <a:pt x="92" y="846"/>
                </a:lnTo>
                <a:lnTo>
                  <a:pt x="86" y="846"/>
                </a:lnTo>
                <a:lnTo>
                  <a:pt x="80" y="843"/>
                </a:lnTo>
                <a:lnTo>
                  <a:pt x="72" y="843"/>
                </a:lnTo>
                <a:lnTo>
                  <a:pt x="72" y="849"/>
                </a:lnTo>
                <a:lnTo>
                  <a:pt x="69" y="849"/>
                </a:lnTo>
                <a:lnTo>
                  <a:pt x="63" y="849"/>
                </a:lnTo>
                <a:lnTo>
                  <a:pt x="60" y="846"/>
                </a:lnTo>
                <a:lnTo>
                  <a:pt x="57" y="843"/>
                </a:lnTo>
                <a:lnTo>
                  <a:pt x="57" y="846"/>
                </a:lnTo>
                <a:lnTo>
                  <a:pt x="54" y="846"/>
                </a:lnTo>
                <a:lnTo>
                  <a:pt x="52" y="843"/>
                </a:lnTo>
                <a:lnTo>
                  <a:pt x="46" y="843"/>
                </a:lnTo>
                <a:lnTo>
                  <a:pt x="40" y="843"/>
                </a:lnTo>
                <a:lnTo>
                  <a:pt x="34" y="843"/>
                </a:lnTo>
                <a:lnTo>
                  <a:pt x="31" y="846"/>
                </a:lnTo>
                <a:lnTo>
                  <a:pt x="26" y="852"/>
                </a:lnTo>
                <a:lnTo>
                  <a:pt x="23" y="849"/>
                </a:lnTo>
                <a:lnTo>
                  <a:pt x="23" y="846"/>
                </a:lnTo>
                <a:lnTo>
                  <a:pt x="17" y="846"/>
                </a:lnTo>
                <a:lnTo>
                  <a:pt x="20" y="843"/>
                </a:lnTo>
                <a:lnTo>
                  <a:pt x="17" y="843"/>
                </a:lnTo>
                <a:lnTo>
                  <a:pt x="14" y="841"/>
                </a:lnTo>
                <a:lnTo>
                  <a:pt x="14" y="838"/>
                </a:lnTo>
                <a:lnTo>
                  <a:pt x="20" y="841"/>
                </a:lnTo>
                <a:lnTo>
                  <a:pt x="17" y="838"/>
                </a:lnTo>
                <a:lnTo>
                  <a:pt x="11" y="838"/>
                </a:lnTo>
                <a:lnTo>
                  <a:pt x="11" y="835"/>
                </a:lnTo>
                <a:lnTo>
                  <a:pt x="14" y="835"/>
                </a:lnTo>
                <a:lnTo>
                  <a:pt x="11" y="835"/>
                </a:lnTo>
                <a:lnTo>
                  <a:pt x="8" y="832"/>
                </a:lnTo>
                <a:lnTo>
                  <a:pt x="14" y="832"/>
                </a:lnTo>
                <a:lnTo>
                  <a:pt x="20" y="829"/>
                </a:lnTo>
                <a:lnTo>
                  <a:pt x="23" y="829"/>
                </a:lnTo>
                <a:lnTo>
                  <a:pt x="20" y="826"/>
                </a:lnTo>
                <a:lnTo>
                  <a:pt x="11" y="826"/>
                </a:lnTo>
                <a:lnTo>
                  <a:pt x="11" y="823"/>
                </a:lnTo>
                <a:lnTo>
                  <a:pt x="14" y="823"/>
                </a:lnTo>
                <a:lnTo>
                  <a:pt x="17" y="820"/>
                </a:lnTo>
                <a:lnTo>
                  <a:pt x="14" y="820"/>
                </a:lnTo>
                <a:lnTo>
                  <a:pt x="8" y="820"/>
                </a:lnTo>
                <a:lnTo>
                  <a:pt x="11" y="818"/>
                </a:lnTo>
                <a:lnTo>
                  <a:pt x="14" y="818"/>
                </a:lnTo>
                <a:lnTo>
                  <a:pt x="17" y="818"/>
                </a:lnTo>
                <a:lnTo>
                  <a:pt x="20" y="818"/>
                </a:lnTo>
                <a:lnTo>
                  <a:pt x="23" y="815"/>
                </a:lnTo>
                <a:lnTo>
                  <a:pt x="26" y="818"/>
                </a:lnTo>
                <a:lnTo>
                  <a:pt x="31" y="820"/>
                </a:lnTo>
                <a:lnTo>
                  <a:pt x="34" y="820"/>
                </a:lnTo>
                <a:lnTo>
                  <a:pt x="37" y="818"/>
                </a:lnTo>
                <a:lnTo>
                  <a:pt x="40" y="818"/>
                </a:lnTo>
                <a:lnTo>
                  <a:pt x="43" y="818"/>
                </a:lnTo>
                <a:lnTo>
                  <a:pt x="46" y="818"/>
                </a:lnTo>
                <a:lnTo>
                  <a:pt x="43" y="815"/>
                </a:lnTo>
                <a:lnTo>
                  <a:pt x="40" y="815"/>
                </a:lnTo>
                <a:lnTo>
                  <a:pt x="34" y="818"/>
                </a:lnTo>
                <a:lnTo>
                  <a:pt x="31" y="818"/>
                </a:lnTo>
                <a:lnTo>
                  <a:pt x="29" y="815"/>
                </a:lnTo>
                <a:lnTo>
                  <a:pt x="26" y="815"/>
                </a:lnTo>
                <a:lnTo>
                  <a:pt x="23" y="815"/>
                </a:lnTo>
                <a:lnTo>
                  <a:pt x="17" y="812"/>
                </a:lnTo>
                <a:lnTo>
                  <a:pt x="20" y="809"/>
                </a:lnTo>
                <a:lnTo>
                  <a:pt x="23" y="812"/>
                </a:lnTo>
                <a:lnTo>
                  <a:pt x="23" y="809"/>
                </a:lnTo>
                <a:lnTo>
                  <a:pt x="26" y="809"/>
                </a:lnTo>
                <a:lnTo>
                  <a:pt x="23" y="809"/>
                </a:lnTo>
                <a:lnTo>
                  <a:pt x="23" y="806"/>
                </a:lnTo>
                <a:lnTo>
                  <a:pt x="20" y="803"/>
                </a:lnTo>
                <a:lnTo>
                  <a:pt x="20" y="800"/>
                </a:lnTo>
                <a:lnTo>
                  <a:pt x="17" y="800"/>
                </a:lnTo>
                <a:lnTo>
                  <a:pt x="11" y="800"/>
                </a:lnTo>
                <a:lnTo>
                  <a:pt x="11" y="797"/>
                </a:lnTo>
                <a:lnTo>
                  <a:pt x="11" y="792"/>
                </a:lnTo>
                <a:lnTo>
                  <a:pt x="11" y="789"/>
                </a:lnTo>
                <a:lnTo>
                  <a:pt x="14" y="789"/>
                </a:lnTo>
                <a:lnTo>
                  <a:pt x="17" y="792"/>
                </a:lnTo>
                <a:lnTo>
                  <a:pt x="17" y="795"/>
                </a:lnTo>
                <a:lnTo>
                  <a:pt x="20" y="792"/>
                </a:lnTo>
                <a:lnTo>
                  <a:pt x="26" y="789"/>
                </a:lnTo>
                <a:lnTo>
                  <a:pt x="17" y="789"/>
                </a:lnTo>
                <a:lnTo>
                  <a:pt x="20" y="786"/>
                </a:lnTo>
                <a:lnTo>
                  <a:pt x="26" y="783"/>
                </a:lnTo>
                <a:lnTo>
                  <a:pt x="29" y="783"/>
                </a:lnTo>
                <a:lnTo>
                  <a:pt x="26" y="780"/>
                </a:lnTo>
                <a:lnTo>
                  <a:pt x="31" y="777"/>
                </a:lnTo>
                <a:lnTo>
                  <a:pt x="43" y="780"/>
                </a:lnTo>
                <a:lnTo>
                  <a:pt x="40" y="786"/>
                </a:lnTo>
                <a:lnTo>
                  <a:pt x="49" y="783"/>
                </a:lnTo>
                <a:lnTo>
                  <a:pt x="54" y="786"/>
                </a:lnTo>
                <a:lnTo>
                  <a:pt x="52" y="786"/>
                </a:lnTo>
                <a:lnTo>
                  <a:pt x="52" y="789"/>
                </a:lnTo>
                <a:lnTo>
                  <a:pt x="49" y="792"/>
                </a:lnTo>
                <a:lnTo>
                  <a:pt x="49" y="795"/>
                </a:lnTo>
                <a:lnTo>
                  <a:pt x="52" y="792"/>
                </a:lnTo>
                <a:lnTo>
                  <a:pt x="54" y="789"/>
                </a:lnTo>
                <a:lnTo>
                  <a:pt x="54" y="786"/>
                </a:lnTo>
                <a:lnTo>
                  <a:pt x="57" y="783"/>
                </a:lnTo>
                <a:lnTo>
                  <a:pt x="52" y="783"/>
                </a:lnTo>
                <a:lnTo>
                  <a:pt x="49" y="783"/>
                </a:lnTo>
                <a:lnTo>
                  <a:pt x="46" y="783"/>
                </a:lnTo>
                <a:lnTo>
                  <a:pt x="46" y="780"/>
                </a:lnTo>
                <a:lnTo>
                  <a:pt x="49" y="780"/>
                </a:lnTo>
                <a:lnTo>
                  <a:pt x="54" y="780"/>
                </a:lnTo>
                <a:lnTo>
                  <a:pt x="52" y="780"/>
                </a:lnTo>
                <a:lnTo>
                  <a:pt x="46" y="777"/>
                </a:lnTo>
                <a:lnTo>
                  <a:pt x="40" y="777"/>
                </a:lnTo>
                <a:lnTo>
                  <a:pt x="37" y="777"/>
                </a:lnTo>
                <a:lnTo>
                  <a:pt x="31" y="774"/>
                </a:lnTo>
                <a:lnTo>
                  <a:pt x="26" y="777"/>
                </a:lnTo>
                <a:lnTo>
                  <a:pt x="17" y="774"/>
                </a:lnTo>
                <a:lnTo>
                  <a:pt x="14" y="774"/>
                </a:lnTo>
                <a:lnTo>
                  <a:pt x="14" y="771"/>
                </a:lnTo>
                <a:lnTo>
                  <a:pt x="17" y="771"/>
                </a:lnTo>
                <a:lnTo>
                  <a:pt x="17" y="769"/>
                </a:lnTo>
                <a:lnTo>
                  <a:pt x="14" y="769"/>
                </a:lnTo>
                <a:lnTo>
                  <a:pt x="14" y="766"/>
                </a:lnTo>
                <a:lnTo>
                  <a:pt x="17" y="766"/>
                </a:lnTo>
                <a:lnTo>
                  <a:pt x="17" y="769"/>
                </a:lnTo>
                <a:lnTo>
                  <a:pt x="20" y="766"/>
                </a:lnTo>
                <a:lnTo>
                  <a:pt x="23" y="771"/>
                </a:lnTo>
                <a:lnTo>
                  <a:pt x="26" y="771"/>
                </a:lnTo>
                <a:lnTo>
                  <a:pt x="29" y="769"/>
                </a:lnTo>
                <a:lnTo>
                  <a:pt x="31" y="769"/>
                </a:lnTo>
                <a:lnTo>
                  <a:pt x="29" y="766"/>
                </a:lnTo>
                <a:lnTo>
                  <a:pt x="29" y="763"/>
                </a:lnTo>
                <a:lnTo>
                  <a:pt x="26" y="760"/>
                </a:lnTo>
                <a:lnTo>
                  <a:pt x="20" y="760"/>
                </a:lnTo>
                <a:lnTo>
                  <a:pt x="20" y="757"/>
                </a:lnTo>
                <a:lnTo>
                  <a:pt x="23" y="757"/>
                </a:lnTo>
                <a:lnTo>
                  <a:pt x="20" y="757"/>
                </a:lnTo>
                <a:lnTo>
                  <a:pt x="20" y="754"/>
                </a:lnTo>
                <a:lnTo>
                  <a:pt x="23" y="751"/>
                </a:lnTo>
                <a:lnTo>
                  <a:pt x="29" y="754"/>
                </a:lnTo>
                <a:lnTo>
                  <a:pt x="29" y="760"/>
                </a:lnTo>
                <a:lnTo>
                  <a:pt x="34" y="766"/>
                </a:lnTo>
                <a:lnTo>
                  <a:pt x="37" y="763"/>
                </a:lnTo>
                <a:lnTo>
                  <a:pt x="40" y="766"/>
                </a:lnTo>
                <a:lnTo>
                  <a:pt x="40" y="763"/>
                </a:lnTo>
                <a:lnTo>
                  <a:pt x="34" y="760"/>
                </a:lnTo>
                <a:lnTo>
                  <a:pt x="31" y="763"/>
                </a:lnTo>
                <a:lnTo>
                  <a:pt x="31" y="760"/>
                </a:lnTo>
                <a:lnTo>
                  <a:pt x="34" y="754"/>
                </a:lnTo>
                <a:lnTo>
                  <a:pt x="37" y="754"/>
                </a:lnTo>
                <a:lnTo>
                  <a:pt x="37" y="757"/>
                </a:lnTo>
                <a:lnTo>
                  <a:pt x="40" y="757"/>
                </a:lnTo>
                <a:lnTo>
                  <a:pt x="43" y="760"/>
                </a:lnTo>
                <a:lnTo>
                  <a:pt x="43" y="763"/>
                </a:lnTo>
                <a:lnTo>
                  <a:pt x="43" y="757"/>
                </a:lnTo>
                <a:lnTo>
                  <a:pt x="49" y="754"/>
                </a:lnTo>
                <a:lnTo>
                  <a:pt x="52" y="754"/>
                </a:lnTo>
                <a:lnTo>
                  <a:pt x="54" y="760"/>
                </a:lnTo>
                <a:lnTo>
                  <a:pt x="52" y="763"/>
                </a:lnTo>
                <a:lnTo>
                  <a:pt x="49" y="769"/>
                </a:lnTo>
                <a:lnTo>
                  <a:pt x="49" y="771"/>
                </a:lnTo>
                <a:lnTo>
                  <a:pt x="52" y="766"/>
                </a:lnTo>
                <a:lnTo>
                  <a:pt x="54" y="763"/>
                </a:lnTo>
                <a:lnTo>
                  <a:pt x="54" y="760"/>
                </a:lnTo>
                <a:lnTo>
                  <a:pt x="57" y="763"/>
                </a:lnTo>
                <a:lnTo>
                  <a:pt x="57" y="766"/>
                </a:lnTo>
                <a:lnTo>
                  <a:pt x="60" y="766"/>
                </a:lnTo>
                <a:lnTo>
                  <a:pt x="69" y="766"/>
                </a:lnTo>
                <a:lnTo>
                  <a:pt x="63" y="763"/>
                </a:lnTo>
                <a:lnTo>
                  <a:pt x="57" y="760"/>
                </a:lnTo>
                <a:lnTo>
                  <a:pt x="54" y="754"/>
                </a:lnTo>
                <a:lnTo>
                  <a:pt x="57" y="751"/>
                </a:lnTo>
                <a:lnTo>
                  <a:pt x="54" y="751"/>
                </a:lnTo>
                <a:lnTo>
                  <a:pt x="63" y="746"/>
                </a:lnTo>
                <a:lnTo>
                  <a:pt x="69" y="740"/>
                </a:lnTo>
                <a:lnTo>
                  <a:pt x="72" y="743"/>
                </a:lnTo>
                <a:lnTo>
                  <a:pt x="75" y="748"/>
                </a:lnTo>
                <a:lnTo>
                  <a:pt x="75" y="751"/>
                </a:lnTo>
                <a:lnTo>
                  <a:pt x="78" y="757"/>
                </a:lnTo>
                <a:lnTo>
                  <a:pt x="80" y="760"/>
                </a:lnTo>
                <a:lnTo>
                  <a:pt x="78" y="751"/>
                </a:lnTo>
                <a:lnTo>
                  <a:pt x="75" y="746"/>
                </a:lnTo>
                <a:lnTo>
                  <a:pt x="75" y="743"/>
                </a:lnTo>
                <a:lnTo>
                  <a:pt x="75" y="740"/>
                </a:lnTo>
                <a:lnTo>
                  <a:pt x="78" y="740"/>
                </a:lnTo>
                <a:lnTo>
                  <a:pt x="80" y="746"/>
                </a:lnTo>
                <a:lnTo>
                  <a:pt x="83" y="746"/>
                </a:lnTo>
                <a:lnTo>
                  <a:pt x="80" y="740"/>
                </a:lnTo>
                <a:lnTo>
                  <a:pt x="80" y="737"/>
                </a:lnTo>
                <a:lnTo>
                  <a:pt x="72" y="737"/>
                </a:lnTo>
                <a:lnTo>
                  <a:pt x="66" y="737"/>
                </a:lnTo>
                <a:lnTo>
                  <a:pt x="63" y="740"/>
                </a:lnTo>
                <a:lnTo>
                  <a:pt x="60" y="737"/>
                </a:lnTo>
                <a:lnTo>
                  <a:pt x="63" y="734"/>
                </a:lnTo>
                <a:lnTo>
                  <a:pt x="66" y="734"/>
                </a:lnTo>
                <a:lnTo>
                  <a:pt x="72" y="734"/>
                </a:lnTo>
                <a:lnTo>
                  <a:pt x="66" y="734"/>
                </a:lnTo>
                <a:lnTo>
                  <a:pt x="63" y="731"/>
                </a:lnTo>
                <a:lnTo>
                  <a:pt x="69" y="728"/>
                </a:lnTo>
                <a:lnTo>
                  <a:pt x="75" y="728"/>
                </a:lnTo>
                <a:lnTo>
                  <a:pt x="80" y="728"/>
                </a:lnTo>
                <a:lnTo>
                  <a:pt x="72" y="728"/>
                </a:lnTo>
                <a:lnTo>
                  <a:pt x="69" y="723"/>
                </a:lnTo>
                <a:lnTo>
                  <a:pt x="75" y="720"/>
                </a:lnTo>
                <a:lnTo>
                  <a:pt x="78" y="723"/>
                </a:lnTo>
                <a:lnTo>
                  <a:pt x="80" y="720"/>
                </a:lnTo>
                <a:lnTo>
                  <a:pt x="83" y="723"/>
                </a:lnTo>
                <a:lnTo>
                  <a:pt x="83" y="720"/>
                </a:lnTo>
                <a:lnTo>
                  <a:pt x="92" y="720"/>
                </a:lnTo>
                <a:lnTo>
                  <a:pt x="92" y="723"/>
                </a:lnTo>
                <a:lnTo>
                  <a:pt x="95" y="725"/>
                </a:lnTo>
                <a:lnTo>
                  <a:pt x="98" y="720"/>
                </a:lnTo>
                <a:lnTo>
                  <a:pt x="103" y="720"/>
                </a:lnTo>
                <a:lnTo>
                  <a:pt x="103" y="728"/>
                </a:lnTo>
                <a:lnTo>
                  <a:pt x="103" y="723"/>
                </a:lnTo>
                <a:lnTo>
                  <a:pt x="112" y="725"/>
                </a:lnTo>
                <a:lnTo>
                  <a:pt x="115" y="728"/>
                </a:lnTo>
                <a:lnTo>
                  <a:pt x="118" y="728"/>
                </a:lnTo>
                <a:lnTo>
                  <a:pt x="121" y="734"/>
                </a:lnTo>
                <a:lnTo>
                  <a:pt x="124" y="731"/>
                </a:lnTo>
                <a:lnTo>
                  <a:pt x="129" y="725"/>
                </a:lnTo>
                <a:lnTo>
                  <a:pt x="126" y="725"/>
                </a:lnTo>
                <a:lnTo>
                  <a:pt x="124" y="725"/>
                </a:lnTo>
                <a:lnTo>
                  <a:pt x="121" y="725"/>
                </a:lnTo>
                <a:lnTo>
                  <a:pt x="121" y="723"/>
                </a:lnTo>
                <a:lnTo>
                  <a:pt x="121" y="720"/>
                </a:lnTo>
                <a:lnTo>
                  <a:pt x="118" y="717"/>
                </a:lnTo>
                <a:lnTo>
                  <a:pt x="118" y="714"/>
                </a:lnTo>
                <a:lnTo>
                  <a:pt x="115" y="714"/>
                </a:lnTo>
                <a:lnTo>
                  <a:pt x="106" y="714"/>
                </a:lnTo>
                <a:lnTo>
                  <a:pt x="98" y="714"/>
                </a:lnTo>
                <a:lnTo>
                  <a:pt x="98" y="708"/>
                </a:lnTo>
                <a:lnTo>
                  <a:pt x="103" y="705"/>
                </a:lnTo>
                <a:lnTo>
                  <a:pt x="109" y="705"/>
                </a:lnTo>
                <a:lnTo>
                  <a:pt x="106" y="702"/>
                </a:lnTo>
                <a:lnTo>
                  <a:pt x="101" y="702"/>
                </a:lnTo>
                <a:lnTo>
                  <a:pt x="98" y="699"/>
                </a:lnTo>
                <a:lnTo>
                  <a:pt x="98" y="697"/>
                </a:lnTo>
                <a:lnTo>
                  <a:pt x="103" y="694"/>
                </a:lnTo>
                <a:lnTo>
                  <a:pt x="112" y="691"/>
                </a:lnTo>
                <a:lnTo>
                  <a:pt x="118" y="694"/>
                </a:lnTo>
                <a:lnTo>
                  <a:pt x="121" y="697"/>
                </a:lnTo>
                <a:lnTo>
                  <a:pt x="126" y="697"/>
                </a:lnTo>
                <a:lnTo>
                  <a:pt x="129" y="694"/>
                </a:lnTo>
                <a:lnTo>
                  <a:pt x="132" y="691"/>
                </a:lnTo>
                <a:lnTo>
                  <a:pt x="129" y="691"/>
                </a:lnTo>
                <a:lnTo>
                  <a:pt x="124" y="694"/>
                </a:lnTo>
                <a:lnTo>
                  <a:pt x="118" y="694"/>
                </a:lnTo>
                <a:lnTo>
                  <a:pt x="118" y="691"/>
                </a:lnTo>
                <a:lnTo>
                  <a:pt x="121" y="688"/>
                </a:lnTo>
                <a:lnTo>
                  <a:pt x="115" y="688"/>
                </a:lnTo>
                <a:lnTo>
                  <a:pt x="124" y="688"/>
                </a:lnTo>
                <a:lnTo>
                  <a:pt x="124" y="691"/>
                </a:lnTo>
                <a:lnTo>
                  <a:pt x="124" y="685"/>
                </a:lnTo>
                <a:lnTo>
                  <a:pt x="126" y="682"/>
                </a:lnTo>
                <a:lnTo>
                  <a:pt x="129" y="688"/>
                </a:lnTo>
                <a:lnTo>
                  <a:pt x="129" y="685"/>
                </a:lnTo>
                <a:lnTo>
                  <a:pt x="135" y="682"/>
                </a:lnTo>
                <a:lnTo>
                  <a:pt x="135" y="688"/>
                </a:lnTo>
                <a:lnTo>
                  <a:pt x="132" y="688"/>
                </a:lnTo>
                <a:lnTo>
                  <a:pt x="132" y="691"/>
                </a:lnTo>
                <a:lnTo>
                  <a:pt x="141" y="688"/>
                </a:lnTo>
                <a:lnTo>
                  <a:pt x="141" y="685"/>
                </a:lnTo>
                <a:lnTo>
                  <a:pt x="144" y="682"/>
                </a:lnTo>
                <a:lnTo>
                  <a:pt x="147" y="688"/>
                </a:lnTo>
                <a:lnTo>
                  <a:pt x="150" y="691"/>
                </a:lnTo>
                <a:lnTo>
                  <a:pt x="152" y="697"/>
                </a:lnTo>
                <a:lnTo>
                  <a:pt x="152" y="702"/>
                </a:lnTo>
                <a:lnTo>
                  <a:pt x="161" y="705"/>
                </a:lnTo>
                <a:lnTo>
                  <a:pt x="164" y="702"/>
                </a:lnTo>
                <a:lnTo>
                  <a:pt x="158" y="699"/>
                </a:lnTo>
                <a:lnTo>
                  <a:pt x="158" y="697"/>
                </a:lnTo>
                <a:lnTo>
                  <a:pt x="152" y="691"/>
                </a:lnTo>
                <a:lnTo>
                  <a:pt x="150" y="688"/>
                </a:lnTo>
                <a:lnTo>
                  <a:pt x="147" y="688"/>
                </a:lnTo>
                <a:lnTo>
                  <a:pt x="147" y="682"/>
                </a:lnTo>
                <a:lnTo>
                  <a:pt x="150" y="682"/>
                </a:lnTo>
                <a:lnTo>
                  <a:pt x="158" y="682"/>
                </a:lnTo>
                <a:lnTo>
                  <a:pt x="164" y="682"/>
                </a:lnTo>
                <a:lnTo>
                  <a:pt x="164" y="685"/>
                </a:lnTo>
                <a:lnTo>
                  <a:pt x="167" y="685"/>
                </a:lnTo>
                <a:lnTo>
                  <a:pt x="167" y="676"/>
                </a:lnTo>
                <a:lnTo>
                  <a:pt x="161" y="679"/>
                </a:lnTo>
                <a:lnTo>
                  <a:pt x="155" y="679"/>
                </a:lnTo>
                <a:lnTo>
                  <a:pt x="152" y="674"/>
                </a:lnTo>
                <a:lnTo>
                  <a:pt x="152" y="671"/>
                </a:lnTo>
                <a:lnTo>
                  <a:pt x="155" y="671"/>
                </a:lnTo>
                <a:lnTo>
                  <a:pt x="158" y="671"/>
                </a:lnTo>
                <a:lnTo>
                  <a:pt x="161" y="674"/>
                </a:lnTo>
                <a:lnTo>
                  <a:pt x="164" y="676"/>
                </a:lnTo>
                <a:lnTo>
                  <a:pt x="167" y="676"/>
                </a:lnTo>
                <a:lnTo>
                  <a:pt x="161" y="671"/>
                </a:lnTo>
                <a:lnTo>
                  <a:pt x="161" y="668"/>
                </a:lnTo>
                <a:lnTo>
                  <a:pt x="173" y="665"/>
                </a:lnTo>
                <a:lnTo>
                  <a:pt x="170" y="659"/>
                </a:lnTo>
                <a:lnTo>
                  <a:pt x="173" y="659"/>
                </a:lnTo>
                <a:lnTo>
                  <a:pt x="175" y="656"/>
                </a:lnTo>
                <a:lnTo>
                  <a:pt x="178" y="659"/>
                </a:lnTo>
                <a:lnTo>
                  <a:pt x="181" y="659"/>
                </a:lnTo>
                <a:lnTo>
                  <a:pt x="181" y="656"/>
                </a:lnTo>
                <a:lnTo>
                  <a:pt x="181" y="653"/>
                </a:lnTo>
                <a:lnTo>
                  <a:pt x="184" y="656"/>
                </a:lnTo>
                <a:lnTo>
                  <a:pt x="187" y="662"/>
                </a:lnTo>
                <a:lnTo>
                  <a:pt x="184" y="668"/>
                </a:lnTo>
                <a:lnTo>
                  <a:pt x="181" y="671"/>
                </a:lnTo>
                <a:lnTo>
                  <a:pt x="184" y="674"/>
                </a:lnTo>
                <a:lnTo>
                  <a:pt x="184" y="671"/>
                </a:lnTo>
                <a:lnTo>
                  <a:pt x="190" y="668"/>
                </a:lnTo>
                <a:lnTo>
                  <a:pt x="193" y="665"/>
                </a:lnTo>
                <a:lnTo>
                  <a:pt x="196" y="665"/>
                </a:lnTo>
                <a:lnTo>
                  <a:pt x="201" y="662"/>
                </a:lnTo>
                <a:lnTo>
                  <a:pt x="198" y="662"/>
                </a:lnTo>
                <a:lnTo>
                  <a:pt x="193" y="662"/>
                </a:lnTo>
                <a:lnTo>
                  <a:pt x="193" y="665"/>
                </a:lnTo>
                <a:lnTo>
                  <a:pt x="190" y="662"/>
                </a:lnTo>
                <a:lnTo>
                  <a:pt x="190" y="659"/>
                </a:lnTo>
                <a:lnTo>
                  <a:pt x="193" y="656"/>
                </a:lnTo>
                <a:lnTo>
                  <a:pt x="198" y="656"/>
                </a:lnTo>
                <a:lnTo>
                  <a:pt x="201" y="656"/>
                </a:lnTo>
                <a:lnTo>
                  <a:pt x="201" y="653"/>
                </a:lnTo>
                <a:lnTo>
                  <a:pt x="196" y="656"/>
                </a:lnTo>
                <a:lnTo>
                  <a:pt x="193" y="653"/>
                </a:lnTo>
                <a:lnTo>
                  <a:pt x="193" y="656"/>
                </a:lnTo>
                <a:lnTo>
                  <a:pt x="190" y="656"/>
                </a:lnTo>
                <a:lnTo>
                  <a:pt x="187" y="653"/>
                </a:lnTo>
                <a:lnTo>
                  <a:pt x="190" y="651"/>
                </a:lnTo>
                <a:lnTo>
                  <a:pt x="196" y="648"/>
                </a:lnTo>
                <a:lnTo>
                  <a:pt x="198" y="648"/>
                </a:lnTo>
                <a:lnTo>
                  <a:pt x="198" y="651"/>
                </a:lnTo>
                <a:lnTo>
                  <a:pt x="201" y="648"/>
                </a:lnTo>
                <a:lnTo>
                  <a:pt x="204" y="648"/>
                </a:lnTo>
                <a:lnTo>
                  <a:pt x="204" y="651"/>
                </a:lnTo>
                <a:lnTo>
                  <a:pt x="204" y="645"/>
                </a:lnTo>
                <a:lnTo>
                  <a:pt x="201" y="645"/>
                </a:lnTo>
                <a:lnTo>
                  <a:pt x="210" y="642"/>
                </a:lnTo>
                <a:lnTo>
                  <a:pt x="213" y="645"/>
                </a:lnTo>
                <a:lnTo>
                  <a:pt x="213" y="648"/>
                </a:lnTo>
                <a:lnTo>
                  <a:pt x="216" y="651"/>
                </a:lnTo>
                <a:lnTo>
                  <a:pt x="213" y="651"/>
                </a:lnTo>
                <a:lnTo>
                  <a:pt x="216" y="653"/>
                </a:lnTo>
                <a:lnTo>
                  <a:pt x="219" y="656"/>
                </a:lnTo>
                <a:lnTo>
                  <a:pt x="222" y="659"/>
                </a:lnTo>
                <a:lnTo>
                  <a:pt x="219" y="662"/>
                </a:lnTo>
                <a:lnTo>
                  <a:pt x="219" y="665"/>
                </a:lnTo>
                <a:lnTo>
                  <a:pt x="216" y="668"/>
                </a:lnTo>
                <a:lnTo>
                  <a:pt x="213" y="668"/>
                </a:lnTo>
                <a:lnTo>
                  <a:pt x="213" y="671"/>
                </a:lnTo>
                <a:lnTo>
                  <a:pt x="216" y="671"/>
                </a:lnTo>
                <a:lnTo>
                  <a:pt x="219" y="668"/>
                </a:lnTo>
                <a:lnTo>
                  <a:pt x="222" y="665"/>
                </a:lnTo>
                <a:lnTo>
                  <a:pt x="227" y="668"/>
                </a:lnTo>
                <a:lnTo>
                  <a:pt x="230" y="668"/>
                </a:lnTo>
                <a:lnTo>
                  <a:pt x="230" y="665"/>
                </a:lnTo>
                <a:lnTo>
                  <a:pt x="227" y="665"/>
                </a:lnTo>
                <a:lnTo>
                  <a:pt x="224" y="665"/>
                </a:lnTo>
                <a:lnTo>
                  <a:pt x="224" y="662"/>
                </a:lnTo>
                <a:lnTo>
                  <a:pt x="227" y="659"/>
                </a:lnTo>
                <a:lnTo>
                  <a:pt x="230" y="659"/>
                </a:lnTo>
                <a:lnTo>
                  <a:pt x="236" y="659"/>
                </a:lnTo>
                <a:lnTo>
                  <a:pt x="239" y="656"/>
                </a:lnTo>
                <a:lnTo>
                  <a:pt x="242" y="659"/>
                </a:lnTo>
                <a:lnTo>
                  <a:pt x="247" y="659"/>
                </a:lnTo>
                <a:lnTo>
                  <a:pt x="250" y="659"/>
                </a:lnTo>
                <a:lnTo>
                  <a:pt x="253" y="659"/>
                </a:lnTo>
                <a:lnTo>
                  <a:pt x="256" y="659"/>
                </a:lnTo>
                <a:lnTo>
                  <a:pt x="256" y="656"/>
                </a:lnTo>
                <a:lnTo>
                  <a:pt x="253" y="656"/>
                </a:lnTo>
                <a:lnTo>
                  <a:pt x="250" y="653"/>
                </a:lnTo>
                <a:lnTo>
                  <a:pt x="250" y="651"/>
                </a:lnTo>
                <a:lnTo>
                  <a:pt x="253" y="651"/>
                </a:lnTo>
                <a:lnTo>
                  <a:pt x="256" y="648"/>
                </a:lnTo>
                <a:lnTo>
                  <a:pt x="259" y="645"/>
                </a:lnTo>
                <a:lnTo>
                  <a:pt x="256" y="645"/>
                </a:lnTo>
                <a:lnTo>
                  <a:pt x="247" y="651"/>
                </a:lnTo>
                <a:lnTo>
                  <a:pt x="250" y="645"/>
                </a:lnTo>
                <a:lnTo>
                  <a:pt x="250" y="642"/>
                </a:lnTo>
                <a:lnTo>
                  <a:pt x="256" y="642"/>
                </a:lnTo>
                <a:lnTo>
                  <a:pt x="256" y="639"/>
                </a:lnTo>
                <a:lnTo>
                  <a:pt x="262" y="636"/>
                </a:lnTo>
                <a:lnTo>
                  <a:pt x="268" y="636"/>
                </a:lnTo>
                <a:lnTo>
                  <a:pt x="270" y="633"/>
                </a:lnTo>
                <a:lnTo>
                  <a:pt x="273" y="633"/>
                </a:lnTo>
                <a:lnTo>
                  <a:pt x="276" y="630"/>
                </a:lnTo>
                <a:lnTo>
                  <a:pt x="279" y="630"/>
                </a:lnTo>
                <a:lnTo>
                  <a:pt x="276" y="625"/>
                </a:lnTo>
                <a:lnTo>
                  <a:pt x="273" y="625"/>
                </a:lnTo>
                <a:lnTo>
                  <a:pt x="270" y="622"/>
                </a:lnTo>
                <a:lnTo>
                  <a:pt x="268" y="625"/>
                </a:lnTo>
                <a:lnTo>
                  <a:pt x="265" y="625"/>
                </a:lnTo>
                <a:lnTo>
                  <a:pt x="265" y="622"/>
                </a:lnTo>
                <a:lnTo>
                  <a:pt x="270" y="619"/>
                </a:lnTo>
                <a:lnTo>
                  <a:pt x="268" y="619"/>
                </a:lnTo>
                <a:lnTo>
                  <a:pt x="270" y="616"/>
                </a:lnTo>
                <a:lnTo>
                  <a:pt x="276" y="616"/>
                </a:lnTo>
                <a:lnTo>
                  <a:pt x="279" y="613"/>
                </a:lnTo>
                <a:lnTo>
                  <a:pt x="279" y="610"/>
                </a:lnTo>
                <a:lnTo>
                  <a:pt x="276" y="610"/>
                </a:lnTo>
                <a:lnTo>
                  <a:pt x="270" y="610"/>
                </a:lnTo>
                <a:lnTo>
                  <a:pt x="270" y="607"/>
                </a:lnTo>
                <a:lnTo>
                  <a:pt x="276" y="604"/>
                </a:lnTo>
                <a:lnTo>
                  <a:pt x="273" y="604"/>
                </a:lnTo>
                <a:lnTo>
                  <a:pt x="268" y="607"/>
                </a:lnTo>
                <a:lnTo>
                  <a:pt x="270" y="610"/>
                </a:lnTo>
                <a:lnTo>
                  <a:pt x="268" y="613"/>
                </a:lnTo>
                <a:lnTo>
                  <a:pt x="262" y="616"/>
                </a:lnTo>
                <a:lnTo>
                  <a:pt x="256" y="622"/>
                </a:lnTo>
                <a:lnTo>
                  <a:pt x="247" y="625"/>
                </a:lnTo>
                <a:lnTo>
                  <a:pt x="245" y="627"/>
                </a:lnTo>
                <a:lnTo>
                  <a:pt x="247" y="627"/>
                </a:lnTo>
                <a:lnTo>
                  <a:pt x="250" y="625"/>
                </a:lnTo>
                <a:lnTo>
                  <a:pt x="253" y="625"/>
                </a:lnTo>
                <a:lnTo>
                  <a:pt x="259" y="622"/>
                </a:lnTo>
                <a:lnTo>
                  <a:pt x="262" y="622"/>
                </a:lnTo>
                <a:lnTo>
                  <a:pt x="262" y="625"/>
                </a:lnTo>
                <a:lnTo>
                  <a:pt x="259" y="627"/>
                </a:lnTo>
                <a:lnTo>
                  <a:pt x="259" y="633"/>
                </a:lnTo>
                <a:lnTo>
                  <a:pt x="250" y="636"/>
                </a:lnTo>
                <a:lnTo>
                  <a:pt x="247" y="639"/>
                </a:lnTo>
                <a:lnTo>
                  <a:pt x="239" y="648"/>
                </a:lnTo>
                <a:lnTo>
                  <a:pt x="230" y="651"/>
                </a:lnTo>
                <a:lnTo>
                  <a:pt x="224" y="653"/>
                </a:lnTo>
                <a:lnTo>
                  <a:pt x="219" y="653"/>
                </a:lnTo>
                <a:lnTo>
                  <a:pt x="219" y="651"/>
                </a:lnTo>
                <a:lnTo>
                  <a:pt x="219" y="648"/>
                </a:lnTo>
                <a:lnTo>
                  <a:pt x="219" y="645"/>
                </a:lnTo>
                <a:lnTo>
                  <a:pt x="216" y="645"/>
                </a:lnTo>
                <a:lnTo>
                  <a:pt x="213" y="639"/>
                </a:lnTo>
                <a:lnTo>
                  <a:pt x="216" y="639"/>
                </a:lnTo>
                <a:lnTo>
                  <a:pt x="219" y="636"/>
                </a:lnTo>
                <a:lnTo>
                  <a:pt x="224" y="633"/>
                </a:lnTo>
                <a:lnTo>
                  <a:pt x="227" y="630"/>
                </a:lnTo>
                <a:lnTo>
                  <a:pt x="222" y="633"/>
                </a:lnTo>
                <a:lnTo>
                  <a:pt x="216" y="636"/>
                </a:lnTo>
                <a:lnTo>
                  <a:pt x="210" y="636"/>
                </a:lnTo>
                <a:lnTo>
                  <a:pt x="204" y="639"/>
                </a:lnTo>
                <a:lnTo>
                  <a:pt x="204" y="633"/>
                </a:lnTo>
                <a:lnTo>
                  <a:pt x="213" y="630"/>
                </a:lnTo>
                <a:lnTo>
                  <a:pt x="204" y="630"/>
                </a:lnTo>
                <a:lnTo>
                  <a:pt x="207" y="627"/>
                </a:lnTo>
                <a:lnTo>
                  <a:pt x="210" y="627"/>
                </a:lnTo>
                <a:lnTo>
                  <a:pt x="216" y="625"/>
                </a:lnTo>
                <a:lnTo>
                  <a:pt x="216" y="622"/>
                </a:lnTo>
                <a:lnTo>
                  <a:pt x="219" y="619"/>
                </a:lnTo>
                <a:lnTo>
                  <a:pt x="219" y="622"/>
                </a:lnTo>
                <a:lnTo>
                  <a:pt x="227" y="619"/>
                </a:lnTo>
                <a:lnTo>
                  <a:pt x="230" y="619"/>
                </a:lnTo>
                <a:lnTo>
                  <a:pt x="230" y="616"/>
                </a:lnTo>
                <a:lnTo>
                  <a:pt x="227" y="616"/>
                </a:lnTo>
                <a:lnTo>
                  <a:pt x="224" y="616"/>
                </a:lnTo>
                <a:lnTo>
                  <a:pt x="230" y="613"/>
                </a:lnTo>
                <a:lnTo>
                  <a:pt x="224" y="613"/>
                </a:lnTo>
                <a:lnTo>
                  <a:pt x="222" y="613"/>
                </a:lnTo>
                <a:lnTo>
                  <a:pt x="222" y="610"/>
                </a:lnTo>
                <a:lnTo>
                  <a:pt x="224" y="607"/>
                </a:lnTo>
                <a:lnTo>
                  <a:pt x="222" y="607"/>
                </a:lnTo>
                <a:lnTo>
                  <a:pt x="219" y="604"/>
                </a:lnTo>
                <a:lnTo>
                  <a:pt x="222" y="604"/>
                </a:lnTo>
                <a:lnTo>
                  <a:pt x="224" y="604"/>
                </a:lnTo>
                <a:lnTo>
                  <a:pt x="224" y="602"/>
                </a:lnTo>
                <a:lnTo>
                  <a:pt x="227" y="604"/>
                </a:lnTo>
                <a:lnTo>
                  <a:pt x="233" y="602"/>
                </a:lnTo>
                <a:lnTo>
                  <a:pt x="230" y="602"/>
                </a:lnTo>
                <a:lnTo>
                  <a:pt x="227" y="602"/>
                </a:lnTo>
                <a:lnTo>
                  <a:pt x="230" y="599"/>
                </a:lnTo>
                <a:lnTo>
                  <a:pt x="230" y="596"/>
                </a:lnTo>
                <a:lnTo>
                  <a:pt x="236" y="596"/>
                </a:lnTo>
                <a:lnTo>
                  <a:pt x="239" y="596"/>
                </a:lnTo>
                <a:lnTo>
                  <a:pt x="236" y="593"/>
                </a:lnTo>
                <a:lnTo>
                  <a:pt x="233" y="593"/>
                </a:lnTo>
                <a:lnTo>
                  <a:pt x="236" y="590"/>
                </a:lnTo>
                <a:lnTo>
                  <a:pt x="236" y="587"/>
                </a:lnTo>
                <a:lnTo>
                  <a:pt x="239" y="587"/>
                </a:lnTo>
                <a:lnTo>
                  <a:pt x="242" y="587"/>
                </a:lnTo>
                <a:lnTo>
                  <a:pt x="242" y="584"/>
                </a:lnTo>
                <a:lnTo>
                  <a:pt x="239" y="581"/>
                </a:lnTo>
                <a:lnTo>
                  <a:pt x="245" y="581"/>
                </a:lnTo>
                <a:lnTo>
                  <a:pt x="245" y="579"/>
                </a:lnTo>
                <a:lnTo>
                  <a:pt x="247" y="573"/>
                </a:lnTo>
                <a:lnTo>
                  <a:pt x="253" y="573"/>
                </a:lnTo>
                <a:lnTo>
                  <a:pt x="253" y="570"/>
                </a:lnTo>
                <a:lnTo>
                  <a:pt x="259" y="567"/>
                </a:lnTo>
                <a:lnTo>
                  <a:pt x="262" y="567"/>
                </a:lnTo>
                <a:lnTo>
                  <a:pt x="259" y="561"/>
                </a:lnTo>
                <a:lnTo>
                  <a:pt x="262" y="561"/>
                </a:lnTo>
                <a:lnTo>
                  <a:pt x="265" y="564"/>
                </a:lnTo>
                <a:lnTo>
                  <a:pt x="265" y="570"/>
                </a:lnTo>
                <a:lnTo>
                  <a:pt x="270" y="576"/>
                </a:lnTo>
                <a:lnTo>
                  <a:pt x="273" y="576"/>
                </a:lnTo>
                <a:lnTo>
                  <a:pt x="273" y="579"/>
                </a:lnTo>
                <a:lnTo>
                  <a:pt x="270" y="581"/>
                </a:lnTo>
                <a:lnTo>
                  <a:pt x="270" y="584"/>
                </a:lnTo>
                <a:lnTo>
                  <a:pt x="276" y="576"/>
                </a:lnTo>
                <a:lnTo>
                  <a:pt x="279" y="576"/>
                </a:lnTo>
                <a:lnTo>
                  <a:pt x="282" y="573"/>
                </a:lnTo>
                <a:lnTo>
                  <a:pt x="291" y="576"/>
                </a:lnTo>
                <a:lnTo>
                  <a:pt x="296" y="576"/>
                </a:lnTo>
                <a:lnTo>
                  <a:pt x="299" y="573"/>
                </a:lnTo>
                <a:lnTo>
                  <a:pt x="299" y="570"/>
                </a:lnTo>
                <a:lnTo>
                  <a:pt x="296" y="570"/>
                </a:lnTo>
                <a:lnTo>
                  <a:pt x="296" y="573"/>
                </a:lnTo>
                <a:lnTo>
                  <a:pt x="285" y="570"/>
                </a:lnTo>
                <a:lnTo>
                  <a:pt x="279" y="573"/>
                </a:lnTo>
                <a:lnTo>
                  <a:pt x="273" y="570"/>
                </a:lnTo>
                <a:lnTo>
                  <a:pt x="268" y="564"/>
                </a:lnTo>
                <a:lnTo>
                  <a:pt x="262" y="558"/>
                </a:lnTo>
                <a:lnTo>
                  <a:pt x="265" y="555"/>
                </a:lnTo>
                <a:lnTo>
                  <a:pt x="270" y="555"/>
                </a:lnTo>
                <a:lnTo>
                  <a:pt x="276" y="555"/>
                </a:lnTo>
                <a:lnTo>
                  <a:pt x="279" y="553"/>
                </a:lnTo>
                <a:lnTo>
                  <a:pt x="282" y="550"/>
                </a:lnTo>
                <a:lnTo>
                  <a:pt x="291" y="547"/>
                </a:lnTo>
                <a:lnTo>
                  <a:pt x="294" y="544"/>
                </a:lnTo>
                <a:lnTo>
                  <a:pt x="288" y="544"/>
                </a:lnTo>
                <a:lnTo>
                  <a:pt x="282" y="544"/>
                </a:lnTo>
                <a:lnTo>
                  <a:pt x="279" y="544"/>
                </a:lnTo>
                <a:lnTo>
                  <a:pt x="276" y="547"/>
                </a:lnTo>
                <a:lnTo>
                  <a:pt x="270" y="550"/>
                </a:lnTo>
                <a:lnTo>
                  <a:pt x="276" y="544"/>
                </a:lnTo>
                <a:lnTo>
                  <a:pt x="270" y="544"/>
                </a:lnTo>
                <a:lnTo>
                  <a:pt x="270" y="541"/>
                </a:lnTo>
                <a:lnTo>
                  <a:pt x="276" y="535"/>
                </a:lnTo>
                <a:lnTo>
                  <a:pt x="279" y="532"/>
                </a:lnTo>
                <a:lnTo>
                  <a:pt x="285" y="530"/>
                </a:lnTo>
                <a:lnTo>
                  <a:pt x="291" y="530"/>
                </a:lnTo>
                <a:lnTo>
                  <a:pt x="285" y="530"/>
                </a:lnTo>
                <a:lnTo>
                  <a:pt x="288" y="527"/>
                </a:lnTo>
                <a:lnTo>
                  <a:pt x="291" y="527"/>
                </a:lnTo>
                <a:lnTo>
                  <a:pt x="291" y="524"/>
                </a:lnTo>
                <a:lnTo>
                  <a:pt x="296" y="518"/>
                </a:lnTo>
                <a:lnTo>
                  <a:pt x="296" y="515"/>
                </a:lnTo>
                <a:lnTo>
                  <a:pt x="299" y="518"/>
                </a:lnTo>
                <a:lnTo>
                  <a:pt x="302" y="518"/>
                </a:lnTo>
                <a:lnTo>
                  <a:pt x="299" y="521"/>
                </a:lnTo>
                <a:lnTo>
                  <a:pt x="302" y="524"/>
                </a:lnTo>
                <a:lnTo>
                  <a:pt x="305" y="521"/>
                </a:lnTo>
                <a:lnTo>
                  <a:pt x="305" y="518"/>
                </a:lnTo>
                <a:lnTo>
                  <a:pt x="305" y="515"/>
                </a:lnTo>
                <a:lnTo>
                  <a:pt x="311" y="512"/>
                </a:lnTo>
                <a:lnTo>
                  <a:pt x="311" y="515"/>
                </a:lnTo>
                <a:lnTo>
                  <a:pt x="311" y="521"/>
                </a:lnTo>
                <a:lnTo>
                  <a:pt x="314" y="521"/>
                </a:lnTo>
                <a:lnTo>
                  <a:pt x="311" y="524"/>
                </a:lnTo>
                <a:lnTo>
                  <a:pt x="311" y="527"/>
                </a:lnTo>
                <a:lnTo>
                  <a:pt x="317" y="521"/>
                </a:lnTo>
                <a:lnTo>
                  <a:pt x="325" y="518"/>
                </a:lnTo>
                <a:lnTo>
                  <a:pt x="331" y="509"/>
                </a:lnTo>
                <a:lnTo>
                  <a:pt x="334" y="507"/>
                </a:lnTo>
                <a:lnTo>
                  <a:pt x="337" y="504"/>
                </a:lnTo>
                <a:lnTo>
                  <a:pt x="331" y="509"/>
                </a:lnTo>
                <a:lnTo>
                  <a:pt x="325" y="515"/>
                </a:lnTo>
                <a:lnTo>
                  <a:pt x="319" y="518"/>
                </a:lnTo>
                <a:lnTo>
                  <a:pt x="317" y="518"/>
                </a:lnTo>
                <a:lnTo>
                  <a:pt x="317" y="515"/>
                </a:lnTo>
                <a:lnTo>
                  <a:pt x="319" y="515"/>
                </a:lnTo>
                <a:lnTo>
                  <a:pt x="317" y="512"/>
                </a:lnTo>
                <a:lnTo>
                  <a:pt x="314" y="512"/>
                </a:lnTo>
                <a:lnTo>
                  <a:pt x="317" y="509"/>
                </a:lnTo>
                <a:lnTo>
                  <a:pt x="319" y="509"/>
                </a:lnTo>
                <a:lnTo>
                  <a:pt x="317" y="507"/>
                </a:lnTo>
                <a:lnTo>
                  <a:pt x="311" y="509"/>
                </a:lnTo>
                <a:lnTo>
                  <a:pt x="314" y="507"/>
                </a:lnTo>
                <a:lnTo>
                  <a:pt x="317" y="504"/>
                </a:lnTo>
                <a:lnTo>
                  <a:pt x="319" y="504"/>
                </a:lnTo>
                <a:lnTo>
                  <a:pt x="317" y="504"/>
                </a:lnTo>
                <a:lnTo>
                  <a:pt x="317" y="501"/>
                </a:lnTo>
                <a:lnTo>
                  <a:pt x="322" y="501"/>
                </a:lnTo>
                <a:lnTo>
                  <a:pt x="319" y="501"/>
                </a:lnTo>
                <a:lnTo>
                  <a:pt x="317" y="501"/>
                </a:lnTo>
                <a:lnTo>
                  <a:pt x="314" y="504"/>
                </a:lnTo>
                <a:lnTo>
                  <a:pt x="311" y="504"/>
                </a:lnTo>
                <a:lnTo>
                  <a:pt x="311" y="507"/>
                </a:lnTo>
                <a:lnTo>
                  <a:pt x="308" y="509"/>
                </a:lnTo>
                <a:lnTo>
                  <a:pt x="302" y="512"/>
                </a:lnTo>
                <a:lnTo>
                  <a:pt x="305" y="507"/>
                </a:lnTo>
                <a:lnTo>
                  <a:pt x="305" y="504"/>
                </a:lnTo>
                <a:lnTo>
                  <a:pt x="305" y="501"/>
                </a:lnTo>
                <a:lnTo>
                  <a:pt x="308" y="501"/>
                </a:lnTo>
                <a:lnTo>
                  <a:pt x="308" y="498"/>
                </a:lnTo>
                <a:lnTo>
                  <a:pt x="308" y="495"/>
                </a:lnTo>
                <a:lnTo>
                  <a:pt x="314" y="492"/>
                </a:lnTo>
                <a:lnTo>
                  <a:pt x="314" y="489"/>
                </a:lnTo>
                <a:lnTo>
                  <a:pt x="311" y="492"/>
                </a:lnTo>
                <a:lnTo>
                  <a:pt x="308" y="492"/>
                </a:lnTo>
                <a:lnTo>
                  <a:pt x="311" y="483"/>
                </a:lnTo>
                <a:lnTo>
                  <a:pt x="314" y="483"/>
                </a:lnTo>
                <a:lnTo>
                  <a:pt x="314" y="486"/>
                </a:lnTo>
                <a:lnTo>
                  <a:pt x="317" y="489"/>
                </a:lnTo>
                <a:lnTo>
                  <a:pt x="317" y="495"/>
                </a:lnTo>
                <a:lnTo>
                  <a:pt x="322" y="492"/>
                </a:lnTo>
                <a:lnTo>
                  <a:pt x="325" y="495"/>
                </a:lnTo>
                <a:lnTo>
                  <a:pt x="325" y="492"/>
                </a:lnTo>
                <a:lnTo>
                  <a:pt x="322" y="489"/>
                </a:lnTo>
                <a:lnTo>
                  <a:pt x="322" y="483"/>
                </a:lnTo>
                <a:lnTo>
                  <a:pt x="322" y="486"/>
                </a:lnTo>
                <a:lnTo>
                  <a:pt x="319" y="489"/>
                </a:lnTo>
                <a:lnTo>
                  <a:pt x="319" y="486"/>
                </a:lnTo>
                <a:lnTo>
                  <a:pt x="319" y="483"/>
                </a:lnTo>
                <a:lnTo>
                  <a:pt x="317" y="486"/>
                </a:lnTo>
                <a:lnTo>
                  <a:pt x="317" y="483"/>
                </a:lnTo>
                <a:lnTo>
                  <a:pt x="314" y="483"/>
                </a:lnTo>
                <a:lnTo>
                  <a:pt x="314" y="478"/>
                </a:lnTo>
                <a:lnTo>
                  <a:pt x="319" y="472"/>
                </a:lnTo>
                <a:lnTo>
                  <a:pt x="322" y="472"/>
                </a:lnTo>
                <a:lnTo>
                  <a:pt x="325" y="475"/>
                </a:lnTo>
                <a:lnTo>
                  <a:pt x="322" y="478"/>
                </a:lnTo>
                <a:lnTo>
                  <a:pt x="328" y="478"/>
                </a:lnTo>
                <a:lnTo>
                  <a:pt x="328" y="481"/>
                </a:lnTo>
                <a:lnTo>
                  <a:pt x="331" y="481"/>
                </a:lnTo>
                <a:lnTo>
                  <a:pt x="331" y="478"/>
                </a:lnTo>
                <a:lnTo>
                  <a:pt x="325" y="478"/>
                </a:lnTo>
                <a:lnTo>
                  <a:pt x="325" y="475"/>
                </a:lnTo>
                <a:lnTo>
                  <a:pt x="322" y="472"/>
                </a:lnTo>
                <a:lnTo>
                  <a:pt x="322" y="469"/>
                </a:lnTo>
                <a:lnTo>
                  <a:pt x="322" y="466"/>
                </a:lnTo>
                <a:lnTo>
                  <a:pt x="325" y="466"/>
                </a:lnTo>
                <a:lnTo>
                  <a:pt x="328" y="466"/>
                </a:lnTo>
                <a:lnTo>
                  <a:pt x="325" y="460"/>
                </a:lnTo>
                <a:lnTo>
                  <a:pt x="322" y="463"/>
                </a:lnTo>
                <a:lnTo>
                  <a:pt x="325" y="460"/>
                </a:lnTo>
                <a:lnTo>
                  <a:pt x="325" y="455"/>
                </a:lnTo>
                <a:lnTo>
                  <a:pt x="331" y="452"/>
                </a:lnTo>
                <a:lnTo>
                  <a:pt x="334" y="452"/>
                </a:lnTo>
                <a:lnTo>
                  <a:pt x="337" y="455"/>
                </a:lnTo>
                <a:lnTo>
                  <a:pt x="340" y="455"/>
                </a:lnTo>
                <a:lnTo>
                  <a:pt x="340" y="458"/>
                </a:lnTo>
                <a:lnTo>
                  <a:pt x="342" y="458"/>
                </a:lnTo>
                <a:lnTo>
                  <a:pt x="342" y="460"/>
                </a:lnTo>
                <a:lnTo>
                  <a:pt x="345" y="463"/>
                </a:lnTo>
                <a:lnTo>
                  <a:pt x="345" y="466"/>
                </a:lnTo>
                <a:lnTo>
                  <a:pt x="348" y="466"/>
                </a:lnTo>
                <a:lnTo>
                  <a:pt x="345" y="463"/>
                </a:lnTo>
                <a:lnTo>
                  <a:pt x="342" y="458"/>
                </a:lnTo>
                <a:lnTo>
                  <a:pt x="342" y="455"/>
                </a:lnTo>
                <a:lnTo>
                  <a:pt x="340" y="452"/>
                </a:lnTo>
                <a:lnTo>
                  <a:pt x="334" y="452"/>
                </a:lnTo>
                <a:lnTo>
                  <a:pt x="337" y="446"/>
                </a:lnTo>
                <a:lnTo>
                  <a:pt x="340" y="443"/>
                </a:lnTo>
                <a:lnTo>
                  <a:pt x="331" y="443"/>
                </a:lnTo>
                <a:lnTo>
                  <a:pt x="325" y="446"/>
                </a:lnTo>
                <a:lnTo>
                  <a:pt x="325" y="449"/>
                </a:lnTo>
                <a:lnTo>
                  <a:pt x="334" y="446"/>
                </a:lnTo>
                <a:lnTo>
                  <a:pt x="334" y="449"/>
                </a:lnTo>
                <a:lnTo>
                  <a:pt x="328" y="452"/>
                </a:lnTo>
                <a:lnTo>
                  <a:pt x="319" y="458"/>
                </a:lnTo>
                <a:lnTo>
                  <a:pt x="319" y="460"/>
                </a:lnTo>
                <a:lnTo>
                  <a:pt x="317" y="460"/>
                </a:lnTo>
                <a:lnTo>
                  <a:pt x="319" y="458"/>
                </a:lnTo>
                <a:lnTo>
                  <a:pt x="317" y="458"/>
                </a:lnTo>
                <a:lnTo>
                  <a:pt x="317" y="455"/>
                </a:lnTo>
                <a:lnTo>
                  <a:pt x="319" y="452"/>
                </a:lnTo>
                <a:lnTo>
                  <a:pt x="322" y="446"/>
                </a:lnTo>
                <a:lnTo>
                  <a:pt x="325" y="440"/>
                </a:lnTo>
                <a:lnTo>
                  <a:pt x="331" y="437"/>
                </a:lnTo>
                <a:lnTo>
                  <a:pt x="340" y="435"/>
                </a:lnTo>
                <a:lnTo>
                  <a:pt x="345" y="435"/>
                </a:lnTo>
                <a:lnTo>
                  <a:pt x="345" y="432"/>
                </a:lnTo>
                <a:lnTo>
                  <a:pt x="348" y="429"/>
                </a:lnTo>
                <a:lnTo>
                  <a:pt x="351" y="432"/>
                </a:lnTo>
                <a:lnTo>
                  <a:pt x="357" y="429"/>
                </a:lnTo>
                <a:lnTo>
                  <a:pt x="357" y="432"/>
                </a:lnTo>
                <a:lnTo>
                  <a:pt x="357" y="437"/>
                </a:lnTo>
                <a:lnTo>
                  <a:pt x="360" y="435"/>
                </a:lnTo>
                <a:lnTo>
                  <a:pt x="366" y="435"/>
                </a:lnTo>
                <a:lnTo>
                  <a:pt x="368" y="437"/>
                </a:lnTo>
                <a:lnTo>
                  <a:pt x="366" y="432"/>
                </a:lnTo>
                <a:lnTo>
                  <a:pt x="363" y="432"/>
                </a:lnTo>
                <a:lnTo>
                  <a:pt x="360" y="429"/>
                </a:lnTo>
                <a:lnTo>
                  <a:pt x="366" y="429"/>
                </a:lnTo>
                <a:lnTo>
                  <a:pt x="366" y="432"/>
                </a:lnTo>
                <a:lnTo>
                  <a:pt x="374" y="429"/>
                </a:lnTo>
                <a:lnTo>
                  <a:pt x="380" y="423"/>
                </a:lnTo>
                <a:lnTo>
                  <a:pt x="377" y="420"/>
                </a:lnTo>
                <a:lnTo>
                  <a:pt x="371" y="426"/>
                </a:lnTo>
                <a:lnTo>
                  <a:pt x="366" y="426"/>
                </a:lnTo>
                <a:lnTo>
                  <a:pt x="360" y="429"/>
                </a:lnTo>
                <a:lnTo>
                  <a:pt x="357" y="426"/>
                </a:lnTo>
                <a:lnTo>
                  <a:pt x="360" y="426"/>
                </a:lnTo>
                <a:lnTo>
                  <a:pt x="354" y="429"/>
                </a:lnTo>
                <a:lnTo>
                  <a:pt x="351" y="429"/>
                </a:lnTo>
                <a:lnTo>
                  <a:pt x="342" y="432"/>
                </a:lnTo>
                <a:lnTo>
                  <a:pt x="337" y="435"/>
                </a:lnTo>
                <a:lnTo>
                  <a:pt x="337" y="432"/>
                </a:lnTo>
                <a:lnTo>
                  <a:pt x="345" y="426"/>
                </a:lnTo>
                <a:lnTo>
                  <a:pt x="351" y="423"/>
                </a:lnTo>
                <a:lnTo>
                  <a:pt x="357" y="423"/>
                </a:lnTo>
                <a:lnTo>
                  <a:pt x="354" y="423"/>
                </a:lnTo>
                <a:lnTo>
                  <a:pt x="357" y="420"/>
                </a:lnTo>
                <a:lnTo>
                  <a:pt x="348" y="423"/>
                </a:lnTo>
                <a:lnTo>
                  <a:pt x="345" y="423"/>
                </a:lnTo>
                <a:lnTo>
                  <a:pt x="342" y="423"/>
                </a:lnTo>
                <a:lnTo>
                  <a:pt x="340" y="423"/>
                </a:lnTo>
                <a:lnTo>
                  <a:pt x="337" y="420"/>
                </a:lnTo>
                <a:lnTo>
                  <a:pt x="342" y="417"/>
                </a:lnTo>
                <a:lnTo>
                  <a:pt x="345" y="414"/>
                </a:lnTo>
                <a:lnTo>
                  <a:pt x="342" y="412"/>
                </a:lnTo>
                <a:lnTo>
                  <a:pt x="340" y="409"/>
                </a:lnTo>
                <a:lnTo>
                  <a:pt x="337" y="406"/>
                </a:lnTo>
                <a:lnTo>
                  <a:pt x="342" y="403"/>
                </a:lnTo>
                <a:lnTo>
                  <a:pt x="345" y="406"/>
                </a:lnTo>
                <a:lnTo>
                  <a:pt x="345" y="409"/>
                </a:lnTo>
                <a:lnTo>
                  <a:pt x="348" y="412"/>
                </a:lnTo>
                <a:lnTo>
                  <a:pt x="351" y="409"/>
                </a:lnTo>
                <a:lnTo>
                  <a:pt x="348" y="412"/>
                </a:lnTo>
                <a:lnTo>
                  <a:pt x="348" y="406"/>
                </a:lnTo>
                <a:lnTo>
                  <a:pt x="351" y="406"/>
                </a:lnTo>
                <a:lnTo>
                  <a:pt x="357" y="406"/>
                </a:lnTo>
                <a:lnTo>
                  <a:pt x="363" y="406"/>
                </a:lnTo>
                <a:lnTo>
                  <a:pt x="360" y="403"/>
                </a:lnTo>
                <a:lnTo>
                  <a:pt x="357" y="403"/>
                </a:lnTo>
                <a:lnTo>
                  <a:pt x="357" y="400"/>
                </a:lnTo>
                <a:lnTo>
                  <a:pt x="360" y="400"/>
                </a:lnTo>
                <a:lnTo>
                  <a:pt x="366" y="400"/>
                </a:lnTo>
                <a:lnTo>
                  <a:pt x="363" y="400"/>
                </a:lnTo>
                <a:lnTo>
                  <a:pt x="357" y="400"/>
                </a:lnTo>
                <a:lnTo>
                  <a:pt x="354" y="403"/>
                </a:lnTo>
                <a:lnTo>
                  <a:pt x="348" y="403"/>
                </a:lnTo>
                <a:lnTo>
                  <a:pt x="345" y="403"/>
                </a:lnTo>
                <a:lnTo>
                  <a:pt x="345" y="397"/>
                </a:lnTo>
                <a:lnTo>
                  <a:pt x="351" y="397"/>
                </a:lnTo>
                <a:lnTo>
                  <a:pt x="345" y="397"/>
                </a:lnTo>
                <a:lnTo>
                  <a:pt x="345" y="394"/>
                </a:lnTo>
                <a:lnTo>
                  <a:pt x="348" y="394"/>
                </a:lnTo>
                <a:lnTo>
                  <a:pt x="351" y="394"/>
                </a:lnTo>
                <a:lnTo>
                  <a:pt x="357" y="394"/>
                </a:lnTo>
                <a:lnTo>
                  <a:pt x="354" y="391"/>
                </a:lnTo>
                <a:lnTo>
                  <a:pt x="348" y="391"/>
                </a:lnTo>
                <a:lnTo>
                  <a:pt x="345" y="388"/>
                </a:lnTo>
                <a:lnTo>
                  <a:pt x="351" y="388"/>
                </a:lnTo>
                <a:lnTo>
                  <a:pt x="354" y="391"/>
                </a:lnTo>
                <a:lnTo>
                  <a:pt x="357" y="391"/>
                </a:lnTo>
                <a:lnTo>
                  <a:pt x="363" y="391"/>
                </a:lnTo>
                <a:lnTo>
                  <a:pt x="366" y="391"/>
                </a:lnTo>
                <a:lnTo>
                  <a:pt x="363" y="391"/>
                </a:lnTo>
                <a:lnTo>
                  <a:pt x="368" y="388"/>
                </a:lnTo>
                <a:lnTo>
                  <a:pt x="366" y="388"/>
                </a:lnTo>
                <a:lnTo>
                  <a:pt x="360" y="391"/>
                </a:lnTo>
                <a:lnTo>
                  <a:pt x="357" y="388"/>
                </a:lnTo>
                <a:lnTo>
                  <a:pt x="357" y="386"/>
                </a:lnTo>
                <a:lnTo>
                  <a:pt x="357" y="383"/>
                </a:lnTo>
                <a:lnTo>
                  <a:pt x="363" y="383"/>
                </a:lnTo>
                <a:lnTo>
                  <a:pt x="366" y="383"/>
                </a:lnTo>
                <a:lnTo>
                  <a:pt x="374" y="383"/>
                </a:lnTo>
                <a:lnTo>
                  <a:pt x="368" y="383"/>
                </a:lnTo>
                <a:lnTo>
                  <a:pt x="366" y="380"/>
                </a:lnTo>
                <a:lnTo>
                  <a:pt x="363" y="380"/>
                </a:lnTo>
                <a:lnTo>
                  <a:pt x="360" y="377"/>
                </a:lnTo>
                <a:lnTo>
                  <a:pt x="357" y="374"/>
                </a:lnTo>
                <a:lnTo>
                  <a:pt x="354" y="371"/>
                </a:lnTo>
                <a:lnTo>
                  <a:pt x="357" y="371"/>
                </a:lnTo>
                <a:lnTo>
                  <a:pt x="360" y="371"/>
                </a:lnTo>
                <a:lnTo>
                  <a:pt x="363" y="371"/>
                </a:lnTo>
                <a:lnTo>
                  <a:pt x="366" y="371"/>
                </a:lnTo>
                <a:lnTo>
                  <a:pt x="363" y="371"/>
                </a:lnTo>
                <a:lnTo>
                  <a:pt x="366" y="368"/>
                </a:lnTo>
                <a:lnTo>
                  <a:pt x="368" y="368"/>
                </a:lnTo>
                <a:lnTo>
                  <a:pt x="371" y="365"/>
                </a:lnTo>
                <a:lnTo>
                  <a:pt x="371" y="368"/>
                </a:lnTo>
                <a:lnTo>
                  <a:pt x="371" y="371"/>
                </a:lnTo>
                <a:lnTo>
                  <a:pt x="374" y="368"/>
                </a:lnTo>
                <a:lnTo>
                  <a:pt x="374" y="365"/>
                </a:lnTo>
                <a:lnTo>
                  <a:pt x="377" y="363"/>
                </a:lnTo>
                <a:lnTo>
                  <a:pt x="377" y="365"/>
                </a:lnTo>
                <a:lnTo>
                  <a:pt x="380" y="368"/>
                </a:lnTo>
                <a:lnTo>
                  <a:pt x="383" y="368"/>
                </a:lnTo>
                <a:lnTo>
                  <a:pt x="383" y="365"/>
                </a:lnTo>
                <a:lnTo>
                  <a:pt x="383" y="360"/>
                </a:lnTo>
                <a:lnTo>
                  <a:pt x="386" y="357"/>
                </a:lnTo>
                <a:lnTo>
                  <a:pt x="386" y="354"/>
                </a:lnTo>
                <a:lnTo>
                  <a:pt x="389" y="351"/>
                </a:lnTo>
                <a:lnTo>
                  <a:pt x="394" y="351"/>
                </a:lnTo>
                <a:lnTo>
                  <a:pt x="394" y="348"/>
                </a:lnTo>
                <a:lnTo>
                  <a:pt x="397" y="345"/>
                </a:lnTo>
                <a:lnTo>
                  <a:pt x="397" y="342"/>
                </a:lnTo>
                <a:lnTo>
                  <a:pt x="391" y="342"/>
                </a:lnTo>
                <a:lnTo>
                  <a:pt x="389" y="345"/>
                </a:lnTo>
                <a:lnTo>
                  <a:pt x="386" y="348"/>
                </a:lnTo>
                <a:lnTo>
                  <a:pt x="386" y="345"/>
                </a:lnTo>
                <a:lnTo>
                  <a:pt x="386" y="342"/>
                </a:lnTo>
                <a:lnTo>
                  <a:pt x="389" y="340"/>
                </a:lnTo>
                <a:lnTo>
                  <a:pt x="391" y="337"/>
                </a:lnTo>
                <a:lnTo>
                  <a:pt x="394" y="334"/>
                </a:lnTo>
                <a:lnTo>
                  <a:pt x="394" y="331"/>
                </a:lnTo>
                <a:lnTo>
                  <a:pt x="400" y="331"/>
                </a:lnTo>
                <a:lnTo>
                  <a:pt x="403" y="331"/>
                </a:lnTo>
                <a:lnTo>
                  <a:pt x="403" y="334"/>
                </a:lnTo>
                <a:lnTo>
                  <a:pt x="403" y="331"/>
                </a:lnTo>
                <a:lnTo>
                  <a:pt x="406" y="331"/>
                </a:lnTo>
                <a:lnTo>
                  <a:pt x="409" y="331"/>
                </a:lnTo>
                <a:lnTo>
                  <a:pt x="409" y="328"/>
                </a:lnTo>
                <a:lnTo>
                  <a:pt x="406" y="328"/>
                </a:lnTo>
                <a:lnTo>
                  <a:pt x="403" y="328"/>
                </a:lnTo>
                <a:lnTo>
                  <a:pt x="400" y="331"/>
                </a:lnTo>
                <a:lnTo>
                  <a:pt x="397" y="328"/>
                </a:lnTo>
                <a:lnTo>
                  <a:pt x="400" y="325"/>
                </a:lnTo>
                <a:lnTo>
                  <a:pt x="403" y="319"/>
                </a:lnTo>
                <a:lnTo>
                  <a:pt x="409" y="316"/>
                </a:lnTo>
                <a:lnTo>
                  <a:pt x="412" y="319"/>
                </a:lnTo>
                <a:lnTo>
                  <a:pt x="409" y="322"/>
                </a:lnTo>
                <a:lnTo>
                  <a:pt x="406" y="325"/>
                </a:lnTo>
                <a:lnTo>
                  <a:pt x="409" y="325"/>
                </a:lnTo>
                <a:lnTo>
                  <a:pt x="412" y="322"/>
                </a:lnTo>
                <a:lnTo>
                  <a:pt x="414" y="322"/>
                </a:lnTo>
                <a:lnTo>
                  <a:pt x="412" y="325"/>
                </a:lnTo>
                <a:lnTo>
                  <a:pt x="412" y="328"/>
                </a:lnTo>
                <a:lnTo>
                  <a:pt x="417" y="325"/>
                </a:lnTo>
                <a:lnTo>
                  <a:pt x="420" y="322"/>
                </a:lnTo>
                <a:lnTo>
                  <a:pt x="420" y="325"/>
                </a:lnTo>
                <a:lnTo>
                  <a:pt x="423" y="325"/>
                </a:lnTo>
                <a:lnTo>
                  <a:pt x="426" y="328"/>
                </a:lnTo>
                <a:lnTo>
                  <a:pt x="426" y="331"/>
                </a:lnTo>
                <a:lnTo>
                  <a:pt x="426" y="334"/>
                </a:lnTo>
                <a:lnTo>
                  <a:pt x="426" y="337"/>
                </a:lnTo>
                <a:lnTo>
                  <a:pt x="429" y="340"/>
                </a:lnTo>
                <a:lnTo>
                  <a:pt x="432" y="340"/>
                </a:lnTo>
                <a:lnTo>
                  <a:pt x="432" y="337"/>
                </a:lnTo>
                <a:lnTo>
                  <a:pt x="432" y="334"/>
                </a:lnTo>
                <a:lnTo>
                  <a:pt x="432" y="331"/>
                </a:lnTo>
                <a:lnTo>
                  <a:pt x="429" y="328"/>
                </a:lnTo>
                <a:lnTo>
                  <a:pt x="429" y="325"/>
                </a:lnTo>
                <a:lnTo>
                  <a:pt x="429" y="322"/>
                </a:lnTo>
                <a:lnTo>
                  <a:pt x="429" y="319"/>
                </a:lnTo>
                <a:lnTo>
                  <a:pt x="435" y="319"/>
                </a:lnTo>
                <a:lnTo>
                  <a:pt x="438" y="316"/>
                </a:lnTo>
                <a:lnTo>
                  <a:pt x="440" y="316"/>
                </a:lnTo>
                <a:lnTo>
                  <a:pt x="438" y="316"/>
                </a:lnTo>
                <a:lnTo>
                  <a:pt x="435" y="316"/>
                </a:lnTo>
                <a:lnTo>
                  <a:pt x="429" y="319"/>
                </a:lnTo>
                <a:lnTo>
                  <a:pt x="426" y="322"/>
                </a:lnTo>
                <a:lnTo>
                  <a:pt x="423" y="322"/>
                </a:lnTo>
                <a:lnTo>
                  <a:pt x="420" y="322"/>
                </a:lnTo>
                <a:lnTo>
                  <a:pt x="417" y="322"/>
                </a:lnTo>
                <a:lnTo>
                  <a:pt x="414" y="319"/>
                </a:lnTo>
                <a:lnTo>
                  <a:pt x="414" y="316"/>
                </a:lnTo>
                <a:lnTo>
                  <a:pt x="417" y="314"/>
                </a:lnTo>
                <a:lnTo>
                  <a:pt x="420" y="316"/>
                </a:lnTo>
                <a:lnTo>
                  <a:pt x="423" y="316"/>
                </a:lnTo>
                <a:lnTo>
                  <a:pt x="423" y="314"/>
                </a:lnTo>
                <a:lnTo>
                  <a:pt x="420" y="314"/>
                </a:lnTo>
                <a:lnTo>
                  <a:pt x="417" y="311"/>
                </a:lnTo>
                <a:lnTo>
                  <a:pt x="414" y="314"/>
                </a:lnTo>
                <a:lnTo>
                  <a:pt x="412" y="314"/>
                </a:lnTo>
                <a:lnTo>
                  <a:pt x="417" y="305"/>
                </a:lnTo>
                <a:lnTo>
                  <a:pt x="420" y="308"/>
                </a:lnTo>
                <a:lnTo>
                  <a:pt x="423" y="308"/>
                </a:lnTo>
                <a:lnTo>
                  <a:pt x="426" y="308"/>
                </a:lnTo>
                <a:lnTo>
                  <a:pt x="426" y="305"/>
                </a:lnTo>
                <a:lnTo>
                  <a:pt x="423" y="305"/>
                </a:lnTo>
                <a:lnTo>
                  <a:pt x="423" y="302"/>
                </a:lnTo>
                <a:lnTo>
                  <a:pt x="426" y="302"/>
                </a:lnTo>
                <a:lnTo>
                  <a:pt x="429" y="305"/>
                </a:lnTo>
                <a:lnTo>
                  <a:pt x="432" y="305"/>
                </a:lnTo>
                <a:lnTo>
                  <a:pt x="435" y="308"/>
                </a:lnTo>
                <a:lnTo>
                  <a:pt x="438" y="308"/>
                </a:lnTo>
                <a:lnTo>
                  <a:pt x="438" y="305"/>
                </a:lnTo>
                <a:lnTo>
                  <a:pt x="435" y="305"/>
                </a:lnTo>
                <a:lnTo>
                  <a:pt x="432" y="302"/>
                </a:lnTo>
                <a:lnTo>
                  <a:pt x="429" y="299"/>
                </a:lnTo>
                <a:lnTo>
                  <a:pt x="426" y="299"/>
                </a:lnTo>
                <a:lnTo>
                  <a:pt x="423" y="299"/>
                </a:lnTo>
                <a:lnTo>
                  <a:pt x="420" y="299"/>
                </a:lnTo>
                <a:lnTo>
                  <a:pt x="423" y="296"/>
                </a:lnTo>
                <a:lnTo>
                  <a:pt x="420" y="296"/>
                </a:lnTo>
                <a:lnTo>
                  <a:pt x="417" y="299"/>
                </a:lnTo>
                <a:lnTo>
                  <a:pt x="417" y="302"/>
                </a:lnTo>
                <a:lnTo>
                  <a:pt x="414" y="305"/>
                </a:lnTo>
                <a:lnTo>
                  <a:pt x="412" y="308"/>
                </a:lnTo>
                <a:lnTo>
                  <a:pt x="409" y="308"/>
                </a:lnTo>
                <a:lnTo>
                  <a:pt x="406" y="311"/>
                </a:lnTo>
                <a:lnTo>
                  <a:pt x="403" y="314"/>
                </a:lnTo>
                <a:lnTo>
                  <a:pt x="400" y="314"/>
                </a:lnTo>
                <a:lnTo>
                  <a:pt x="397" y="311"/>
                </a:lnTo>
                <a:lnTo>
                  <a:pt x="400" y="311"/>
                </a:lnTo>
                <a:lnTo>
                  <a:pt x="403" y="308"/>
                </a:lnTo>
                <a:lnTo>
                  <a:pt x="400" y="308"/>
                </a:lnTo>
                <a:lnTo>
                  <a:pt x="400" y="305"/>
                </a:lnTo>
                <a:lnTo>
                  <a:pt x="403" y="305"/>
                </a:lnTo>
                <a:lnTo>
                  <a:pt x="406" y="305"/>
                </a:lnTo>
                <a:lnTo>
                  <a:pt x="409" y="305"/>
                </a:lnTo>
                <a:lnTo>
                  <a:pt x="412" y="305"/>
                </a:lnTo>
                <a:lnTo>
                  <a:pt x="409" y="305"/>
                </a:lnTo>
                <a:lnTo>
                  <a:pt x="406" y="302"/>
                </a:lnTo>
                <a:lnTo>
                  <a:pt x="403" y="302"/>
                </a:lnTo>
                <a:lnTo>
                  <a:pt x="400" y="302"/>
                </a:lnTo>
                <a:lnTo>
                  <a:pt x="400" y="299"/>
                </a:lnTo>
                <a:lnTo>
                  <a:pt x="397" y="302"/>
                </a:lnTo>
                <a:lnTo>
                  <a:pt x="400" y="296"/>
                </a:lnTo>
                <a:lnTo>
                  <a:pt x="400" y="299"/>
                </a:lnTo>
                <a:lnTo>
                  <a:pt x="403" y="296"/>
                </a:lnTo>
                <a:lnTo>
                  <a:pt x="406" y="296"/>
                </a:lnTo>
                <a:lnTo>
                  <a:pt x="409" y="296"/>
                </a:lnTo>
                <a:lnTo>
                  <a:pt x="409" y="293"/>
                </a:lnTo>
                <a:lnTo>
                  <a:pt x="406" y="296"/>
                </a:lnTo>
                <a:lnTo>
                  <a:pt x="403" y="296"/>
                </a:lnTo>
                <a:lnTo>
                  <a:pt x="400" y="296"/>
                </a:lnTo>
                <a:lnTo>
                  <a:pt x="403" y="293"/>
                </a:lnTo>
                <a:lnTo>
                  <a:pt x="406" y="293"/>
                </a:lnTo>
                <a:lnTo>
                  <a:pt x="409" y="293"/>
                </a:lnTo>
                <a:lnTo>
                  <a:pt x="412" y="293"/>
                </a:lnTo>
                <a:lnTo>
                  <a:pt x="414" y="293"/>
                </a:lnTo>
                <a:lnTo>
                  <a:pt x="417" y="291"/>
                </a:lnTo>
                <a:lnTo>
                  <a:pt x="420" y="291"/>
                </a:lnTo>
                <a:lnTo>
                  <a:pt x="423" y="291"/>
                </a:lnTo>
                <a:lnTo>
                  <a:pt x="426" y="288"/>
                </a:lnTo>
                <a:lnTo>
                  <a:pt x="426" y="291"/>
                </a:lnTo>
                <a:lnTo>
                  <a:pt x="426" y="288"/>
                </a:lnTo>
                <a:lnTo>
                  <a:pt x="429" y="288"/>
                </a:lnTo>
                <a:lnTo>
                  <a:pt x="432" y="288"/>
                </a:lnTo>
                <a:lnTo>
                  <a:pt x="435" y="288"/>
                </a:lnTo>
                <a:lnTo>
                  <a:pt x="435" y="291"/>
                </a:lnTo>
                <a:lnTo>
                  <a:pt x="435" y="293"/>
                </a:lnTo>
                <a:lnTo>
                  <a:pt x="438" y="296"/>
                </a:lnTo>
                <a:lnTo>
                  <a:pt x="440" y="296"/>
                </a:lnTo>
                <a:lnTo>
                  <a:pt x="440" y="293"/>
                </a:lnTo>
                <a:lnTo>
                  <a:pt x="438" y="293"/>
                </a:lnTo>
                <a:lnTo>
                  <a:pt x="438" y="291"/>
                </a:lnTo>
                <a:lnTo>
                  <a:pt x="438" y="288"/>
                </a:lnTo>
                <a:lnTo>
                  <a:pt x="440" y="285"/>
                </a:lnTo>
                <a:lnTo>
                  <a:pt x="440" y="282"/>
                </a:lnTo>
                <a:lnTo>
                  <a:pt x="438" y="279"/>
                </a:lnTo>
                <a:lnTo>
                  <a:pt x="438" y="282"/>
                </a:lnTo>
                <a:lnTo>
                  <a:pt x="435" y="279"/>
                </a:lnTo>
                <a:lnTo>
                  <a:pt x="432" y="279"/>
                </a:lnTo>
                <a:lnTo>
                  <a:pt x="429" y="279"/>
                </a:lnTo>
                <a:lnTo>
                  <a:pt x="426" y="279"/>
                </a:lnTo>
                <a:lnTo>
                  <a:pt x="423" y="279"/>
                </a:lnTo>
                <a:lnTo>
                  <a:pt x="420" y="282"/>
                </a:lnTo>
                <a:lnTo>
                  <a:pt x="417" y="282"/>
                </a:lnTo>
                <a:lnTo>
                  <a:pt x="417" y="279"/>
                </a:lnTo>
                <a:lnTo>
                  <a:pt x="417" y="276"/>
                </a:lnTo>
                <a:lnTo>
                  <a:pt x="420" y="273"/>
                </a:lnTo>
                <a:lnTo>
                  <a:pt x="423" y="270"/>
                </a:lnTo>
                <a:lnTo>
                  <a:pt x="423" y="273"/>
                </a:lnTo>
                <a:lnTo>
                  <a:pt x="423" y="276"/>
                </a:lnTo>
                <a:lnTo>
                  <a:pt x="426" y="273"/>
                </a:lnTo>
                <a:lnTo>
                  <a:pt x="429" y="270"/>
                </a:lnTo>
                <a:lnTo>
                  <a:pt x="426" y="270"/>
                </a:lnTo>
                <a:lnTo>
                  <a:pt x="429" y="270"/>
                </a:lnTo>
                <a:lnTo>
                  <a:pt x="432" y="270"/>
                </a:lnTo>
                <a:lnTo>
                  <a:pt x="429" y="273"/>
                </a:lnTo>
                <a:lnTo>
                  <a:pt x="432" y="273"/>
                </a:lnTo>
                <a:lnTo>
                  <a:pt x="435" y="273"/>
                </a:lnTo>
                <a:lnTo>
                  <a:pt x="438" y="270"/>
                </a:lnTo>
                <a:lnTo>
                  <a:pt x="435" y="270"/>
                </a:lnTo>
                <a:lnTo>
                  <a:pt x="435" y="268"/>
                </a:lnTo>
                <a:lnTo>
                  <a:pt x="438" y="268"/>
                </a:lnTo>
                <a:lnTo>
                  <a:pt x="438" y="265"/>
                </a:lnTo>
                <a:lnTo>
                  <a:pt x="440" y="262"/>
                </a:lnTo>
                <a:lnTo>
                  <a:pt x="440" y="265"/>
                </a:lnTo>
                <a:lnTo>
                  <a:pt x="443" y="265"/>
                </a:lnTo>
                <a:lnTo>
                  <a:pt x="443" y="268"/>
                </a:lnTo>
                <a:lnTo>
                  <a:pt x="443" y="270"/>
                </a:lnTo>
                <a:lnTo>
                  <a:pt x="443" y="273"/>
                </a:lnTo>
                <a:lnTo>
                  <a:pt x="443" y="276"/>
                </a:lnTo>
                <a:lnTo>
                  <a:pt x="443" y="279"/>
                </a:lnTo>
                <a:lnTo>
                  <a:pt x="446" y="282"/>
                </a:lnTo>
                <a:lnTo>
                  <a:pt x="446" y="285"/>
                </a:lnTo>
                <a:lnTo>
                  <a:pt x="449" y="288"/>
                </a:lnTo>
                <a:lnTo>
                  <a:pt x="449" y="291"/>
                </a:lnTo>
                <a:lnTo>
                  <a:pt x="449" y="293"/>
                </a:lnTo>
                <a:lnTo>
                  <a:pt x="455" y="296"/>
                </a:lnTo>
                <a:lnTo>
                  <a:pt x="461" y="299"/>
                </a:lnTo>
                <a:lnTo>
                  <a:pt x="461" y="296"/>
                </a:lnTo>
                <a:lnTo>
                  <a:pt x="458" y="293"/>
                </a:lnTo>
                <a:lnTo>
                  <a:pt x="455" y="293"/>
                </a:lnTo>
                <a:lnTo>
                  <a:pt x="455" y="291"/>
                </a:lnTo>
                <a:lnTo>
                  <a:pt x="452" y="291"/>
                </a:lnTo>
                <a:lnTo>
                  <a:pt x="449" y="291"/>
                </a:lnTo>
                <a:lnTo>
                  <a:pt x="452" y="288"/>
                </a:lnTo>
                <a:lnTo>
                  <a:pt x="452" y="285"/>
                </a:lnTo>
                <a:lnTo>
                  <a:pt x="449" y="285"/>
                </a:lnTo>
                <a:lnTo>
                  <a:pt x="449" y="282"/>
                </a:lnTo>
                <a:lnTo>
                  <a:pt x="449" y="279"/>
                </a:lnTo>
                <a:lnTo>
                  <a:pt x="452" y="282"/>
                </a:lnTo>
                <a:lnTo>
                  <a:pt x="455" y="285"/>
                </a:lnTo>
                <a:lnTo>
                  <a:pt x="455" y="288"/>
                </a:lnTo>
                <a:lnTo>
                  <a:pt x="458" y="291"/>
                </a:lnTo>
                <a:lnTo>
                  <a:pt x="458" y="288"/>
                </a:lnTo>
                <a:lnTo>
                  <a:pt x="455" y="285"/>
                </a:lnTo>
                <a:lnTo>
                  <a:pt x="455" y="282"/>
                </a:lnTo>
                <a:lnTo>
                  <a:pt x="458" y="285"/>
                </a:lnTo>
                <a:lnTo>
                  <a:pt x="458" y="288"/>
                </a:lnTo>
                <a:lnTo>
                  <a:pt x="461" y="285"/>
                </a:lnTo>
                <a:lnTo>
                  <a:pt x="458" y="282"/>
                </a:lnTo>
                <a:lnTo>
                  <a:pt x="461" y="282"/>
                </a:lnTo>
                <a:lnTo>
                  <a:pt x="461" y="279"/>
                </a:lnTo>
                <a:lnTo>
                  <a:pt x="458" y="282"/>
                </a:lnTo>
                <a:lnTo>
                  <a:pt x="455" y="279"/>
                </a:lnTo>
                <a:lnTo>
                  <a:pt x="455" y="276"/>
                </a:lnTo>
                <a:lnTo>
                  <a:pt x="458" y="276"/>
                </a:lnTo>
                <a:lnTo>
                  <a:pt x="458" y="273"/>
                </a:lnTo>
                <a:lnTo>
                  <a:pt x="461" y="276"/>
                </a:lnTo>
                <a:lnTo>
                  <a:pt x="463" y="276"/>
                </a:lnTo>
                <a:lnTo>
                  <a:pt x="466" y="276"/>
                </a:lnTo>
                <a:lnTo>
                  <a:pt x="463" y="276"/>
                </a:lnTo>
                <a:lnTo>
                  <a:pt x="461" y="273"/>
                </a:lnTo>
                <a:lnTo>
                  <a:pt x="458" y="273"/>
                </a:lnTo>
                <a:lnTo>
                  <a:pt x="455" y="276"/>
                </a:lnTo>
                <a:lnTo>
                  <a:pt x="452" y="276"/>
                </a:lnTo>
                <a:lnTo>
                  <a:pt x="452" y="273"/>
                </a:lnTo>
                <a:lnTo>
                  <a:pt x="452" y="270"/>
                </a:lnTo>
                <a:lnTo>
                  <a:pt x="455" y="270"/>
                </a:lnTo>
                <a:lnTo>
                  <a:pt x="458" y="270"/>
                </a:lnTo>
                <a:lnTo>
                  <a:pt x="458" y="268"/>
                </a:lnTo>
                <a:lnTo>
                  <a:pt x="461" y="268"/>
                </a:lnTo>
                <a:lnTo>
                  <a:pt x="458" y="268"/>
                </a:lnTo>
                <a:lnTo>
                  <a:pt x="455" y="268"/>
                </a:lnTo>
                <a:lnTo>
                  <a:pt x="458" y="265"/>
                </a:lnTo>
                <a:lnTo>
                  <a:pt x="455" y="265"/>
                </a:lnTo>
                <a:lnTo>
                  <a:pt x="452" y="268"/>
                </a:lnTo>
                <a:lnTo>
                  <a:pt x="449" y="268"/>
                </a:lnTo>
                <a:lnTo>
                  <a:pt x="446" y="268"/>
                </a:lnTo>
                <a:lnTo>
                  <a:pt x="449" y="265"/>
                </a:lnTo>
                <a:lnTo>
                  <a:pt x="449" y="262"/>
                </a:lnTo>
                <a:lnTo>
                  <a:pt x="446" y="262"/>
                </a:lnTo>
                <a:lnTo>
                  <a:pt x="443" y="262"/>
                </a:lnTo>
                <a:lnTo>
                  <a:pt x="446" y="259"/>
                </a:lnTo>
                <a:lnTo>
                  <a:pt x="449" y="259"/>
                </a:lnTo>
                <a:lnTo>
                  <a:pt x="452" y="259"/>
                </a:lnTo>
                <a:lnTo>
                  <a:pt x="455" y="259"/>
                </a:lnTo>
                <a:lnTo>
                  <a:pt x="458" y="262"/>
                </a:lnTo>
                <a:lnTo>
                  <a:pt x="461" y="262"/>
                </a:lnTo>
                <a:lnTo>
                  <a:pt x="461" y="265"/>
                </a:lnTo>
                <a:lnTo>
                  <a:pt x="461" y="268"/>
                </a:lnTo>
                <a:lnTo>
                  <a:pt x="463" y="268"/>
                </a:lnTo>
                <a:lnTo>
                  <a:pt x="466" y="270"/>
                </a:lnTo>
                <a:lnTo>
                  <a:pt x="469" y="270"/>
                </a:lnTo>
                <a:lnTo>
                  <a:pt x="469" y="268"/>
                </a:lnTo>
                <a:lnTo>
                  <a:pt x="466" y="268"/>
                </a:lnTo>
                <a:lnTo>
                  <a:pt x="463" y="265"/>
                </a:lnTo>
                <a:lnTo>
                  <a:pt x="461" y="265"/>
                </a:lnTo>
                <a:lnTo>
                  <a:pt x="461" y="262"/>
                </a:lnTo>
                <a:lnTo>
                  <a:pt x="461" y="259"/>
                </a:lnTo>
                <a:lnTo>
                  <a:pt x="458" y="259"/>
                </a:lnTo>
                <a:lnTo>
                  <a:pt x="455" y="259"/>
                </a:lnTo>
                <a:lnTo>
                  <a:pt x="452" y="256"/>
                </a:lnTo>
                <a:lnTo>
                  <a:pt x="452" y="259"/>
                </a:lnTo>
                <a:lnTo>
                  <a:pt x="452" y="256"/>
                </a:lnTo>
                <a:lnTo>
                  <a:pt x="449" y="256"/>
                </a:lnTo>
                <a:lnTo>
                  <a:pt x="449" y="253"/>
                </a:lnTo>
                <a:lnTo>
                  <a:pt x="452" y="253"/>
                </a:lnTo>
                <a:lnTo>
                  <a:pt x="455" y="253"/>
                </a:lnTo>
                <a:lnTo>
                  <a:pt x="458" y="250"/>
                </a:lnTo>
                <a:lnTo>
                  <a:pt x="461" y="250"/>
                </a:lnTo>
                <a:lnTo>
                  <a:pt x="463" y="250"/>
                </a:lnTo>
                <a:lnTo>
                  <a:pt x="466" y="250"/>
                </a:lnTo>
                <a:lnTo>
                  <a:pt x="469" y="253"/>
                </a:lnTo>
                <a:lnTo>
                  <a:pt x="472" y="253"/>
                </a:lnTo>
                <a:lnTo>
                  <a:pt x="469" y="256"/>
                </a:lnTo>
                <a:lnTo>
                  <a:pt x="472" y="256"/>
                </a:lnTo>
                <a:lnTo>
                  <a:pt x="475" y="253"/>
                </a:lnTo>
                <a:lnTo>
                  <a:pt x="478" y="253"/>
                </a:lnTo>
                <a:lnTo>
                  <a:pt x="475" y="253"/>
                </a:lnTo>
                <a:lnTo>
                  <a:pt x="478" y="250"/>
                </a:lnTo>
                <a:lnTo>
                  <a:pt x="481" y="250"/>
                </a:lnTo>
                <a:lnTo>
                  <a:pt x="484" y="253"/>
                </a:lnTo>
                <a:lnTo>
                  <a:pt x="484" y="250"/>
                </a:lnTo>
                <a:lnTo>
                  <a:pt x="486" y="247"/>
                </a:lnTo>
                <a:lnTo>
                  <a:pt x="489" y="247"/>
                </a:lnTo>
                <a:lnTo>
                  <a:pt x="489" y="244"/>
                </a:lnTo>
                <a:lnTo>
                  <a:pt x="495" y="247"/>
                </a:lnTo>
                <a:lnTo>
                  <a:pt x="498" y="247"/>
                </a:lnTo>
                <a:lnTo>
                  <a:pt x="498" y="244"/>
                </a:lnTo>
                <a:lnTo>
                  <a:pt x="495" y="244"/>
                </a:lnTo>
                <a:lnTo>
                  <a:pt x="489" y="244"/>
                </a:lnTo>
                <a:lnTo>
                  <a:pt x="492" y="242"/>
                </a:lnTo>
                <a:lnTo>
                  <a:pt x="492" y="239"/>
                </a:lnTo>
                <a:lnTo>
                  <a:pt x="489" y="239"/>
                </a:lnTo>
                <a:lnTo>
                  <a:pt x="489" y="242"/>
                </a:lnTo>
                <a:lnTo>
                  <a:pt x="486" y="242"/>
                </a:lnTo>
                <a:lnTo>
                  <a:pt x="484" y="244"/>
                </a:lnTo>
                <a:lnTo>
                  <a:pt x="478" y="247"/>
                </a:lnTo>
                <a:lnTo>
                  <a:pt x="475" y="247"/>
                </a:lnTo>
                <a:lnTo>
                  <a:pt x="475" y="244"/>
                </a:lnTo>
                <a:lnTo>
                  <a:pt x="475" y="242"/>
                </a:lnTo>
                <a:lnTo>
                  <a:pt x="472" y="242"/>
                </a:lnTo>
                <a:lnTo>
                  <a:pt x="472" y="244"/>
                </a:lnTo>
                <a:lnTo>
                  <a:pt x="469" y="244"/>
                </a:lnTo>
                <a:lnTo>
                  <a:pt x="466" y="247"/>
                </a:lnTo>
                <a:lnTo>
                  <a:pt x="461" y="247"/>
                </a:lnTo>
                <a:lnTo>
                  <a:pt x="458" y="247"/>
                </a:lnTo>
                <a:lnTo>
                  <a:pt x="458" y="244"/>
                </a:lnTo>
                <a:lnTo>
                  <a:pt x="455" y="244"/>
                </a:lnTo>
                <a:lnTo>
                  <a:pt x="455" y="242"/>
                </a:lnTo>
                <a:lnTo>
                  <a:pt x="458" y="242"/>
                </a:lnTo>
                <a:lnTo>
                  <a:pt x="449" y="239"/>
                </a:lnTo>
                <a:lnTo>
                  <a:pt x="446" y="239"/>
                </a:lnTo>
                <a:lnTo>
                  <a:pt x="446" y="242"/>
                </a:lnTo>
                <a:lnTo>
                  <a:pt x="443" y="239"/>
                </a:lnTo>
                <a:lnTo>
                  <a:pt x="440" y="242"/>
                </a:lnTo>
                <a:lnTo>
                  <a:pt x="440" y="244"/>
                </a:lnTo>
                <a:lnTo>
                  <a:pt x="440" y="247"/>
                </a:lnTo>
                <a:lnTo>
                  <a:pt x="440" y="250"/>
                </a:lnTo>
                <a:lnTo>
                  <a:pt x="438" y="253"/>
                </a:lnTo>
                <a:lnTo>
                  <a:pt x="435" y="253"/>
                </a:lnTo>
                <a:lnTo>
                  <a:pt x="435" y="250"/>
                </a:lnTo>
                <a:lnTo>
                  <a:pt x="435" y="247"/>
                </a:lnTo>
                <a:lnTo>
                  <a:pt x="435" y="250"/>
                </a:lnTo>
                <a:lnTo>
                  <a:pt x="432" y="250"/>
                </a:lnTo>
                <a:lnTo>
                  <a:pt x="432" y="253"/>
                </a:lnTo>
                <a:lnTo>
                  <a:pt x="429" y="253"/>
                </a:lnTo>
                <a:lnTo>
                  <a:pt x="429" y="256"/>
                </a:lnTo>
                <a:lnTo>
                  <a:pt x="429" y="259"/>
                </a:lnTo>
                <a:lnTo>
                  <a:pt x="426" y="259"/>
                </a:lnTo>
                <a:lnTo>
                  <a:pt x="423" y="259"/>
                </a:lnTo>
                <a:lnTo>
                  <a:pt x="423" y="256"/>
                </a:lnTo>
                <a:lnTo>
                  <a:pt x="420" y="259"/>
                </a:lnTo>
                <a:lnTo>
                  <a:pt x="420" y="256"/>
                </a:lnTo>
                <a:lnTo>
                  <a:pt x="417" y="259"/>
                </a:lnTo>
                <a:lnTo>
                  <a:pt x="417" y="256"/>
                </a:lnTo>
                <a:lnTo>
                  <a:pt x="420" y="253"/>
                </a:lnTo>
                <a:lnTo>
                  <a:pt x="423" y="250"/>
                </a:lnTo>
                <a:lnTo>
                  <a:pt x="423" y="247"/>
                </a:lnTo>
                <a:lnTo>
                  <a:pt x="426" y="244"/>
                </a:lnTo>
                <a:lnTo>
                  <a:pt x="423" y="244"/>
                </a:lnTo>
                <a:lnTo>
                  <a:pt x="423" y="247"/>
                </a:lnTo>
                <a:lnTo>
                  <a:pt x="420" y="250"/>
                </a:lnTo>
                <a:lnTo>
                  <a:pt x="420" y="253"/>
                </a:lnTo>
                <a:lnTo>
                  <a:pt x="417" y="253"/>
                </a:lnTo>
                <a:lnTo>
                  <a:pt x="414" y="256"/>
                </a:lnTo>
                <a:lnTo>
                  <a:pt x="412" y="259"/>
                </a:lnTo>
                <a:lnTo>
                  <a:pt x="409" y="262"/>
                </a:lnTo>
                <a:lnTo>
                  <a:pt x="406" y="262"/>
                </a:lnTo>
                <a:lnTo>
                  <a:pt x="409" y="259"/>
                </a:lnTo>
                <a:lnTo>
                  <a:pt x="409" y="256"/>
                </a:lnTo>
                <a:lnTo>
                  <a:pt x="412" y="253"/>
                </a:lnTo>
                <a:lnTo>
                  <a:pt x="412" y="250"/>
                </a:lnTo>
                <a:lnTo>
                  <a:pt x="412" y="247"/>
                </a:lnTo>
                <a:lnTo>
                  <a:pt x="414" y="247"/>
                </a:lnTo>
                <a:lnTo>
                  <a:pt x="417" y="247"/>
                </a:lnTo>
                <a:lnTo>
                  <a:pt x="414" y="247"/>
                </a:lnTo>
                <a:lnTo>
                  <a:pt x="412" y="244"/>
                </a:lnTo>
                <a:lnTo>
                  <a:pt x="414" y="244"/>
                </a:lnTo>
                <a:lnTo>
                  <a:pt x="417" y="244"/>
                </a:lnTo>
                <a:lnTo>
                  <a:pt x="414" y="244"/>
                </a:lnTo>
                <a:lnTo>
                  <a:pt x="412" y="244"/>
                </a:lnTo>
                <a:lnTo>
                  <a:pt x="412" y="242"/>
                </a:lnTo>
                <a:lnTo>
                  <a:pt x="414" y="239"/>
                </a:lnTo>
                <a:lnTo>
                  <a:pt x="414" y="242"/>
                </a:lnTo>
                <a:lnTo>
                  <a:pt x="414" y="239"/>
                </a:lnTo>
                <a:lnTo>
                  <a:pt x="417" y="239"/>
                </a:lnTo>
                <a:lnTo>
                  <a:pt x="420" y="236"/>
                </a:lnTo>
                <a:lnTo>
                  <a:pt x="423" y="236"/>
                </a:lnTo>
                <a:lnTo>
                  <a:pt x="420" y="233"/>
                </a:lnTo>
                <a:lnTo>
                  <a:pt x="420" y="230"/>
                </a:lnTo>
                <a:lnTo>
                  <a:pt x="417" y="230"/>
                </a:lnTo>
                <a:lnTo>
                  <a:pt x="417" y="233"/>
                </a:lnTo>
                <a:lnTo>
                  <a:pt x="414" y="236"/>
                </a:lnTo>
                <a:lnTo>
                  <a:pt x="412" y="236"/>
                </a:lnTo>
                <a:lnTo>
                  <a:pt x="412" y="239"/>
                </a:lnTo>
                <a:lnTo>
                  <a:pt x="409" y="239"/>
                </a:lnTo>
                <a:lnTo>
                  <a:pt x="406" y="239"/>
                </a:lnTo>
                <a:lnTo>
                  <a:pt x="403" y="239"/>
                </a:lnTo>
                <a:lnTo>
                  <a:pt x="403" y="242"/>
                </a:lnTo>
                <a:lnTo>
                  <a:pt x="403" y="244"/>
                </a:lnTo>
                <a:lnTo>
                  <a:pt x="400" y="244"/>
                </a:lnTo>
                <a:lnTo>
                  <a:pt x="397" y="247"/>
                </a:lnTo>
                <a:lnTo>
                  <a:pt x="397" y="244"/>
                </a:lnTo>
                <a:lnTo>
                  <a:pt x="394" y="244"/>
                </a:lnTo>
                <a:lnTo>
                  <a:pt x="391" y="242"/>
                </a:lnTo>
                <a:lnTo>
                  <a:pt x="394" y="239"/>
                </a:lnTo>
                <a:lnTo>
                  <a:pt x="397" y="239"/>
                </a:lnTo>
                <a:lnTo>
                  <a:pt x="397" y="242"/>
                </a:lnTo>
                <a:lnTo>
                  <a:pt x="400" y="239"/>
                </a:lnTo>
                <a:lnTo>
                  <a:pt x="400" y="236"/>
                </a:lnTo>
                <a:lnTo>
                  <a:pt x="397" y="236"/>
                </a:lnTo>
                <a:lnTo>
                  <a:pt x="400" y="233"/>
                </a:lnTo>
                <a:lnTo>
                  <a:pt x="403" y="233"/>
                </a:lnTo>
                <a:lnTo>
                  <a:pt x="406" y="230"/>
                </a:lnTo>
                <a:lnTo>
                  <a:pt x="409" y="230"/>
                </a:lnTo>
                <a:lnTo>
                  <a:pt x="412" y="227"/>
                </a:lnTo>
                <a:lnTo>
                  <a:pt x="409" y="227"/>
                </a:lnTo>
                <a:lnTo>
                  <a:pt x="406" y="224"/>
                </a:lnTo>
                <a:lnTo>
                  <a:pt x="406" y="227"/>
                </a:lnTo>
                <a:lnTo>
                  <a:pt x="406" y="230"/>
                </a:lnTo>
                <a:lnTo>
                  <a:pt x="403" y="230"/>
                </a:lnTo>
                <a:lnTo>
                  <a:pt x="403" y="227"/>
                </a:lnTo>
                <a:lnTo>
                  <a:pt x="403" y="230"/>
                </a:lnTo>
                <a:lnTo>
                  <a:pt x="400" y="233"/>
                </a:lnTo>
                <a:lnTo>
                  <a:pt x="397" y="230"/>
                </a:lnTo>
                <a:lnTo>
                  <a:pt x="397" y="233"/>
                </a:lnTo>
                <a:lnTo>
                  <a:pt x="394" y="233"/>
                </a:lnTo>
                <a:lnTo>
                  <a:pt x="394" y="230"/>
                </a:lnTo>
                <a:lnTo>
                  <a:pt x="394" y="233"/>
                </a:lnTo>
                <a:lnTo>
                  <a:pt x="391" y="236"/>
                </a:lnTo>
                <a:lnTo>
                  <a:pt x="389" y="239"/>
                </a:lnTo>
                <a:lnTo>
                  <a:pt x="386" y="239"/>
                </a:lnTo>
                <a:lnTo>
                  <a:pt x="386" y="236"/>
                </a:lnTo>
                <a:lnTo>
                  <a:pt x="386" y="233"/>
                </a:lnTo>
                <a:lnTo>
                  <a:pt x="383" y="233"/>
                </a:lnTo>
                <a:lnTo>
                  <a:pt x="386" y="230"/>
                </a:lnTo>
                <a:lnTo>
                  <a:pt x="389" y="227"/>
                </a:lnTo>
                <a:lnTo>
                  <a:pt x="391" y="227"/>
                </a:lnTo>
                <a:lnTo>
                  <a:pt x="389" y="227"/>
                </a:lnTo>
                <a:lnTo>
                  <a:pt x="386" y="227"/>
                </a:lnTo>
                <a:lnTo>
                  <a:pt x="386" y="224"/>
                </a:lnTo>
                <a:lnTo>
                  <a:pt x="389" y="224"/>
                </a:lnTo>
                <a:lnTo>
                  <a:pt x="389" y="221"/>
                </a:lnTo>
                <a:lnTo>
                  <a:pt x="391" y="221"/>
                </a:lnTo>
                <a:lnTo>
                  <a:pt x="391" y="224"/>
                </a:lnTo>
                <a:lnTo>
                  <a:pt x="389" y="227"/>
                </a:lnTo>
                <a:lnTo>
                  <a:pt x="391" y="227"/>
                </a:lnTo>
                <a:lnTo>
                  <a:pt x="391" y="224"/>
                </a:lnTo>
                <a:lnTo>
                  <a:pt x="391" y="221"/>
                </a:lnTo>
                <a:lnTo>
                  <a:pt x="394" y="221"/>
                </a:lnTo>
                <a:lnTo>
                  <a:pt x="394" y="224"/>
                </a:lnTo>
                <a:lnTo>
                  <a:pt x="397" y="224"/>
                </a:lnTo>
                <a:lnTo>
                  <a:pt x="400" y="224"/>
                </a:lnTo>
                <a:lnTo>
                  <a:pt x="403" y="224"/>
                </a:lnTo>
                <a:lnTo>
                  <a:pt x="403" y="221"/>
                </a:lnTo>
                <a:lnTo>
                  <a:pt x="400" y="219"/>
                </a:lnTo>
                <a:lnTo>
                  <a:pt x="403" y="219"/>
                </a:lnTo>
                <a:lnTo>
                  <a:pt x="406" y="221"/>
                </a:lnTo>
                <a:lnTo>
                  <a:pt x="406" y="219"/>
                </a:lnTo>
                <a:lnTo>
                  <a:pt x="409" y="221"/>
                </a:lnTo>
                <a:lnTo>
                  <a:pt x="409" y="219"/>
                </a:lnTo>
                <a:lnTo>
                  <a:pt x="409" y="216"/>
                </a:lnTo>
                <a:lnTo>
                  <a:pt x="406" y="216"/>
                </a:lnTo>
                <a:lnTo>
                  <a:pt x="406" y="213"/>
                </a:lnTo>
                <a:lnTo>
                  <a:pt x="406" y="210"/>
                </a:lnTo>
                <a:lnTo>
                  <a:pt x="406" y="207"/>
                </a:lnTo>
                <a:lnTo>
                  <a:pt x="409" y="207"/>
                </a:lnTo>
                <a:lnTo>
                  <a:pt x="409" y="210"/>
                </a:lnTo>
                <a:lnTo>
                  <a:pt x="412" y="213"/>
                </a:lnTo>
                <a:lnTo>
                  <a:pt x="414" y="213"/>
                </a:lnTo>
                <a:lnTo>
                  <a:pt x="414" y="216"/>
                </a:lnTo>
                <a:lnTo>
                  <a:pt x="414" y="219"/>
                </a:lnTo>
                <a:lnTo>
                  <a:pt x="412" y="221"/>
                </a:lnTo>
                <a:lnTo>
                  <a:pt x="414" y="219"/>
                </a:lnTo>
                <a:lnTo>
                  <a:pt x="417" y="219"/>
                </a:lnTo>
                <a:lnTo>
                  <a:pt x="417" y="221"/>
                </a:lnTo>
                <a:lnTo>
                  <a:pt x="414" y="221"/>
                </a:lnTo>
                <a:lnTo>
                  <a:pt x="414" y="224"/>
                </a:lnTo>
                <a:lnTo>
                  <a:pt x="414" y="227"/>
                </a:lnTo>
                <a:lnTo>
                  <a:pt x="417" y="227"/>
                </a:lnTo>
                <a:lnTo>
                  <a:pt x="420" y="230"/>
                </a:lnTo>
                <a:lnTo>
                  <a:pt x="420" y="227"/>
                </a:lnTo>
                <a:lnTo>
                  <a:pt x="423" y="227"/>
                </a:lnTo>
                <a:lnTo>
                  <a:pt x="420" y="224"/>
                </a:lnTo>
                <a:lnTo>
                  <a:pt x="420" y="221"/>
                </a:lnTo>
                <a:lnTo>
                  <a:pt x="423" y="219"/>
                </a:lnTo>
                <a:lnTo>
                  <a:pt x="426" y="219"/>
                </a:lnTo>
                <a:lnTo>
                  <a:pt x="426" y="221"/>
                </a:lnTo>
                <a:lnTo>
                  <a:pt x="426" y="219"/>
                </a:lnTo>
                <a:lnTo>
                  <a:pt x="423" y="216"/>
                </a:lnTo>
                <a:lnTo>
                  <a:pt x="426" y="213"/>
                </a:lnTo>
                <a:lnTo>
                  <a:pt x="426" y="210"/>
                </a:lnTo>
                <a:lnTo>
                  <a:pt x="426" y="207"/>
                </a:lnTo>
                <a:lnTo>
                  <a:pt x="423" y="207"/>
                </a:lnTo>
                <a:lnTo>
                  <a:pt x="423" y="204"/>
                </a:lnTo>
                <a:lnTo>
                  <a:pt x="423" y="201"/>
                </a:lnTo>
                <a:lnTo>
                  <a:pt x="423" y="198"/>
                </a:lnTo>
                <a:lnTo>
                  <a:pt x="426" y="196"/>
                </a:lnTo>
                <a:lnTo>
                  <a:pt x="429" y="196"/>
                </a:lnTo>
                <a:lnTo>
                  <a:pt x="432" y="193"/>
                </a:lnTo>
                <a:lnTo>
                  <a:pt x="432" y="190"/>
                </a:lnTo>
                <a:lnTo>
                  <a:pt x="432" y="187"/>
                </a:lnTo>
                <a:lnTo>
                  <a:pt x="440" y="181"/>
                </a:lnTo>
                <a:lnTo>
                  <a:pt x="440" y="184"/>
                </a:lnTo>
                <a:lnTo>
                  <a:pt x="443" y="184"/>
                </a:lnTo>
                <a:lnTo>
                  <a:pt x="443" y="187"/>
                </a:lnTo>
                <a:lnTo>
                  <a:pt x="440" y="190"/>
                </a:lnTo>
                <a:lnTo>
                  <a:pt x="440" y="193"/>
                </a:lnTo>
                <a:lnTo>
                  <a:pt x="438" y="196"/>
                </a:lnTo>
                <a:lnTo>
                  <a:pt x="435" y="198"/>
                </a:lnTo>
                <a:lnTo>
                  <a:pt x="435" y="201"/>
                </a:lnTo>
                <a:lnTo>
                  <a:pt x="432" y="204"/>
                </a:lnTo>
                <a:lnTo>
                  <a:pt x="429" y="207"/>
                </a:lnTo>
                <a:lnTo>
                  <a:pt x="426" y="207"/>
                </a:lnTo>
                <a:lnTo>
                  <a:pt x="429" y="210"/>
                </a:lnTo>
                <a:lnTo>
                  <a:pt x="432" y="210"/>
                </a:lnTo>
                <a:lnTo>
                  <a:pt x="435" y="210"/>
                </a:lnTo>
                <a:lnTo>
                  <a:pt x="438" y="213"/>
                </a:lnTo>
                <a:lnTo>
                  <a:pt x="438" y="216"/>
                </a:lnTo>
                <a:lnTo>
                  <a:pt x="438" y="219"/>
                </a:lnTo>
                <a:lnTo>
                  <a:pt x="435" y="219"/>
                </a:lnTo>
                <a:lnTo>
                  <a:pt x="435" y="221"/>
                </a:lnTo>
                <a:lnTo>
                  <a:pt x="435" y="224"/>
                </a:lnTo>
                <a:lnTo>
                  <a:pt x="438" y="221"/>
                </a:lnTo>
                <a:lnTo>
                  <a:pt x="440" y="221"/>
                </a:lnTo>
                <a:lnTo>
                  <a:pt x="440" y="224"/>
                </a:lnTo>
                <a:lnTo>
                  <a:pt x="438" y="227"/>
                </a:lnTo>
                <a:lnTo>
                  <a:pt x="438" y="230"/>
                </a:lnTo>
                <a:lnTo>
                  <a:pt x="435" y="233"/>
                </a:lnTo>
                <a:lnTo>
                  <a:pt x="438" y="233"/>
                </a:lnTo>
                <a:lnTo>
                  <a:pt x="440" y="230"/>
                </a:lnTo>
                <a:lnTo>
                  <a:pt x="440" y="227"/>
                </a:lnTo>
                <a:lnTo>
                  <a:pt x="440" y="224"/>
                </a:lnTo>
                <a:lnTo>
                  <a:pt x="443" y="227"/>
                </a:lnTo>
                <a:lnTo>
                  <a:pt x="446" y="224"/>
                </a:lnTo>
                <a:lnTo>
                  <a:pt x="443" y="221"/>
                </a:lnTo>
                <a:lnTo>
                  <a:pt x="440" y="219"/>
                </a:lnTo>
                <a:lnTo>
                  <a:pt x="443" y="216"/>
                </a:lnTo>
                <a:lnTo>
                  <a:pt x="446" y="216"/>
                </a:lnTo>
                <a:lnTo>
                  <a:pt x="446" y="219"/>
                </a:lnTo>
                <a:lnTo>
                  <a:pt x="449" y="219"/>
                </a:lnTo>
                <a:lnTo>
                  <a:pt x="449" y="216"/>
                </a:lnTo>
                <a:lnTo>
                  <a:pt x="446" y="213"/>
                </a:lnTo>
                <a:lnTo>
                  <a:pt x="449" y="213"/>
                </a:lnTo>
                <a:lnTo>
                  <a:pt x="452" y="216"/>
                </a:lnTo>
                <a:lnTo>
                  <a:pt x="455" y="216"/>
                </a:lnTo>
                <a:lnTo>
                  <a:pt x="458" y="219"/>
                </a:lnTo>
                <a:lnTo>
                  <a:pt x="458" y="221"/>
                </a:lnTo>
                <a:lnTo>
                  <a:pt x="458" y="224"/>
                </a:lnTo>
                <a:lnTo>
                  <a:pt x="461" y="224"/>
                </a:lnTo>
                <a:lnTo>
                  <a:pt x="461" y="230"/>
                </a:lnTo>
                <a:lnTo>
                  <a:pt x="458" y="230"/>
                </a:lnTo>
                <a:lnTo>
                  <a:pt x="461" y="233"/>
                </a:lnTo>
                <a:lnTo>
                  <a:pt x="463" y="230"/>
                </a:lnTo>
                <a:lnTo>
                  <a:pt x="466" y="230"/>
                </a:lnTo>
                <a:lnTo>
                  <a:pt x="469" y="227"/>
                </a:lnTo>
                <a:lnTo>
                  <a:pt x="472" y="227"/>
                </a:lnTo>
                <a:lnTo>
                  <a:pt x="475" y="227"/>
                </a:lnTo>
                <a:lnTo>
                  <a:pt x="478" y="227"/>
                </a:lnTo>
                <a:lnTo>
                  <a:pt x="481" y="224"/>
                </a:lnTo>
                <a:lnTo>
                  <a:pt x="484" y="224"/>
                </a:lnTo>
                <a:lnTo>
                  <a:pt x="486" y="224"/>
                </a:lnTo>
                <a:lnTo>
                  <a:pt x="486" y="227"/>
                </a:lnTo>
                <a:lnTo>
                  <a:pt x="489" y="227"/>
                </a:lnTo>
                <a:lnTo>
                  <a:pt x="492" y="227"/>
                </a:lnTo>
                <a:lnTo>
                  <a:pt x="489" y="224"/>
                </a:lnTo>
                <a:lnTo>
                  <a:pt x="489" y="221"/>
                </a:lnTo>
                <a:lnTo>
                  <a:pt x="486" y="221"/>
                </a:lnTo>
                <a:lnTo>
                  <a:pt x="484" y="221"/>
                </a:lnTo>
                <a:lnTo>
                  <a:pt x="484" y="224"/>
                </a:lnTo>
                <a:lnTo>
                  <a:pt x="481" y="221"/>
                </a:lnTo>
                <a:lnTo>
                  <a:pt x="484" y="219"/>
                </a:lnTo>
                <a:lnTo>
                  <a:pt x="486" y="216"/>
                </a:lnTo>
                <a:lnTo>
                  <a:pt x="489" y="219"/>
                </a:lnTo>
                <a:lnTo>
                  <a:pt x="495" y="219"/>
                </a:lnTo>
                <a:lnTo>
                  <a:pt x="495" y="221"/>
                </a:lnTo>
                <a:lnTo>
                  <a:pt x="498" y="221"/>
                </a:lnTo>
                <a:lnTo>
                  <a:pt x="501" y="221"/>
                </a:lnTo>
                <a:lnTo>
                  <a:pt x="498" y="219"/>
                </a:lnTo>
                <a:lnTo>
                  <a:pt x="495" y="219"/>
                </a:lnTo>
                <a:lnTo>
                  <a:pt x="492" y="219"/>
                </a:lnTo>
                <a:lnTo>
                  <a:pt x="489" y="216"/>
                </a:lnTo>
                <a:lnTo>
                  <a:pt x="492" y="213"/>
                </a:lnTo>
                <a:lnTo>
                  <a:pt x="495" y="210"/>
                </a:lnTo>
                <a:lnTo>
                  <a:pt x="495" y="213"/>
                </a:lnTo>
                <a:lnTo>
                  <a:pt x="498" y="213"/>
                </a:lnTo>
                <a:lnTo>
                  <a:pt x="501" y="213"/>
                </a:lnTo>
                <a:lnTo>
                  <a:pt x="501" y="210"/>
                </a:lnTo>
                <a:lnTo>
                  <a:pt x="498" y="210"/>
                </a:lnTo>
                <a:lnTo>
                  <a:pt x="495" y="210"/>
                </a:lnTo>
                <a:lnTo>
                  <a:pt x="495" y="207"/>
                </a:lnTo>
                <a:lnTo>
                  <a:pt x="492" y="210"/>
                </a:lnTo>
                <a:lnTo>
                  <a:pt x="489" y="210"/>
                </a:lnTo>
                <a:lnTo>
                  <a:pt x="486" y="210"/>
                </a:lnTo>
                <a:lnTo>
                  <a:pt x="489" y="207"/>
                </a:lnTo>
                <a:lnTo>
                  <a:pt x="489" y="204"/>
                </a:lnTo>
                <a:lnTo>
                  <a:pt x="489" y="201"/>
                </a:lnTo>
                <a:lnTo>
                  <a:pt x="492" y="198"/>
                </a:lnTo>
                <a:lnTo>
                  <a:pt x="492" y="196"/>
                </a:lnTo>
                <a:lnTo>
                  <a:pt x="495" y="193"/>
                </a:lnTo>
                <a:lnTo>
                  <a:pt x="498" y="193"/>
                </a:lnTo>
                <a:lnTo>
                  <a:pt x="504" y="190"/>
                </a:lnTo>
                <a:lnTo>
                  <a:pt x="507" y="190"/>
                </a:lnTo>
                <a:lnTo>
                  <a:pt x="507" y="193"/>
                </a:lnTo>
                <a:lnTo>
                  <a:pt x="510" y="190"/>
                </a:lnTo>
                <a:lnTo>
                  <a:pt x="507" y="190"/>
                </a:lnTo>
                <a:lnTo>
                  <a:pt x="507" y="187"/>
                </a:lnTo>
                <a:lnTo>
                  <a:pt x="507" y="184"/>
                </a:lnTo>
                <a:lnTo>
                  <a:pt x="504" y="184"/>
                </a:lnTo>
                <a:lnTo>
                  <a:pt x="504" y="181"/>
                </a:lnTo>
                <a:lnTo>
                  <a:pt x="504" y="178"/>
                </a:lnTo>
                <a:lnTo>
                  <a:pt x="507" y="175"/>
                </a:lnTo>
                <a:lnTo>
                  <a:pt x="507" y="172"/>
                </a:lnTo>
                <a:lnTo>
                  <a:pt x="510" y="172"/>
                </a:lnTo>
                <a:lnTo>
                  <a:pt x="510" y="170"/>
                </a:lnTo>
                <a:lnTo>
                  <a:pt x="510" y="167"/>
                </a:lnTo>
                <a:lnTo>
                  <a:pt x="512" y="164"/>
                </a:lnTo>
                <a:lnTo>
                  <a:pt x="512" y="167"/>
                </a:lnTo>
                <a:lnTo>
                  <a:pt x="515" y="167"/>
                </a:lnTo>
                <a:lnTo>
                  <a:pt x="515" y="170"/>
                </a:lnTo>
                <a:lnTo>
                  <a:pt x="512" y="172"/>
                </a:lnTo>
                <a:lnTo>
                  <a:pt x="512" y="175"/>
                </a:lnTo>
                <a:lnTo>
                  <a:pt x="510" y="178"/>
                </a:lnTo>
                <a:lnTo>
                  <a:pt x="510" y="181"/>
                </a:lnTo>
                <a:lnTo>
                  <a:pt x="512" y="178"/>
                </a:lnTo>
                <a:lnTo>
                  <a:pt x="515" y="175"/>
                </a:lnTo>
                <a:lnTo>
                  <a:pt x="515" y="172"/>
                </a:lnTo>
                <a:lnTo>
                  <a:pt x="518" y="172"/>
                </a:lnTo>
                <a:lnTo>
                  <a:pt x="521" y="172"/>
                </a:lnTo>
                <a:lnTo>
                  <a:pt x="521" y="175"/>
                </a:lnTo>
                <a:lnTo>
                  <a:pt x="521" y="181"/>
                </a:lnTo>
                <a:lnTo>
                  <a:pt x="521" y="184"/>
                </a:lnTo>
                <a:lnTo>
                  <a:pt x="524" y="187"/>
                </a:lnTo>
                <a:lnTo>
                  <a:pt x="524" y="184"/>
                </a:lnTo>
                <a:lnTo>
                  <a:pt x="524" y="181"/>
                </a:lnTo>
                <a:lnTo>
                  <a:pt x="524" y="178"/>
                </a:lnTo>
                <a:lnTo>
                  <a:pt x="527" y="175"/>
                </a:lnTo>
                <a:lnTo>
                  <a:pt x="530" y="175"/>
                </a:lnTo>
                <a:lnTo>
                  <a:pt x="533" y="175"/>
                </a:lnTo>
                <a:lnTo>
                  <a:pt x="535" y="178"/>
                </a:lnTo>
                <a:lnTo>
                  <a:pt x="538" y="175"/>
                </a:lnTo>
                <a:lnTo>
                  <a:pt x="535" y="175"/>
                </a:lnTo>
                <a:lnTo>
                  <a:pt x="535" y="172"/>
                </a:lnTo>
                <a:lnTo>
                  <a:pt x="533" y="172"/>
                </a:lnTo>
                <a:lnTo>
                  <a:pt x="530" y="172"/>
                </a:lnTo>
                <a:lnTo>
                  <a:pt x="527" y="172"/>
                </a:lnTo>
                <a:lnTo>
                  <a:pt x="524" y="170"/>
                </a:lnTo>
                <a:lnTo>
                  <a:pt x="521" y="167"/>
                </a:lnTo>
                <a:lnTo>
                  <a:pt x="518" y="167"/>
                </a:lnTo>
                <a:lnTo>
                  <a:pt x="518" y="164"/>
                </a:lnTo>
                <a:lnTo>
                  <a:pt x="518" y="161"/>
                </a:lnTo>
                <a:lnTo>
                  <a:pt x="524" y="161"/>
                </a:lnTo>
                <a:lnTo>
                  <a:pt x="527" y="158"/>
                </a:lnTo>
                <a:lnTo>
                  <a:pt x="530" y="158"/>
                </a:lnTo>
                <a:lnTo>
                  <a:pt x="530" y="161"/>
                </a:lnTo>
                <a:lnTo>
                  <a:pt x="533" y="164"/>
                </a:lnTo>
                <a:lnTo>
                  <a:pt x="535" y="167"/>
                </a:lnTo>
                <a:lnTo>
                  <a:pt x="538" y="170"/>
                </a:lnTo>
                <a:lnTo>
                  <a:pt x="541" y="172"/>
                </a:lnTo>
                <a:lnTo>
                  <a:pt x="544" y="172"/>
                </a:lnTo>
                <a:lnTo>
                  <a:pt x="547" y="172"/>
                </a:lnTo>
                <a:lnTo>
                  <a:pt x="550" y="172"/>
                </a:lnTo>
                <a:lnTo>
                  <a:pt x="547" y="175"/>
                </a:lnTo>
                <a:lnTo>
                  <a:pt x="547" y="178"/>
                </a:lnTo>
                <a:lnTo>
                  <a:pt x="547" y="181"/>
                </a:lnTo>
                <a:lnTo>
                  <a:pt x="550" y="181"/>
                </a:lnTo>
                <a:lnTo>
                  <a:pt x="556" y="181"/>
                </a:lnTo>
                <a:lnTo>
                  <a:pt x="558" y="181"/>
                </a:lnTo>
                <a:lnTo>
                  <a:pt x="556" y="178"/>
                </a:lnTo>
                <a:lnTo>
                  <a:pt x="553" y="178"/>
                </a:lnTo>
                <a:lnTo>
                  <a:pt x="553" y="175"/>
                </a:lnTo>
                <a:lnTo>
                  <a:pt x="550" y="170"/>
                </a:lnTo>
                <a:lnTo>
                  <a:pt x="547" y="170"/>
                </a:lnTo>
                <a:lnTo>
                  <a:pt x="544" y="170"/>
                </a:lnTo>
                <a:lnTo>
                  <a:pt x="541" y="170"/>
                </a:lnTo>
                <a:lnTo>
                  <a:pt x="538" y="167"/>
                </a:lnTo>
                <a:lnTo>
                  <a:pt x="535" y="164"/>
                </a:lnTo>
                <a:lnTo>
                  <a:pt x="535" y="161"/>
                </a:lnTo>
                <a:lnTo>
                  <a:pt x="535" y="158"/>
                </a:lnTo>
                <a:lnTo>
                  <a:pt x="533" y="158"/>
                </a:lnTo>
                <a:lnTo>
                  <a:pt x="533" y="155"/>
                </a:lnTo>
                <a:lnTo>
                  <a:pt x="533" y="152"/>
                </a:lnTo>
                <a:lnTo>
                  <a:pt x="535" y="149"/>
                </a:lnTo>
                <a:lnTo>
                  <a:pt x="538" y="147"/>
                </a:lnTo>
                <a:lnTo>
                  <a:pt x="538" y="144"/>
                </a:lnTo>
                <a:lnTo>
                  <a:pt x="538" y="141"/>
                </a:lnTo>
                <a:lnTo>
                  <a:pt x="541" y="141"/>
                </a:lnTo>
                <a:lnTo>
                  <a:pt x="544" y="138"/>
                </a:lnTo>
                <a:lnTo>
                  <a:pt x="547" y="138"/>
                </a:lnTo>
                <a:lnTo>
                  <a:pt x="553" y="138"/>
                </a:lnTo>
                <a:lnTo>
                  <a:pt x="556" y="135"/>
                </a:lnTo>
                <a:lnTo>
                  <a:pt x="558" y="135"/>
                </a:lnTo>
                <a:lnTo>
                  <a:pt x="558" y="138"/>
                </a:lnTo>
                <a:lnTo>
                  <a:pt x="558" y="141"/>
                </a:lnTo>
                <a:lnTo>
                  <a:pt x="558" y="144"/>
                </a:lnTo>
                <a:lnTo>
                  <a:pt x="556" y="147"/>
                </a:lnTo>
                <a:lnTo>
                  <a:pt x="558" y="147"/>
                </a:lnTo>
                <a:lnTo>
                  <a:pt x="558" y="149"/>
                </a:lnTo>
                <a:lnTo>
                  <a:pt x="558" y="152"/>
                </a:lnTo>
                <a:lnTo>
                  <a:pt x="558" y="155"/>
                </a:lnTo>
                <a:lnTo>
                  <a:pt x="558" y="158"/>
                </a:lnTo>
                <a:lnTo>
                  <a:pt x="558" y="161"/>
                </a:lnTo>
                <a:lnTo>
                  <a:pt x="561" y="161"/>
                </a:lnTo>
                <a:lnTo>
                  <a:pt x="561" y="158"/>
                </a:lnTo>
                <a:lnTo>
                  <a:pt x="561" y="155"/>
                </a:lnTo>
                <a:lnTo>
                  <a:pt x="561" y="152"/>
                </a:lnTo>
                <a:lnTo>
                  <a:pt x="564" y="152"/>
                </a:lnTo>
                <a:lnTo>
                  <a:pt x="567" y="152"/>
                </a:lnTo>
                <a:lnTo>
                  <a:pt x="570" y="152"/>
                </a:lnTo>
                <a:lnTo>
                  <a:pt x="573" y="152"/>
                </a:lnTo>
                <a:lnTo>
                  <a:pt x="573" y="149"/>
                </a:lnTo>
                <a:lnTo>
                  <a:pt x="570" y="149"/>
                </a:lnTo>
                <a:lnTo>
                  <a:pt x="567" y="149"/>
                </a:lnTo>
                <a:lnTo>
                  <a:pt x="564" y="149"/>
                </a:lnTo>
                <a:lnTo>
                  <a:pt x="561" y="149"/>
                </a:lnTo>
                <a:lnTo>
                  <a:pt x="561" y="147"/>
                </a:lnTo>
                <a:lnTo>
                  <a:pt x="561" y="144"/>
                </a:lnTo>
                <a:lnTo>
                  <a:pt x="564" y="141"/>
                </a:lnTo>
                <a:lnTo>
                  <a:pt x="564" y="138"/>
                </a:lnTo>
                <a:lnTo>
                  <a:pt x="564" y="135"/>
                </a:lnTo>
                <a:lnTo>
                  <a:pt x="567" y="132"/>
                </a:lnTo>
                <a:lnTo>
                  <a:pt x="567" y="135"/>
                </a:lnTo>
                <a:lnTo>
                  <a:pt x="567" y="138"/>
                </a:lnTo>
                <a:lnTo>
                  <a:pt x="570" y="135"/>
                </a:lnTo>
                <a:lnTo>
                  <a:pt x="570" y="132"/>
                </a:lnTo>
                <a:lnTo>
                  <a:pt x="573" y="129"/>
                </a:lnTo>
                <a:lnTo>
                  <a:pt x="573" y="126"/>
                </a:lnTo>
                <a:lnTo>
                  <a:pt x="573" y="124"/>
                </a:lnTo>
                <a:lnTo>
                  <a:pt x="576" y="121"/>
                </a:lnTo>
                <a:lnTo>
                  <a:pt x="576" y="124"/>
                </a:lnTo>
                <a:lnTo>
                  <a:pt x="579" y="126"/>
                </a:lnTo>
                <a:lnTo>
                  <a:pt x="582" y="126"/>
                </a:lnTo>
                <a:lnTo>
                  <a:pt x="579" y="132"/>
                </a:lnTo>
                <a:lnTo>
                  <a:pt x="579" y="135"/>
                </a:lnTo>
                <a:lnTo>
                  <a:pt x="576" y="141"/>
                </a:lnTo>
                <a:lnTo>
                  <a:pt x="576" y="144"/>
                </a:lnTo>
                <a:lnTo>
                  <a:pt x="582" y="147"/>
                </a:lnTo>
                <a:lnTo>
                  <a:pt x="582" y="149"/>
                </a:lnTo>
                <a:lnTo>
                  <a:pt x="579" y="149"/>
                </a:lnTo>
                <a:lnTo>
                  <a:pt x="579" y="152"/>
                </a:lnTo>
                <a:lnTo>
                  <a:pt x="579" y="155"/>
                </a:lnTo>
                <a:lnTo>
                  <a:pt x="579" y="158"/>
                </a:lnTo>
                <a:lnTo>
                  <a:pt x="576" y="161"/>
                </a:lnTo>
                <a:lnTo>
                  <a:pt x="576" y="164"/>
                </a:lnTo>
                <a:lnTo>
                  <a:pt x="573" y="170"/>
                </a:lnTo>
                <a:lnTo>
                  <a:pt x="570" y="170"/>
                </a:lnTo>
                <a:lnTo>
                  <a:pt x="567" y="175"/>
                </a:lnTo>
                <a:lnTo>
                  <a:pt x="570" y="175"/>
                </a:lnTo>
                <a:lnTo>
                  <a:pt x="573" y="172"/>
                </a:lnTo>
                <a:lnTo>
                  <a:pt x="576" y="170"/>
                </a:lnTo>
                <a:lnTo>
                  <a:pt x="579" y="167"/>
                </a:lnTo>
                <a:lnTo>
                  <a:pt x="582" y="167"/>
                </a:lnTo>
                <a:lnTo>
                  <a:pt x="582" y="158"/>
                </a:lnTo>
                <a:lnTo>
                  <a:pt x="582" y="155"/>
                </a:lnTo>
                <a:lnTo>
                  <a:pt x="582" y="149"/>
                </a:lnTo>
                <a:lnTo>
                  <a:pt x="584" y="152"/>
                </a:lnTo>
                <a:lnTo>
                  <a:pt x="587" y="152"/>
                </a:lnTo>
                <a:lnTo>
                  <a:pt x="587" y="155"/>
                </a:lnTo>
                <a:lnTo>
                  <a:pt x="590" y="155"/>
                </a:lnTo>
                <a:lnTo>
                  <a:pt x="593" y="155"/>
                </a:lnTo>
                <a:lnTo>
                  <a:pt x="599" y="155"/>
                </a:lnTo>
                <a:lnTo>
                  <a:pt x="596" y="152"/>
                </a:lnTo>
                <a:lnTo>
                  <a:pt x="590" y="152"/>
                </a:lnTo>
                <a:lnTo>
                  <a:pt x="590" y="149"/>
                </a:lnTo>
                <a:lnTo>
                  <a:pt x="587" y="147"/>
                </a:lnTo>
                <a:lnTo>
                  <a:pt x="584" y="147"/>
                </a:lnTo>
                <a:lnTo>
                  <a:pt x="587" y="144"/>
                </a:lnTo>
                <a:lnTo>
                  <a:pt x="587" y="141"/>
                </a:lnTo>
                <a:lnTo>
                  <a:pt x="587" y="138"/>
                </a:lnTo>
                <a:lnTo>
                  <a:pt x="584" y="135"/>
                </a:lnTo>
                <a:lnTo>
                  <a:pt x="587" y="135"/>
                </a:lnTo>
                <a:lnTo>
                  <a:pt x="590" y="135"/>
                </a:lnTo>
                <a:lnTo>
                  <a:pt x="593" y="132"/>
                </a:lnTo>
                <a:lnTo>
                  <a:pt x="593" y="129"/>
                </a:lnTo>
                <a:lnTo>
                  <a:pt x="593" y="126"/>
                </a:lnTo>
                <a:lnTo>
                  <a:pt x="596" y="124"/>
                </a:lnTo>
                <a:lnTo>
                  <a:pt x="599" y="121"/>
                </a:lnTo>
                <a:lnTo>
                  <a:pt x="602" y="118"/>
                </a:lnTo>
                <a:lnTo>
                  <a:pt x="602" y="121"/>
                </a:lnTo>
                <a:lnTo>
                  <a:pt x="599" y="124"/>
                </a:lnTo>
                <a:lnTo>
                  <a:pt x="599" y="126"/>
                </a:lnTo>
                <a:lnTo>
                  <a:pt x="596" y="129"/>
                </a:lnTo>
                <a:lnTo>
                  <a:pt x="599" y="129"/>
                </a:lnTo>
                <a:lnTo>
                  <a:pt x="599" y="132"/>
                </a:lnTo>
                <a:lnTo>
                  <a:pt x="602" y="129"/>
                </a:lnTo>
                <a:lnTo>
                  <a:pt x="602" y="126"/>
                </a:lnTo>
                <a:lnTo>
                  <a:pt x="605" y="124"/>
                </a:lnTo>
                <a:lnTo>
                  <a:pt x="607" y="124"/>
                </a:lnTo>
                <a:lnTo>
                  <a:pt x="607" y="126"/>
                </a:lnTo>
                <a:lnTo>
                  <a:pt x="605" y="129"/>
                </a:lnTo>
                <a:lnTo>
                  <a:pt x="605" y="132"/>
                </a:lnTo>
                <a:lnTo>
                  <a:pt x="607" y="129"/>
                </a:lnTo>
                <a:lnTo>
                  <a:pt x="607" y="126"/>
                </a:lnTo>
                <a:lnTo>
                  <a:pt x="610" y="126"/>
                </a:lnTo>
                <a:lnTo>
                  <a:pt x="607" y="124"/>
                </a:lnTo>
                <a:lnTo>
                  <a:pt x="610" y="124"/>
                </a:lnTo>
                <a:lnTo>
                  <a:pt x="610" y="121"/>
                </a:lnTo>
                <a:lnTo>
                  <a:pt x="607" y="121"/>
                </a:lnTo>
                <a:lnTo>
                  <a:pt x="607" y="118"/>
                </a:lnTo>
                <a:lnTo>
                  <a:pt x="607" y="115"/>
                </a:lnTo>
                <a:lnTo>
                  <a:pt x="610" y="112"/>
                </a:lnTo>
                <a:lnTo>
                  <a:pt x="613" y="115"/>
                </a:lnTo>
                <a:lnTo>
                  <a:pt x="616" y="115"/>
                </a:lnTo>
                <a:lnTo>
                  <a:pt x="619" y="118"/>
                </a:lnTo>
                <a:lnTo>
                  <a:pt x="622" y="121"/>
                </a:lnTo>
                <a:lnTo>
                  <a:pt x="622" y="124"/>
                </a:lnTo>
                <a:lnTo>
                  <a:pt x="628" y="124"/>
                </a:lnTo>
                <a:lnTo>
                  <a:pt x="630" y="124"/>
                </a:lnTo>
                <a:lnTo>
                  <a:pt x="633" y="124"/>
                </a:lnTo>
                <a:lnTo>
                  <a:pt x="636" y="124"/>
                </a:lnTo>
                <a:lnTo>
                  <a:pt x="633" y="121"/>
                </a:lnTo>
                <a:lnTo>
                  <a:pt x="630" y="118"/>
                </a:lnTo>
                <a:lnTo>
                  <a:pt x="630" y="115"/>
                </a:lnTo>
                <a:lnTo>
                  <a:pt x="633" y="112"/>
                </a:lnTo>
                <a:lnTo>
                  <a:pt x="636" y="112"/>
                </a:lnTo>
                <a:lnTo>
                  <a:pt x="633" y="112"/>
                </a:lnTo>
                <a:lnTo>
                  <a:pt x="630" y="112"/>
                </a:lnTo>
                <a:lnTo>
                  <a:pt x="628" y="112"/>
                </a:lnTo>
                <a:lnTo>
                  <a:pt x="625" y="112"/>
                </a:lnTo>
                <a:lnTo>
                  <a:pt x="628" y="109"/>
                </a:lnTo>
                <a:lnTo>
                  <a:pt x="630" y="106"/>
                </a:lnTo>
                <a:lnTo>
                  <a:pt x="633" y="106"/>
                </a:lnTo>
                <a:lnTo>
                  <a:pt x="633" y="103"/>
                </a:lnTo>
                <a:lnTo>
                  <a:pt x="636" y="103"/>
                </a:lnTo>
                <a:lnTo>
                  <a:pt x="630" y="106"/>
                </a:lnTo>
                <a:lnTo>
                  <a:pt x="628" y="106"/>
                </a:lnTo>
                <a:lnTo>
                  <a:pt x="625" y="109"/>
                </a:lnTo>
                <a:lnTo>
                  <a:pt x="622" y="109"/>
                </a:lnTo>
                <a:lnTo>
                  <a:pt x="619" y="106"/>
                </a:lnTo>
                <a:lnTo>
                  <a:pt x="616" y="106"/>
                </a:lnTo>
                <a:lnTo>
                  <a:pt x="613" y="106"/>
                </a:lnTo>
                <a:lnTo>
                  <a:pt x="613" y="103"/>
                </a:lnTo>
                <a:lnTo>
                  <a:pt x="616" y="100"/>
                </a:lnTo>
                <a:lnTo>
                  <a:pt x="613" y="103"/>
                </a:lnTo>
                <a:lnTo>
                  <a:pt x="610" y="103"/>
                </a:lnTo>
                <a:lnTo>
                  <a:pt x="607" y="100"/>
                </a:lnTo>
                <a:lnTo>
                  <a:pt x="605" y="100"/>
                </a:lnTo>
                <a:lnTo>
                  <a:pt x="605" y="98"/>
                </a:lnTo>
                <a:lnTo>
                  <a:pt x="607" y="95"/>
                </a:lnTo>
                <a:lnTo>
                  <a:pt x="610" y="95"/>
                </a:lnTo>
                <a:lnTo>
                  <a:pt x="613" y="98"/>
                </a:lnTo>
                <a:lnTo>
                  <a:pt x="613" y="92"/>
                </a:lnTo>
                <a:lnTo>
                  <a:pt x="616" y="89"/>
                </a:lnTo>
                <a:lnTo>
                  <a:pt x="616" y="92"/>
                </a:lnTo>
                <a:lnTo>
                  <a:pt x="619" y="95"/>
                </a:lnTo>
                <a:lnTo>
                  <a:pt x="622" y="98"/>
                </a:lnTo>
                <a:lnTo>
                  <a:pt x="625" y="98"/>
                </a:lnTo>
                <a:lnTo>
                  <a:pt x="625" y="100"/>
                </a:lnTo>
                <a:lnTo>
                  <a:pt x="625" y="98"/>
                </a:lnTo>
                <a:lnTo>
                  <a:pt x="625" y="95"/>
                </a:lnTo>
                <a:lnTo>
                  <a:pt x="628" y="89"/>
                </a:lnTo>
                <a:lnTo>
                  <a:pt x="630" y="89"/>
                </a:lnTo>
                <a:lnTo>
                  <a:pt x="628" y="92"/>
                </a:lnTo>
                <a:lnTo>
                  <a:pt x="630" y="92"/>
                </a:lnTo>
                <a:lnTo>
                  <a:pt x="633" y="89"/>
                </a:lnTo>
                <a:lnTo>
                  <a:pt x="633" y="95"/>
                </a:lnTo>
                <a:lnTo>
                  <a:pt x="636" y="92"/>
                </a:lnTo>
                <a:lnTo>
                  <a:pt x="639" y="89"/>
                </a:lnTo>
                <a:lnTo>
                  <a:pt x="639" y="92"/>
                </a:lnTo>
                <a:lnTo>
                  <a:pt x="639" y="95"/>
                </a:lnTo>
                <a:lnTo>
                  <a:pt x="639" y="100"/>
                </a:lnTo>
                <a:lnTo>
                  <a:pt x="642" y="100"/>
                </a:lnTo>
                <a:lnTo>
                  <a:pt x="645" y="100"/>
                </a:lnTo>
                <a:lnTo>
                  <a:pt x="648" y="100"/>
                </a:lnTo>
                <a:lnTo>
                  <a:pt x="648" y="98"/>
                </a:lnTo>
                <a:lnTo>
                  <a:pt x="645" y="98"/>
                </a:lnTo>
                <a:lnTo>
                  <a:pt x="642" y="100"/>
                </a:lnTo>
                <a:lnTo>
                  <a:pt x="642" y="98"/>
                </a:lnTo>
                <a:lnTo>
                  <a:pt x="642" y="95"/>
                </a:lnTo>
                <a:lnTo>
                  <a:pt x="642" y="92"/>
                </a:lnTo>
                <a:lnTo>
                  <a:pt x="645" y="92"/>
                </a:lnTo>
                <a:lnTo>
                  <a:pt x="648" y="92"/>
                </a:lnTo>
                <a:lnTo>
                  <a:pt x="648" y="95"/>
                </a:lnTo>
                <a:lnTo>
                  <a:pt x="651" y="92"/>
                </a:lnTo>
                <a:lnTo>
                  <a:pt x="651" y="95"/>
                </a:lnTo>
                <a:lnTo>
                  <a:pt x="654" y="92"/>
                </a:lnTo>
                <a:lnTo>
                  <a:pt x="656" y="92"/>
                </a:lnTo>
                <a:lnTo>
                  <a:pt x="659" y="95"/>
                </a:lnTo>
                <a:lnTo>
                  <a:pt x="659" y="92"/>
                </a:lnTo>
                <a:lnTo>
                  <a:pt x="662" y="92"/>
                </a:lnTo>
                <a:lnTo>
                  <a:pt x="662" y="95"/>
                </a:lnTo>
                <a:lnTo>
                  <a:pt x="662" y="98"/>
                </a:lnTo>
                <a:lnTo>
                  <a:pt x="662" y="100"/>
                </a:lnTo>
                <a:lnTo>
                  <a:pt x="659" y="100"/>
                </a:lnTo>
                <a:lnTo>
                  <a:pt x="656" y="100"/>
                </a:lnTo>
                <a:lnTo>
                  <a:pt x="654" y="103"/>
                </a:lnTo>
                <a:lnTo>
                  <a:pt x="651" y="103"/>
                </a:lnTo>
                <a:lnTo>
                  <a:pt x="648" y="106"/>
                </a:lnTo>
                <a:lnTo>
                  <a:pt x="648" y="103"/>
                </a:lnTo>
                <a:lnTo>
                  <a:pt x="645" y="106"/>
                </a:lnTo>
                <a:lnTo>
                  <a:pt x="642" y="109"/>
                </a:lnTo>
                <a:lnTo>
                  <a:pt x="645" y="106"/>
                </a:lnTo>
                <a:lnTo>
                  <a:pt x="651" y="106"/>
                </a:lnTo>
                <a:lnTo>
                  <a:pt x="654" y="103"/>
                </a:lnTo>
                <a:lnTo>
                  <a:pt x="656" y="103"/>
                </a:lnTo>
                <a:lnTo>
                  <a:pt x="662" y="100"/>
                </a:lnTo>
                <a:lnTo>
                  <a:pt x="665" y="98"/>
                </a:lnTo>
                <a:lnTo>
                  <a:pt x="665" y="103"/>
                </a:lnTo>
                <a:lnTo>
                  <a:pt x="665" y="106"/>
                </a:lnTo>
                <a:lnTo>
                  <a:pt x="668" y="106"/>
                </a:lnTo>
                <a:lnTo>
                  <a:pt x="671" y="109"/>
                </a:lnTo>
                <a:lnTo>
                  <a:pt x="671" y="112"/>
                </a:lnTo>
                <a:lnTo>
                  <a:pt x="674" y="112"/>
                </a:lnTo>
                <a:lnTo>
                  <a:pt x="674" y="109"/>
                </a:lnTo>
                <a:lnTo>
                  <a:pt x="677" y="109"/>
                </a:lnTo>
                <a:lnTo>
                  <a:pt x="679" y="109"/>
                </a:lnTo>
                <a:lnTo>
                  <a:pt x="682" y="109"/>
                </a:lnTo>
                <a:lnTo>
                  <a:pt x="682" y="106"/>
                </a:lnTo>
                <a:lnTo>
                  <a:pt x="682" y="103"/>
                </a:lnTo>
                <a:lnTo>
                  <a:pt x="679" y="106"/>
                </a:lnTo>
                <a:lnTo>
                  <a:pt x="677" y="106"/>
                </a:lnTo>
                <a:lnTo>
                  <a:pt x="674" y="103"/>
                </a:lnTo>
                <a:lnTo>
                  <a:pt x="671" y="103"/>
                </a:lnTo>
                <a:lnTo>
                  <a:pt x="671" y="100"/>
                </a:lnTo>
                <a:lnTo>
                  <a:pt x="674" y="100"/>
                </a:lnTo>
                <a:lnTo>
                  <a:pt x="677" y="100"/>
                </a:lnTo>
                <a:lnTo>
                  <a:pt x="677" y="98"/>
                </a:lnTo>
                <a:lnTo>
                  <a:pt x="674" y="95"/>
                </a:lnTo>
                <a:lnTo>
                  <a:pt x="677" y="95"/>
                </a:lnTo>
                <a:lnTo>
                  <a:pt x="674" y="92"/>
                </a:lnTo>
                <a:lnTo>
                  <a:pt x="671" y="92"/>
                </a:lnTo>
                <a:lnTo>
                  <a:pt x="671" y="89"/>
                </a:lnTo>
                <a:lnTo>
                  <a:pt x="674" y="92"/>
                </a:lnTo>
                <a:lnTo>
                  <a:pt x="674" y="89"/>
                </a:lnTo>
                <a:lnTo>
                  <a:pt x="677" y="89"/>
                </a:lnTo>
                <a:lnTo>
                  <a:pt x="674" y="89"/>
                </a:lnTo>
                <a:lnTo>
                  <a:pt x="671" y="89"/>
                </a:lnTo>
                <a:lnTo>
                  <a:pt x="674" y="86"/>
                </a:lnTo>
                <a:lnTo>
                  <a:pt x="677" y="86"/>
                </a:lnTo>
                <a:lnTo>
                  <a:pt x="677" y="83"/>
                </a:lnTo>
                <a:lnTo>
                  <a:pt x="679" y="83"/>
                </a:lnTo>
                <a:lnTo>
                  <a:pt x="679" y="86"/>
                </a:lnTo>
                <a:lnTo>
                  <a:pt x="679" y="83"/>
                </a:lnTo>
                <a:lnTo>
                  <a:pt x="679" y="80"/>
                </a:lnTo>
                <a:lnTo>
                  <a:pt x="677" y="83"/>
                </a:lnTo>
                <a:lnTo>
                  <a:pt x="679" y="80"/>
                </a:lnTo>
                <a:lnTo>
                  <a:pt x="679" y="77"/>
                </a:lnTo>
                <a:lnTo>
                  <a:pt x="682" y="77"/>
                </a:lnTo>
                <a:lnTo>
                  <a:pt x="682" y="75"/>
                </a:lnTo>
                <a:lnTo>
                  <a:pt x="685" y="75"/>
                </a:lnTo>
                <a:lnTo>
                  <a:pt x="688" y="72"/>
                </a:lnTo>
                <a:lnTo>
                  <a:pt x="688" y="69"/>
                </a:lnTo>
                <a:lnTo>
                  <a:pt x="691" y="66"/>
                </a:lnTo>
                <a:lnTo>
                  <a:pt x="694" y="66"/>
                </a:lnTo>
                <a:lnTo>
                  <a:pt x="700" y="66"/>
                </a:lnTo>
                <a:lnTo>
                  <a:pt x="702" y="66"/>
                </a:lnTo>
                <a:lnTo>
                  <a:pt x="702" y="69"/>
                </a:lnTo>
                <a:lnTo>
                  <a:pt x="705" y="69"/>
                </a:lnTo>
                <a:lnTo>
                  <a:pt x="705" y="66"/>
                </a:lnTo>
                <a:lnTo>
                  <a:pt x="702" y="66"/>
                </a:lnTo>
                <a:lnTo>
                  <a:pt x="700" y="63"/>
                </a:lnTo>
                <a:lnTo>
                  <a:pt x="697" y="63"/>
                </a:lnTo>
                <a:lnTo>
                  <a:pt x="697" y="60"/>
                </a:lnTo>
                <a:lnTo>
                  <a:pt x="700" y="60"/>
                </a:lnTo>
                <a:lnTo>
                  <a:pt x="700" y="57"/>
                </a:lnTo>
                <a:lnTo>
                  <a:pt x="700" y="54"/>
                </a:lnTo>
                <a:lnTo>
                  <a:pt x="700" y="52"/>
                </a:lnTo>
                <a:lnTo>
                  <a:pt x="702" y="52"/>
                </a:lnTo>
                <a:lnTo>
                  <a:pt x="705" y="52"/>
                </a:lnTo>
                <a:lnTo>
                  <a:pt x="708" y="52"/>
                </a:lnTo>
                <a:lnTo>
                  <a:pt x="711" y="52"/>
                </a:lnTo>
                <a:lnTo>
                  <a:pt x="711" y="54"/>
                </a:lnTo>
                <a:lnTo>
                  <a:pt x="714" y="54"/>
                </a:lnTo>
                <a:lnTo>
                  <a:pt x="714" y="52"/>
                </a:lnTo>
                <a:lnTo>
                  <a:pt x="711" y="49"/>
                </a:lnTo>
                <a:lnTo>
                  <a:pt x="708" y="49"/>
                </a:lnTo>
                <a:lnTo>
                  <a:pt x="708" y="46"/>
                </a:lnTo>
                <a:lnTo>
                  <a:pt x="705" y="46"/>
                </a:lnTo>
                <a:lnTo>
                  <a:pt x="702" y="46"/>
                </a:lnTo>
                <a:lnTo>
                  <a:pt x="700" y="46"/>
                </a:lnTo>
                <a:lnTo>
                  <a:pt x="700" y="43"/>
                </a:lnTo>
                <a:lnTo>
                  <a:pt x="700" y="40"/>
                </a:lnTo>
                <a:lnTo>
                  <a:pt x="697" y="40"/>
                </a:lnTo>
                <a:lnTo>
                  <a:pt x="700" y="37"/>
                </a:lnTo>
                <a:lnTo>
                  <a:pt x="700" y="40"/>
                </a:lnTo>
                <a:lnTo>
                  <a:pt x="700" y="37"/>
                </a:lnTo>
                <a:lnTo>
                  <a:pt x="702" y="37"/>
                </a:lnTo>
                <a:lnTo>
                  <a:pt x="702" y="40"/>
                </a:lnTo>
                <a:lnTo>
                  <a:pt x="705" y="40"/>
                </a:lnTo>
                <a:lnTo>
                  <a:pt x="708" y="43"/>
                </a:lnTo>
                <a:lnTo>
                  <a:pt x="711" y="43"/>
                </a:lnTo>
                <a:lnTo>
                  <a:pt x="711" y="40"/>
                </a:lnTo>
                <a:lnTo>
                  <a:pt x="708" y="40"/>
                </a:lnTo>
                <a:lnTo>
                  <a:pt x="708" y="37"/>
                </a:lnTo>
                <a:lnTo>
                  <a:pt x="711" y="37"/>
                </a:lnTo>
                <a:lnTo>
                  <a:pt x="711" y="34"/>
                </a:lnTo>
                <a:lnTo>
                  <a:pt x="708" y="34"/>
                </a:lnTo>
                <a:lnTo>
                  <a:pt x="708" y="31"/>
                </a:lnTo>
                <a:lnTo>
                  <a:pt x="705" y="31"/>
                </a:lnTo>
                <a:lnTo>
                  <a:pt x="708" y="28"/>
                </a:lnTo>
                <a:lnTo>
                  <a:pt x="705" y="28"/>
                </a:lnTo>
                <a:lnTo>
                  <a:pt x="708" y="28"/>
                </a:lnTo>
                <a:lnTo>
                  <a:pt x="708" y="26"/>
                </a:lnTo>
                <a:lnTo>
                  <a:pt x="711" y="26"/>
                </a:lnTo>
                <a:lnTo>
                  <a:pt x="711" y="28"/>
                </a:lnTo>
                <a:lnTo>
                  <a:pt x="714" y="26"/>
                </a:lnTo>
                <a:lnTo>
                  <a:pt x="714" y="28"/>
                </a:lnTo>
                <a:lnTo>
                  <a:pt x="717" y="31"/>
                </a:lnTo>
                <a:lnTo>
                  <a:pt x="714" y="31"/>
                </a:lnTo>
                <a:lnTo>
                  <a:pt x="717" y="31"/>
                </a:lnTo>
                <a:lnTo>
                  <a:pt x="720" y="31"/>
                </a:lnTo>
                <a:lnTo>
                  <a:pt x="720" y="28"/>
                </a:lnTo>
                <a:lnTo>
                  <a:pt x="720" y="26"/>
                </a:lnTo>
                <a:lnTo>
                  <a:pt x="723" y="26"/>
                </a:lnTo>
                <a:lnTo>
                  <a:pt x="723" y="28"/>
                </a:lnTo>
                <a:lnTo>
                  <a:pt x="720" y="34"/>
                </a:lnTo>
                <a:lnTo>
                  <a:pt x="723" y="34"/>
                </a:lnTo>
                <a:lnTo>
                  <a:pt x="723" y="31"/>
                </a:lnTo>
                <a:lnTo>
                  <a:pt x="726" y="28"/>
                </a:lnTo>
                <a:lnTo>
                  <a:pt x="728" y="31"/>
                </a:lnTo>
                <a:lnTo>
                  <a:pt x="728" y="34"/>
                </a:lnTo>
                <a:lnTo>
                  <a:pt x="728" y="37"/>
                </a:lnTo>
                <a:lnTo>
                  <a:pt x="731" y="37"/>
                </a:lnTo>
                <a:lnTo>
                  <a:pt x="734" y="34"/>
                </a:lnTo>
                <a:lnTo>
                  <a:pt x="734" y="31"/>
                </a:lnTo>
                <a:lnTo>
                  <a:pt x="734" y="28"/>
                </a:lnTo>
                <a:lnTo>
                  <a:pt x="731" y="28"/>
                </a:lnTo>
                <a:lnTo>
                  <a:pt x="731" y="26"/>
                </a:lnTo>
                <a:lnTo>
                  <a:pt x="731" y="23"/>
                </a:lnTo>
                <a:lnTo>
                  <a:pt x="731" y="26"/>
                </a:lnTo>
                <a:lnTo>
                  <a:pt x="734" y="26"/>
                </a:lnTo>
                <a:lnTo>
                  <a:pt x="737" y="26"/>
                </a:lnTo>
                <a:lnTo>
                  <a:pt x="740" y="28"/>
                </a:lnTo>
                <a:lnTo>
                  <a:pt x="737" y="31"/>
                </a:lnTo>
                <a:lnTo>
                  <a:pt x="740" y="28"/>
                </a:lnTo>
                <a:lnTo>
                  <a:pt x="743" y="28"/>
                </a:lnTo>
                <a:lnTo>
                  <a:pt x="746" y="28"/>
                </a:lnTo>
                <a:lnTo>
                  <a:pt x="746" y="31"/>
                </a:lnTo>
                <a:lnTo>
                  <a:pt x="746" y="28"/>
                </a:lnTo>
                <a:lnTo>
                  <a:pt x="749" y="26"/>
                </a:lnTo>
                <a:lnTo>
                  <a:pt x="749" y="28"/>
                </a:lnTo>
                <a:lnTo>
                  <a:pt x="751" y="28"/>
                </a:lnTo>
                <a:lnTo>
                  <a:pt x="751" y="31"/>
                </a:lnTo>
                <a:lnTo>
                  <a:pt x="749" y="34"/>
                </a:lnTo>
                <a:lnTo>
                  <a:pt x="749" y="37"/>
                </a:lnTo>
                <a:lnTo>
                  <a:pt x="743" y="37"/>
                </a:lnTo>
                <a:lnTo>
                  <a:pt x="746" y="40"/>
                </a:lnTo>
                <a:lnTo>
                  <a:pt x="743" y="40"/>
                </a:lnTo>
                <a:lnTo>
                  <a:pt x="740" y="43"/>
                </a:lnTo>
                <a:lnTo>
                  <a:pt x="740" y="46"/>
                </a:lnTo>
                <a:lnTo>
                  <a:pt x="737" y="46"/>
                </a:lnTo>
                <a:lnTo>
                  <a:pt x="737" y="49"/>
                </a:lnTo>
                <a:lnTo>
                  <a:pt x="734" y="52"/>
                </a:lnTo>
                <a:lnTo>
                  <a:pt x="731" y="54"/>
                </a:lnTo>
                <a:lnTo>
                  <a:pt x="728" y="57"/>
                </a:lnTo>
                <a:lnTo>
                  <a:pt x="728" y="60"/>
                </a:lnTo>
                <a:lnTo>
                  <a:pt x="728" y="63"/>
                </a:lnTo>
                <a:lnTo>
                  <a:pt x="731" y="63"/>
                </a:lnTo>
                <a:lnTo>
                  <a:pt x="734" y="60"/>
                </a:lnTo>
                <a:lnTo>
                  <a:pt x="734" y="63"/>
                </a:lnTo>
                <a:lnTo>
                  <a:pt x="734" y="66"/>
                </a:lnTo>
                <a:lnTo>
                  <a:pt x="734" y="69"/>
                </a:lnTo>
                <a:lnTo>
                  <a:pt x="731" y="69"/>
                </a:lnTo>
                <a:lnTo>
                  <a:pt x="731" y="72"/>
                </a:lnTo>
                <a:lnTo>
                  <a:pt x="731" y="75"/>
                </a:lnTo>
                <a:lnTo>
                  <a:pt x="734" y="75"/>
                </a:lnTo>
                <a:lnTo>
                  <a:pt x="731" y="77"/>
                </a:lnTo>
                <a:lnTo>
                  <a:pt x="731" y="80"/>
                </a:lnTo>
                <a:lnTo>
                  <a:pt x="728" y="80"/>
                </a:lnTo>
                <a:lnTo>
                  <a:pt x="728" y="83"/>
                </a:lnTo>
                <a:lnTo>
                  <a:pt x="728" y="89"/>
                </a:lnTo>
                <a:lnTo>
                  <a:pt x="731" y="92"/>
                </a:lnTo>
                <a:lnTo>
                  <a:pt x="731" y="86"/>
                </a:lnTo>
                <a:lnTo>
                  <a:pt x="734" y="89"/>
                </a:lnTo>
                <a:lnTo>
                  <a:pt x="734" y="92"/>
                </a:lnTo>
                <a:lnTo>
                  <a:pt x="737" y="92"/>
                </a:lnTo>
                <a:lnTo>
                  <a:pt x="740" y="89"/>
                </a:lnTo>
                <a:lnTo>
                  <a:pt x="740" y="83"/>
                </a:lnTo>
                <a:lnTo>
                  <a:pt x="743" y="80"/>
                </a:lnTo>
                <a:lnTo>
                  <a:pt x="743" y="77"/>
                </a:lnTo>
                <a:lnTo>
                  <a:pt x="746" y="75"/>
                </a:lnTo>
                <a:lnTo>
                  <a:pt x="746" y="72"/>
                </a:lnTo>
                <a:lnTo>
                  <a:pt x="740" y="72"/>
                </a:lnTo>
                <a:lnTo>
                  <a:pt x="743" y="69"/>
                </a:lnTo>
                <a:lnTo>
                  <a:pt x="746" y="66"/>
                </a:lnTo>
                <a:lnTo>
                  <a:pt x="746" y="63"/>
                </a:lnTo>
                <a:lnTo>
                  <a:pt x="749" y="57"/>
                </a:lnTo>
                <a:lnTo>
                  <a:pt x="754" y="52"/>
                </a:lnTo>
                <a:lnTo>
                  <a:pt x="757" y="46"/>
                </a:lnTo>
                <a:lnTo>
                  <a:pt x="757" y="43"/>
                </a:lnTo>
                <a:lnTo>
                  <a:pt x="757" y="40"/>
                </a:lnTo>
                <a:lnTo>
                  <a:pt x="760" y="37"/>
                </a:lnTo>
                <a:lnTo>
                  <a:pt x="760" y="34"/>
                </a:lnTo>
                <a:lnTo>
                  <a:pt x="763" y="34"/>
                </a:lnTo>
                <a:lnTo>
                  <a:pt x="766" y="28"/>
                </a:lnTo>
                <a:lnTo>
                  <a:pt x="769" y="26"/>
                </a:lnTo>
                <a:lnTo>
                  <a:pt x="769" y="23"/>
                </a:lnTo>
                <a:lnTo>
                  <a:pt x="774" y="17"/>
                </a:lnTo>
                <a:lnTo>
                  <a:pt x="777" y="20"/>
                </a:lnTo>
                <a:lnTo>
                  <a:pt x="774" y="26"/>
                </a:lnTo>
                <a:lnTo>
                  <a:pt x="777" y="28"/>
                </a:lnTo>
                <a:lnTo>
                  <a:pt x="777" y="26"/>
                </a:lnTo>
                <a:lnTo>
                  <a:pt x="777" y="28"/>
                </a:lnTo>
                <a:lnTo>
                  <a:pt x="777" y="31"/>
                </a:lnTo>
                <a:lnTo>
                  <a:pt x="777" y="37"/>
                </a:lnTo>
                <a:lnTo>
                  <a:pt x="772" y="37"/>
                </a:lnTo>
                <a:lnTo>
                  <a:pt x="769" y="40"/>
                </a:lnTo>
                <a:lnTo>
                  <a:pt x="769" y="43"/>
                </a:lnTo>
                <a:lnTo>
                  <a:pt x="772" y="40"/>
                </a:lnTo>
                <a:lnTo>
                  <a:pt x="777" y="40"/>
                </a:lnTo>
                <a:lnTo>
                  <a:pt x="777" y="43"/>
                </a:lnTo>
                <a:lnTo>
                  <a:pt x="777" y="49"/>
                </a:lnTo>
                <a:lnTo>
                  <a:pt x="777" y="54"/>
                </a:lnTo>
                <a:lnTo>
                  <a:pt x="777" y="57"/>
                </a:lnTo>
                <a:lnTo>
                  <a:pt x="777" y="60"/>
                </a:lnTo>
                <a:lnTo>
                  <a:pt x="777" y="63"/>
                </a:lnTo>
                <a:lnTo>
                  <a:pt x="777" y="60"/>
                </a:lnTo>
                <a:lnTo>
                  <a:pt x="780" y="60"/>
                </a:lnTo>
                <a:lnTo>
                  <a:pt x="780" y="57"/>
                </a:lnTo>
                <a:lnTo>
                  <a:pt x="783" y="57"/>
                </a:lnTo>
                <a:lnTo>
                  <a:pt x="783" y="52"/>
                </a:lnTo>
                <a:lnTo>
                  <a:pt x="786" y="52"/>
                </a:lnTo>
                <a:lnTo>
                  <a:pt x="789" y="52"/>
                </a:lnTo>
                <a:lnTo>
                  <a:pt x="789" y="54"/>
                </a:lnTo>
                <a:lnTo>
                  <a:pt x="792" y="52"/>
                </a:lnTo>
                <a:lnTo>
                  <a:pt x="795" y="52"/>
                </a:lnTo>
                <a:lnTo>
                  <a:pt x="789" y="49"/>
                </a:lnTo>
                <a:lnTo>
                  <a:pt x="789" y="46"/>
                </a:lnTo>
                <a:lnTo>
                  <a:pt x="789" y="43"/>
                </a:lnTo>
                <a:lnTo>
                  <a:pt x="792" y="43"/>
                </a:lnTo>
                <a:lnTo>
                  <a:pt x="795" y="43"/>
                </a:lnTo>
                <a:lnTo>
                  <a:pt x="798" y="43"/>
                </a:lnTo>
                <a:lnTo>
                  <a:pt x="798" y="40"/>
                </a:lnTo>
                <a:lnTo>
                  <a:pt x="795" y="40"/>
                </a:lnTo>
                <a:lnTo>
                  <a:pt x="792" y="40"/>
                </a:lnTo>
                <a:lnTo>
                  <a:pt x="792" y="37"/>
                </a:lnTo>
                <a:lnTo>
                  <a:pt x="792" y="34"/>
                </a:lnTo>
                <a:lnTo>
                  <a:pt x="792" y="31"/>
                </a:lnTo>
                <a:lnTo>
                  <a:pt x="795" y="31"/>
                </a:lnTo>
                <a:lnTo>
                  <a:pt x="798" y="31"/>
                </a:lnTo>
                <a:lnTo>
                  <a:pt x="800" y="31"/>
                </a:lnTo>
                <a:lnTo>
                  <a:pt x="800" y="28"/>
                </a:lnTo>
                <a:lnTo>
                  <a:pt x="798" y="28"/>
                </a:lnTo>
                <a:lnTo>
                  <a:pt x="798" y="23"/>
                </a:lnTo>
                <a:lnTo>
                  <a:pt x="800" y="23"/>
                </a:lnTo>
                <a:lnTo>
                  <a:pt x="809" y="23"/>
                </a:lnTo>
                <a:lnTo>
                  <a:pt x="803" y="23"/>
                </a:lnTo>
                <a:lnTo>
                  <a:pt x="803" y="20"/>
                </a:lnTo>
                <a:lnTo>
                  <a:pt x="800" y="20"/>
                </a:lnTo>
                <a:lnTo>
                  <a:pt x="800" y="17"/>
                </a:lnTo>
                <a:lnTo>
                  <a:pt x="798" y="20"/>
                </a:lnTo>
                <a:lnTo>
                  <a:pt x="798" y="17"/>
                </a:lnTo>
                <a:lnTo>
                  <a:pt x="795" y="20"/>
                </a:lnTo>
                <a:lnTo>
                  <a:pt x="792" y="20"/>
                </a:lnTo>
                <a:lnTo>
                  <a:pt x="789" y="17"/>
                </a:lnTo>
                <a:lnTo>
                  <a:pt x="792" y="14"/>
                </a:lnTo>
                <a:lnTo>
                  <a:pt x="795" y="14"/>
                </a:lnTo>
                <a:lnTo>
                  <a:pt x="798" y="14"/>
                </a:lnTo>
                <a:lnTo>
                  <a:pt x="795" y="11"/>
                </a:lnTo>
                <a:lnTo>
                  <a:pt x="792" y="11"/>
                </a:lnTo>
                <a:lnTo>
                  <a:pt x="792" y="8"/>
                </a:lnTo>
                <a:lnTo>
                  <a:pt x="798" y="8"/>
                </a:lnTo>
                <a:lnTo>
                  <a:pt x="800" y="11"/>
                </a:lnTo>
                <a:lnTo>
                  <a:pt x="800" y="14"/>
                </a:lnTo>
                <a:lnTo>
                  <a:pt x="803" y="14"/>
                </a:lnTo>
                <a:lnTo>
                  <a:pt x="803" y="11"/>
                </a:lnTo>
                <a:lnTo>
                  <a:pt x="803" y="8"/>
                </a:lnTo>
                <a:lnTo>
                  <a:pt x="800" y="8"/>
                </a:lnTo>
                <a:lnTo>
                  <a:pt x="800" y="5"/>
                </a:lnTo>
                <a:lnTo>
                  <a:pt x="800" y="3"/>
                </a:lnTo>
                <a:lnTo>
                  <a:pt x="803" y="3"/>
                </a:lnTo>
                <a:lnTo>
                  <a:pt x="803" y="0"/>
                </a:lnTo>
                <a:lnTo>
                  <a:pt x="806" y="0"/>
                </a:lnTo>
                <a:lnTo>
                  <a:pt x="806" y="3"/>
                </a:lnTo>
                <a:lnTo>
                  <a:pt x="806" y="5"/>
                </a:lnTo>
                <a:lnTo>
                  <a:pt x="809" y="3"/>
                </a:lnTo>
                <a:lnTo>
                  <a:pt x="809" y="5"/>
                </a:lnTo>
                <a:lnTo>
                  <a:pt x="812" y="5"/>
                </a:lnTo>
                <a:lnTo>
                  <a:pt x="815" y="3"/>
                </a:lnTo>
                <a:lnTo>
                  <a:pt x="815" y="5"/>
                </a:lnTo>
                <a:lnTo>
                  <a:pt x="818" y="0"/>
                </a:lnTo>
                <a:lnTo>
                  <a:pt x="818" y="3"/>
                </a:lnTo>
                <a:lnTo>
                  <a:pt x="821" y="0"/>
                </a:lnTo>
                <a:lnTo>
                  <a:pt x="823" y="3"/>
                </a:lnTo>
                <a:lnTo>
                  <a:pt x="821" y="5"/>
                </a:lnTo>
                <a:lnTo>
                  <a:pt x="823" y="8"/>
                </a:lnTo>
                <a:lnTo>
                  <a:pt x="826" y="5"/>
                </a:lnTo>
                <a:lnTo>
                  <a:pt x="829" y="5"/>
                </a:lnTo>
                <a:lnTo>
                  <a:pt x="835" y="5"/>
                </a:lnTo>
                <a:lnTo>
                  <a:pt x="835" y="8"/>
                </a:lnTo>
                <a:lnTo>
                  <a:pt x="832" y="11"/>
                </a:lnTo>
                <a:lnTo>
                  <a:pt x="829" y="11"/>
                </a:lnTo>
                <a:lnTo>
                  <a:pt x="829" y="14"/>
                </a:lnTo>
                <a:lnTo>
                  <a:pt x="832" y="14"/>
                </a:lnTo>
                <a:lnTo>
                  <a:pt x="829" y="14"/>
                </a:lnTo>
                <a:lnTo>
                  <a:pt x="829" y="17"/>
                </a:lnTo>
                <a:lnTo>
                  <a:pt x="826" y="17"/>
                </a:lnTo>
                <a:lnTo>
                  <a:pt x="829" y="20"/>
                </a:lnTo>
                <a:lnTo>
                  <a:pt x="826" y="20"/>
                </a:lnTo>
                <a:lnTo>
                  <a:pt x="823" y="20"/>
                </a:lnTo>
                <a:lnTo>
                  <a:pt x="821" y="20"/>
                </a:lnTo>
                <a:lnTo>
                  <a:pt x="818" y="20"/>
                </a:lnTo>
                <a:lnTo>
                  <a:pt x="818" y="23"/>
                </a:lnTo>
                <a:lnTo>
                  <a:pt x="812" y="23"/>
                </a:lnTo>
                <a:lnTo>
                  <a:pt x="815" y="23"/>
                </a:lnTo>
                <a:lnTo>
                  <a:pt x="815" y="26"/>
                </a:lnTo>
                <a:lnTo>
                  <a:pt x="818" y="23"/>
                </a:lnTo>
                <a:lnTo>
                  <a:pt x="821" y="23"/>
                </a:lnTo>
                <a:lnTo>
                  <a:pt x="821" y="26"/>
                </a:lnTo>
                <a:lnTo>
                  <a:pt x="823" y="23"/>
                </a:lnTo>
                <a:lnTo>
                  <a:pt x="823" y="26"/>
                </a:lnTo>
                <a:lnTo>
                  <a:pt x="826" y="26"/>
                </a:lnTo>
                <a:lnTo>
                  <a:pt x="821" y="28"/>
                </a:lnTo>
                <a:lnTo>
                  <a:pt x="818" y="31"/>
                </a:lnTo>
                <a:lnTo>
                  <a:pt x="812" y="37"/>
                </a:lnTo>
                <a:lnTo>
                  <a:pt x="821" y="34"/>
                </a:lnTo>
                <a:lnTo>
                  <a:pt x="823" y="31"/>
                </a:lnTo>
                <a:lnTo>
                  <a:pt x="826" y="28"/>
                </a:lnTo>
                <a:lnTo>
                  <a:pt x="829" y="26"/>
                </a:lnTo>
                <a:lnTo>
                  <a:pt x="832" y="31"/>
                </a:lnTo>
                <a:lnTo>
                  <a:pt x="829" y="34"/>
                </a:lnTo>
                <a:lnTo>
                  <a:pt x="826" y="37"/>
                </a:lnTo>
                <a:lnTo>
                  <a:pt x="823" y="43"/>
                </a:lnTo>
                <a:lnTo>
                  <a:pt x="821" y="43"/>
                </a:lnTo>
                <a:lnTo>
                  <a:pt x="818" y="46"/>
                </a:lnTo>
                <a:lnTo>
                  <a:pt x="821" y="46"/>
                </a:lnTo>
                <a:lnTo>
                  <a:pt x="821" y="49"/>
                </a:lnTo>
                <a:lnTo>
                  <a:pt x="821" y="43"/>
                </a:lnTo>
                <a:lnTo>
                  <a:pt x="823" y="43"/>
                </a:lnTo>
                <a:lnTo>
                  <a:pt x="823" y="46"/>
                </a:lnTo>
                <a:lnTo>
                  <a:pt x="826" y="43"/>
                </a:lnTo>
                <a:lnTo>
                  <a:pt x="829" y="43"/>
                </a:lnTo>
                <a:lnTo>
                  <a:pt x="826" y="46"/>
                </a:lnTo>
                <a:lnTo>
                  <a:pt x="826" y="49"/>
                </a:lnTo>
                <a:lnTo>
                  <a:pt x="829" y="43"/>
                </a:lnTo>
                <a:lnTo>
                  <a:pt x="832" y="40"/>
                </a:lnTo>
                <a:lnTo>
                  <a:pt x="832" y="43"/>
                </a:lnTo>
                <a:lnTo>
                  <a:pt x="835" y="40"/>
                </a:lnTo>
                <a:lnTo>
                  <a:pt x="832" y="49"/>
                </a:lnTo>
                <a:lnTo>
                  <a:pt x="832" y="54"/>
                </a:lnTo>
                <a:lnTo>
                  <a:pt x="832" y="60"/>
                </a:lnTo>
                <a:lnTo>
                  <a:pt x="832" y="66"/>
                </a:lnTo>
                <a:lnTo>
                  <a:pt x="835" y="69"/>
                </a:lnTo>
                <a:lnTo>
                  <a:pt x="832" y="75"/>
                </a:lnTo>
                <a:lnTo>
                  <a:pt x="829" y="75"/>
                </a:lnTo>
                <a:lnTo>
                  <a:pt x="832" y="77"/>
                </a:lnTo>
                <a:lnTo>
                  <a:pt x="835" y="72"/>
                </a:lnTo>
                <a:lnTo>
                  <a:pt x="835" y="66"/>
                </a:lnTo>
                <a:lnTo>
                  <a:pt x="835" y="63"/>
                </a:lnTo>
                <a:lnTo>
                  <a:pt x="832" y="57"/>
                </a:lnTo>
                <a:lnTo>
                  <a:pt x="832" y="54"/>
                </a:lnTo>
                <a:lnTo>
                  <a:pt x="832" y="52"/>
                </a:lnTo>
                <a:lnTo>
                  <a:pt x="835" y="49"/>
                </a:lnTo>
                <a:lnTo>
                  <a:pt x="835" y="46"/>
                </a:lnTo>
                <a:lnTo>
                  <a:pt x="835" y="43"/>
                </a:lnTo>
                <a:lnTo>
                  <a:pt x="838" y="43"/>
                </a:lnTo>
                <a:lnTo>
                  <a:pt x="841" y="43"/>
                </a:lnTo>
                <a:lnTo>
                  <a:pt x="841" y="40"/>
                </a:lnTo>
                <a:lnTo>
                  <a:pt x="838" y="40"/>
                </a:lnTo>
                <a:lnTo>
                  <a:pt x="835" y="37"/>
                </a:lnTo>
                <a:lnTo>
                  <a:pt x="835" y="34"/>
                </a:lnTo>
                <a:lnTo>
                  <a:pt x="838" y="31"/>
                </a:lnTo>
                <a:lnTo>
                  <a:pt x="838" y="26"/>
                </a:lnTo>
                <a:lnTo>
                  <a:pt x="841" y="26"/>
                </a:lnTo>
                <a:lnTo>
                  <a:pt x="838" y="26"/>
                </a:lnTo>
                <a:lnTo>
                  <a:pt x="838" y="23"/>
                </a:lnTo>
                <a:lnTo>
                  <a:pt x="838" y="20"/>
                </a:lnTo>
                <a:lnTo>
                  <a:pt x="841" y="20"/>
                </a:lnTo>
                <a:lnTo>
                  <a:pt x="841" y="17"/>
                </a:lnTo>
                <a:lnTo>
                  <a:pt x="844" y="14"/>
                </a:lnTo>
                <a:lnTo>
                  <a:pt x="846" y="11"/>
                </a:lnTo>
                <a:lnTo>
                  <a:pt x="849" y="8"/>
                </a:lnTo>
                <a:lnTo>
                  <a:pt x="852" y="8"/>
                </a:lnTo>
                <a:lnTo>
                  <a:pt x="852" y="11"/>
                </a:lnTo>
                <a:lnTo>
                  <a:pt x="855" y="8"/>
                </a:lnTo>
                <a:lnTo>
                  <a:pt x="858" y="8"/>
                </a:lnTo>
                <a:lnTo>
                  <a:pt x="861" y="11"/>
                </a:lnTo>
                <a:lnTo>
                  <a:pt x="861" y="14"/>
                </a:lnTo>
                <a:lnTo>
                  <a:pt x="864" y="14"/>
                </a:lnTo>
                <a:lnTo>
                  <a:pt x="864" y="17"/>
                </a:lnTo>
                <a:lnTo>
                  <a:pt x="861" y="17"/>
                </a:lnTo>
                <a:lnTo>
                  <a:pt x="867" y="17"/>
                </a:lnTo>
                <a:lnTo>
                  <a:pt x="864" y="17"/>
                </a:lnTo>
                <a:lnTo>
                  <a:pt x="864" y="20"/>
                </a:lnTo>
                <a:lnTo>
                  <a:pt x="861" y="23"/>
                </a:lnTo>
                <a:lnTo>
                  <a:pt x="864" y="23"/>
                </a:lnTo>
                <a:lnTo>
                  <a:pt x="864" y="20"/>
                </a:lnTo>
                <a:lnTo>
                  <a:pt x="872" y="17"/>
                </a:lnTo>
                <a:lnTo>
                  <a:pt x="872" y="14"/>
                </a:lnTo>
                <a:lnTo>
                  <a:pt x="878" y="14"/>
                </a:lnTo>
                <a:lnTo>
                  <a:pt x="878" y="17"/>
                </a:lnTo>
                <a:lnTo>
                  <a:pt x="878" y="20"/>
                </a:lnTo>
                <a:lnTo>
                  <a:pt x="875" y="23"/>
                </a:lnTo>
                <a:lnTo>
                  <a:pt x="878" y="23"/>
                </a:lnTo>
                <a:lnTo>
                  <a:pt x="881" y="20"/>
                </a:lnTo>
                <a:lnTo>
                  <a:pt x="881" y="17"/>
                </a:lnTo>
                <a:lnTo>
                  <a:pt x="884" y="14"/>
                </a:lnTo>
                <a:lnTo>
                  <a:pt x="890" y="17"/>
                </a:lnTo>
                <a:lnTo>
                  <a:pt x="887" y="20"/>
                </a:lnTo>
                <a:lnTo>
                  <a:pt x="893" y="17"/>
                </a:lnTo>
                <a:lnTo>
                  <a:pt x="893" y="20"/>
                </a:lnTo>
                <a:lnTo>
                  <a:pt x="895" y="20"/>
                </a:lnTo>
                <a:lnTo>
                  <a:pt x="895" y="23"/>
                </a:lnTo>
                <a:lnTo>
                  <a:pt x="893" y="23"/>
                </a:lnTo>
                <a:lnTo>
                  <a:pt x="893" y="26"/>
                </a:lnTo>
                <a:lnTo>
                  <a:pt x="890" y="26"/>
                </a:lnTo>
                <a:lnTo>
                  <a:pt x="890" y="28"/>
                </a:lnTo>
                <a:lnTo>
                  <a:pt x="898" y="23"/>
                </a:lnTo>
                <a:lnTo>
                  <a:pt x="904" y="23"/>
                </a:lnTo>
                <a:lnTo>
                  <a:pt x="907" y="23"/>
                </a:lnTo>
                <a:lnTo>
                  <a:pt x="907" y="26"/>
                </a:lnTo>
                <a:lnTo>
                  <a:pt x="910" y="26"/>
                </a:lnTo>
                <a:lnTo>
                  <a:pt x="913" y="28"/>
                </a:lnTo>
                <a:lnTo>
                  <a:pt x="913" y="31"/>
                </a:lnTo>
                <a:lnTo>
                  <a:pt x="916" y="28"/>
                </a:lnTo>
                <a:lnTo>
                  <a:pt x="918" y="26"/>
                </a:lnTo>
                <a:lnTo>
                  <a:pt x="918" y="28"/>
                </a:lnTo>
                <a:lnTo>
                  <a:pt x="921" y="31"/>
                </a:lnTo>
                <a:lnTo>
                  <a:pt x="924" y="31"/>
                </a:lnTo>
                <a:lnTo>
                  <a:pt x="924" y="34"/>
                </a:lnTo>
                <a:lnTo>
                  <a:pt x="924" y="40"/>
                </a:lnTo>
                <a:lnTo>
                  <a:pt x="918" y="40"/>
                </a:lnTo>
                <a:lnTo>
                  <a:pt x="916" y="43"/>
                </a:lnTo>
                <a:lnTo>
                  <a:pt x="913" y="43"/>
                </a:lnTo>
                <a:lnTo>
                  <a:pt x="913" y="46"/>
                </a:lnTo>
                <a:lnTo>
                  <a:pt x="907" y="46"/>
                </a:lnTo>
                <a:lnTo>
                  <a:pt x="907" y="49"/>
                </a:lnTo>
                <a:lnTo>
                  <a:pt x="904" y="49"/>
                </a:lnTo>
                <a:lnTo>
                  <a:pt x="901" y="52"/>
                </a:lnTo>
                <a:lnTo>
                  <a:pt x="904" y="54"/>
                </a:lnTo>
                <a:lnTo>
                  <a:pt x="901" y="57"/>
                </a:lnTo>
                <a:lnTo>
                  <a:pt x="898" y="57"/>
                </a:lnTo>
                <a:lnTo>
                  <a:pt x="898" y="60"/>
                </a:lnTo>
                <a:lnTo>
                  <a:pt x="898" y="63"/>
                </a:lnTo>
                <a:lnTo>
                  <a:pt x="895" y="60"/>
                </a:lnTo>
                <a:lnTo>
                  <a:pt x="890" y="63"/>
                </a:lnTo>
                <a:lnTo>
                  <a:pt x="887" y="63"/>
                </a:lnTo>
                <a:lnTo>
                  <a:pt x="875" y="63"/>
                </a:lnTo>
                <a:lnTo>
                  <a:pt x="875" y="66"/>
                </a:lnTo>
                <a:lnTo>
                  <a:pt x="872" y="63"/>
                </a:lnTo>
                <a:lnTo>
                  <a:pt x="867" y="66"/>
                </a:lnTo>
                <a:lnTo>
                  <a:pt x="864" y="66"/>
                </a:lnTo>
                <a:lnTo>
                  <a:pt x="858" y="66"/>
                </a:lnTo>
                <a:lnTo>
                  <a:pt x="855" y="63"/>
                </a:lnTo>
                <a:lnTo>
                  <a:pt x="852" y="63"/>
                </a:lnTo>
                <a:lnTo>
                  <a:pt x="849" y="63"/>
                </a:lnTo>
                <a:lnTo>
                  <a:pt x="846" y="63"/>
                </a:lnTo>
                <a:lnTo>
                  <a:pt x="852" y="63"/>
                </a:lnTo>
                <a:lnTo>
                  <a:pt x="852" y="66"/>
                </a:lnTo>
                <a:lnTo>
                  <a:pt x="849" y="69"/>
                </a:lnTo>
                <a:lnTo>
                  <a:pt x="852" y="69"/>
                </a:lnTo>
                <a:lnTo>
                  <a:pt x="855" y="69"/>
                </a:lnTo>
                <a:lnTo>
                  <a:pt x="855" y="72"/>
                </a:lnTo>
                <a:lnTo>
                  <a:pt x="864" y="69"/>
                </a:lnTo>
                <a:lnTo>
                  <a:pt x="867" y="69"/>
                </a:lnTo>
                <a:lnTo>
                  <a:pt x="867" y="72"/>
                </a:lnTo>
                <a:lnTo>
                  <a:pt x="867" y="69"/>
                </a:lnTo>
                <a:lnTo>
                  <a:pt x="870" y="72"/>
                </a:lnTo>
                <a:lnTo>
                  <a:pt x="867" y="72"/>
                </a:lnTo>
                <a:lnTo>
                  <a:pt x="872" y="72"/>
                </a:lnTo>
                <a:lnTo>
                  <a:pt x="878" y="72"/>
                </a:lnTo>
                <a:lnTo>
                  <a:pt x="881" y="72"/>
                </a:lnTo>
                <a:lnTo>
                  <a:pt x="887" y="72"/>
                </a:lnTo>
                <a:lnTo>
                  <a:pt x="884" y="75"/>
                </a:lnTo>
                <a:lnTo>
                  <a:pt x="881" y="75"/>
                </a:lnTo>
                <a:lnTo>
                  <a:pt x="881" y="77"/>
                </a:lnTo>
                <a:lnTo>
                  <a:pt x="878" y="80"/>
                </a:lnTo>
                <a:lnTo>
                  <a:pt x="878" y="83"/>
                </a:lnTo>
                <a:lnTo>
                  <a:pt x="881" y="83"/>
                </a:lnTo>
                <a:lnTo>
                  <a:pt x="881" y="80"/>
                </a:lnTo>
                <a:lnTo>
                  <a:pt x="881" y="77"/>
                </a:lnTo>
                <a:lnTo>
                  <a:pt x="884" y="77"/>
                </a:lnTo>
                <a:lnTo>
                  <a:pt x="887" y="77"/>
                </a:lnTo>
                <a:lnTo>
                  <a:pt x="890" y="77"/>
                </a:lnTo>
                <a:lnTo>
                  <a:pt x="890" y="80"/>
                </a:lnTo>
                <a:lnTo>
                  <a:pt x="890" y="83"/>
                </a:lnTo>
                <a:lnTo>
                  <a:pt x="887" y="86"/>
                </a:lnTo>
                <a:lnTo>
                  <a:pt x="887" y="89"/>
                </a:lnTo>
                <a:lnTo>
                  <a:pt x="884" y="95"/>
                </a:lnTo>
                <a:lnTo>
                  <a:pt x="884" y="98"/>
                </a:lnTo>
                <a:lnTo>
                  <a:pt x="887" y="95"/>
                </a:lnTo>
                <a:lnTo>
                  <a:pt x="890" y="92"/>
                </a:lnTo>
                <a:lnTo>
                  <a:pt x="890" y="89"/>
                </a:lnTo>
                <a:lnTo>
                  <a:pt x="893" y="89"/>
                </a:lnTo>
                <a:lnTo>
                  <a:pt x="898" y="86"/>
                </a:lnTo>
                <a:lnTo>
                  <a:pt x="901" y="83"/>
                </a:lnTo>
                <a:lnTo>
                  <a:pt x="901" y="86"/>
                </a:lnTo>
                <a:lnTo>
                  <a:pt x="898" y="89"/>
                </a:lnTo>
                <a:lnTo>
                  <a:pt x="901" y="89"/>
                </a:lnTo>
                <a:lnTo>
                  <a:pt x="904" y="92"/>
                </a:lnTo>
                <a:lnTo>
                  <a:pt x="904" y="89"/>
                </a:lnTo>
                <a:lnTo>
                  <a:pt x="904" y="86"/>
                </a:lnTo>
                <a:lnTo>
                  <a:pt x="907" y="83"/>
                </a:lnTo>
                <a:lnTo>
                  <a:pt x="904" y="80"/>
                </a:lnTo>
                <a:lnTo>
                  <a:pt x="901" y="77"/>
                </a:lnTo>
                <a:lnTo>
                  <a:pt x="901" y="75"/>
                </a:lnTo>
                <a:lnTo>
                  <a:pt x="907" y="75"/>
                </a:lnTo>
                <a:lnTo>
                  <a:pt x="910" y="77"/>
                </a:lnTo>
                <a:lnTo>
                  <a:pt x="907" y="77"/>
                </a:lnTo>
                <a:lnTo>
                  <a:pt x="910" y="77"/>
                </a:lnTo>
                <a:lnTo>
                  <a:pt x="913" y="80"/>
                </a:lnTo>
                <a:lnTo>
                  <a:pt x="913" y="83"/>
                </a:lnTo>
                <a:lnTo>
                  <a:pt x="916" y="86"/>
                </a:lnTo>
                <a:lnTo>
                  <a:pt x="913" y="89"/>
                </a:lnTo>
                <a:lnTo>
                  <a:pt x="916" y="89"/>
                </a:lnTo>
                <a:lnTo>
                  <a:pt x="916" y="86"/>
                </a:lnTo>
                <a:lnTo>
                  <a:pt x="916" y="83"/>
                </a:lnTo>
                <a:lnTo>
                  <a:pt x="916" y="80"/>
                </a:lnTo>
                <a:lnTo>
                  <a:pt x="913" y="77"/>
                </a:lnTo>
                <a:lnTo>
                  <a:pt x="916" y="77"/>
                </a:lnTo>
                <a:lnTo>
                  <a:pt x="918" y="77"/>
                </a:lnTo>
                <a:lnTo>
                  <a:pt x="921" y="77"/>
                </a:lnTo>
                <a:lnTo>
                  <a:pt x="921" y="80"/>
                </a:lnTo>
                <a:lnTo>
                  <a:pt x="924" y="80"/>
                </a:lnTo>
                <a:lnTo>
                  <a:pt x="927" y="77"/>
                </a:lnTo>
                <a:lnTo>
                  <a:pt x="930" y="83"/>
                </a:lnTo>
                <a:lnTo>
                  <a:pt x="930" y="86"/>
                </a:lnTo>
                <a:lnTo>
                  <a:pt x="933" y="89"/>
                </a:lnTo>
                <a:lnTo>
                  <a:pt x="933" y="92"/>
                </a:lnTo>
                <a:lnTo>
                  <a:pt x="933" y="95"/>
                </a:lnTo>
                <a:lnTo>
                  <a:pt x="930" y="95"/>
                </a:lnTo>
                <a:lnTo>
                  <a:pt x="930" y="98"/>
                </a:lnTo>
                <a:lnTo>
                  <a:pt x="927" y="98"/>
                </a:lnTo>
                <a:lnTo>
                  <a:pt x="924" y="98"/>
                </a:lnTo>
                <a:lnTo>
                  <a:pt x="921" y="98"/>
                </a:lnTo>
                <a:lnTo>
                  <a:pt x="918" y="98"/>
                </a:lnTo>
                <a:lnTo>
                  <a:pt x="916" y="95"/>
                </a:lnTo>
                <a:lnTo>
                  <a:pt x="913" y="95"/>
                </a:lnTo>
                <a:lnTo>
                  <a:pt x="913" y="92"/>
                </a:lnTo>
                <a:lnTo>
                  <a:pt x="910" y="92"/>
                </a:lnTo>
                <a:lnTo>
                  <a:pt x="904" y="92"/>
                </a:lnTo>
                <a:lnTo>
                  <a:pt x="907" y="98"/>
                </a:lnTo>
                <a:lnTo>
                  <a:pt x="910" y="100"/>
                </a:lnTo>
                <a:lnTo>
                  <a:pt x="907" y="100"/>
                </a:lnTo>
                <a:lnTo>
                  <a:pt x="907" y="103"/>
                </a:lnTo>
                <a:lnTo>
                  <a:pt x="907" y="106"/>
                </a:lnTo>
                <a:lnTo>
                  <a:pt x="907" y="109"/>
                </a:lnTo>
                <a:lnTo>
                  <a:pt x="904" y="109"/>
                </a:lnTo>
                <a:lnTo>
                  <a:pt x="904" y="112"/>
                </a:lnTo>
                <a:lnTo>
                  <a:pt x="901" y="112"/>
                </a:lnTo>
                <a:lnTo>
                  <a:pt x="898" y="115"/>
                </a:lnTo>
                <a:lnTo>
                  <a:pt x="895" y="115"/>
                </a:lnTo>
                <a:lnTo>
                  <a:pt x="895" y="118"/>
                </a:lnTo>
                <a:lnTo>
                  <a:pt x="895" y="121"/>
                </a:lnTo>
                <a:lnTo>
                  <a:pt x="893" y="121"/>
                </a:lnTo>
                <a:lnTo>
                  <a:pt x="890" y="121"/>
                </a:lnTo>
                <a:lnTo>
                  <a:pt x="887" y="124"/>
                </a:lnTo>
                <a:lnTo>
                  <a:pt x="884" y="124"/>
                </a:lnTo>
                <a:lnTo>
                  <a:pt x="884" y="126"/>
                </a:lnTo>
                <a:lnTo>
                  <a:pt x="884" y="129"/>
                </a:lnTo>
                <a:lnTo>
                  <a:pt x="884" y="132"/>
                </a:lnTo>
                <a:lnTo>
                  <a:pt x="884" y="135"/>
                </a:lnTo>
                <a:lnTo>
                  <a:pt x="884" y="138"/>
                </a:lnTo>
                <a:lnTo>
                  <a:pt x="884" y="141"/>
                </a:lnTo>
                <a:lnTo>
                  <a:pt x="884" y="144"/>
                </a:lnTo>
                <a:lnTo>
                  <a:pt x="881" y="144"/>
                </a:lnTo>
                <a:lnTo>
                  <a:pt x="878" y="147"/>
                </a:lnTo>
                <a:lnTo>
                  <a:pt x="875" y="147"/>
                </a:lnTo>
                <a:lnTo>
                  <a:pt x="872" y="144"/>
                </a:lnTo>
                <a:lnTo>
                  <a:pt x="870" y="141"/>
                </a:lnTo>
                <a:lnTo>
                  <a:pt x="870" y="138"/>
                </a:lnTo>
                <a:lnTo>
                  <a:pt x="870" y="135"/>
                </a:lnTo>
                <a:lnTo>
                  <a:pt x="881" y="112"/>
                </a:lnTo>
                <a:lnTo>
                  <a:pt x="872" y="95"/>
                </a:lnTo>
                <a:lnTo>
                  <a:pt x="846" y="92"/>
                </a:lnTo>
                <a:lnTo>
                  <a:pt x="844" y="89"/>
                </a:lnTo>
                <a:lnTo>
                  <a:pt x="841" y="86"/>
                </a:lnTo>
                <a:lnTo>
                  <a:pt x="838" y="86"/>
                </a:lnTo>
                <a:lnTo>
                  <a:pt x="835" y="83"/>
                </a:lnTo>
                <a:lnTo>
                  <a:pt x="832" y="80"/>
                </a:lnTo>
                <a:lnTo>
                  <a:pt x="829" y="77"/>
                </a:lnTo>
                <a:lnTo>
                  <a:pt x="829" y="75"/>
                </a:lnTo>
                <a:lnTo>
                  <a:pt x="826" y="75"/>
                </a:lnTo>
                <a:lnTo>
                  <a:pt x="823" y="77"/>
                </a:lnTo>
                <a:lnTo>
                  <a:pt x="821" y="77"/>
                </a:lnTo>
                <a:lnTo>
                  <a:pt x="818" y="77"/>
                </a:lnTo>
                <a:lnTo>
                  <a:pt x="815" y="80"/>
                </a:lnTo>
                <a:lnTo>
                  <a:pt x="815" y="83"/>
                </a:lnTo>
                <a:lnTo>
                  <a:pt x="812" y="83"/>
                </a:lnTo>
                <a:lnTo>
                  <a:pt x="809" y="86"/>
                </a:lnTo>
                <a:lnTo>
                  <a:pt x="809" y="89"/>
                </a:lnTo>
                <a:lnTo>
                  <a:pt x="800" y="92"/>
                </a:lnTo>
                <a:lnTo>
                  <a:pt x="798" y="92"/>
                </a:lnTo>
                <a:lnTo>
                  <a:pt x="795" y="92"/>
                </a:lnTo>
                <a:lnTo>
                  <a:pt x="789" y="95"/>
                </a:lnTo>
                <a:lnTo>
                  <a:pt x="789" y="92"/>
                </a:lnTo>
                <a:lnTo>
                  <a:pt x="786" y="92"/>
                </a:lnTo>
                <a:lnTo>
                  <a:pt x="780" y="95"/>
                </a:lnTo>
                <a:lnTo>
                  <a:pt x="780" y="98"/>
                </a:lnTo>
                <a:lnTo>
                  <a:pt x="780" y="100"/>
                </a:lnTo>
                <a:lnTo>
                  <a:pt x="780" y="103"/>
                </a:lnTo>
                <a:lnTo>
                  <a:pt x="777" y="103"/>
                </a:lnTo>
                <a:lnTo>
                  <a:pt x="774" y="106"/>
                </a:lnTo>
                <a:lnTo>
                  <a:pt x="774" y="109"/>
                </a:lnTo>
                <a:lnTo>
                  <a:pt x="774" y="112"/>
                </a:lnTo>
                <a:lnTo>
                  <a:pt x="772" y="112"/>
                </a:lnTo>
                <a:lnTo>
                  <a:pt x="769" y="115"/>
                </a:lnTo>
                <a:lnTo>
                  <a:pt x="766" y="118"/>
                </a:lnTo>
                <a:lnTo>
                  <a:pt x="769" y="121"/>
                </a:lnTo>
                <a:lnTo>
                  <a:pt x="769" y="124"/>
                </a:lnTo>
                <a:lnTo>
                  <a:pt x="769" y="126"/>
                </a:lnTo>
                <a:lnTo>
                  <a:pt x="769" y="129"/>
                </a:lnTo>
                <a:lnTo>
                  <a:pt x="766" y="132"/>
                </a:lnTo>
                <a:lnTo>
                  <a:pt x="766" y="135"/>
                </a:lnTo>
                <a:lnTo>
                  <a:pt x="769" y="141"/>
                </a:lnTo>
                <a:lnTo>
                  <a:pt x="769" y="144"/>
                </a:lnTo>
                <a:lnTo>
                  <a:pt x="766" y="144"/>
                </a:lnTo>
                <a:lnTo>
                  <a:pt x="766" y="147"/>
                </a:lnTo>
                <a:lnTo>
                  <a:pt x="766" y="149"/>
                </a:lnTo>
                <a:lnTo>
                  <a:pt x="766" y="152"/>
                </a:lnTo>
                <a:lnTo>
                  <a:pt x="763" y="155"/>
                </a:lnTo>
                <a:lnTo>
                  <a:pt x="766" y="155"/>
                </a:lnTo>
                <a:lnTo>
                  <a:pt x="766" y="158"/>
                </a:lnTo>
                <a:lnTo>
                  <a:pt x="769" y="161"/>
                </a:lnTo>
                <a:lnTo>
                  <a:pt x="769" y="164"/>
                </a:lnTo>
                <a:lnTo>
                  <a:pt x="769" y="167"/>
                </a:lnTo>
                <a:lnTo>
                  <a:pt x="772" y="170"/>
                </a:lnTo>
                <a:lnTo>
                  <a:pt x="769" y="172"/>
                </a:lnTo>
                <a:lnTo>
                  <a:pt x="769" y="175"/>
                </a:lnTo>
                <a:lnTo>
                  <a:pt x="766" y="178"/>
                </a:lnTo>
                <a:lnTo>
                  <a:pt x="763" y="181"/>
                </a:lnTo>
                <a:lnTo>
                  <a:pt x="760" y="181"/>
                </a:lnTo>
                <a:lnTo>
                  <a:pt x="757" y="184"/>
                </a:lnTo>
                <a:lnTo>
                  <a:pt x="754" y="187"/>
                </a:lnTo>
                <a:lnTo>
                  <a:pt x="754" y="190"/>
                </a:lnTo>
                <a:lnTo>
                  <a:pt x="751" y="193"/>
                </a:lnTo>
                <a:lnTo>
                  <a:pt x="751" y="196"/>
                </a:lnTo>
                <a:lnTo>
                  <a:pt x="751" y="198"/>
                </a:lnTo>
                <a:lnTo>
                  <a:pt x="751" y="201"/>
                </a:lnTo>
                <a:lnTo>
                  <a:pt x="751" y="204"/>
                </a:lnTo>
                <a:lnTo>
                  <a:pt x="749" y="207"/>
                </a:lnTo>
                <a:lnTo>
                  <a:pt x="746" y="210"/>
                </a:lnTo>
                <a:lnTo>
                  <a:pt x="743" y="207"/>
                </a:lnTo>
                <a:lnTo>
                  <a:pt x="740" y="204"/>
                </a:lnTo>
                <a:lnTo>
                  <a:pt x="737" y="201"/>
                </a:lnTo>
                <a:lnTo>
                  <a:pt x="734" y="201"/>
                </a:lnTo>
                <a:lnTo>
                  <a:pt x="728" y="201"/>
                </a:lnTo>
                <a:lnTo>
                  <a:pt x="726" y="198"/>
                </a:lnTo>
                <a:lnTo>
                  <a:pt x="720" y="198"/>
                </a:lnTo>
                <a:lnTo>
                  <a:pt x="720" y="196"/>
                </a:lnTo>
                <a:lnTo>
                  <a:pt x="717" y="196"/>
                </a:lnTo>
                <a:lnTo>
                  <a:pt x="714" y="193"/>
                </a:lnTo>
                <a:lnTo>
                  <a:pt x="711" y="193"/>
                </a:lnTo>
                <a:lnTo>
                  <a:pt x="708" y="193"/>
                </a:lnTo>
                <a:lnTo>
                  <a:pt x="705" y="196"/>
                </a:lnTo>
                <a:lnTo>
                  <a:pt x="705" y="198"/>
                </a:lnTo>
                <a:lnTo>
                  <a:pt x="705" y="201"/>
                </a:lnTo>
                <a:lnTo>
                  <a:pt x="702" y="204"/>
                </a:lnTo>
                <a:lnTo>
                  <a:pt x="697" y="204"/>
                </a:lnTo>
                <a:lnTo>
                  <a:pt x="694" y="207"/>
                </a:lnTo>
                <a:lnTo>
                  <a:pt x="688" y="213"/>
                </a:lnTo>
                <a:lnTo>
                  <a:pt x="682" y="207"/>
                </a:lnTo>
                <a:lnTo>
                  <a:pt x="674" y="210"/>
                </a:lnTo>
                <a:lnTo>
                  <a:pt x="665" y="207"/>
                </a:lnTo>
                <a:lnTo>
                  <a:pt x="659" y="210"/>
                </a:lnTo>
                <a:lnTo>
                  <a:pt x="656" y="201"/>
                </a:lnTo>
                <a:lnTo>
                  <a:pt x="651" y="193"/>
                </a:lnTo>
                <a:lnTo>
                  <a:pt x="651" y="190"/>
                </a:lnTo>
                <a:lnTo>
                  <a:pt x="642" y="181"/>
                </a:lnTo>
                <a:lnTo>
                  <a:pt x="628" y="170"/>
                </a:lnTo>
                <a:lnTo>
                  <a:pt x="616" y="167"/>
                </a:lnTo>
                <a:lnTo>
                  <a:pt x="610" y="172"/>
                </a:lnTo>
                <a:lnTo>
                  <a:pt x="610" y="175"/>
                </a:lnTo>
                <a:lnTo>
                  <a:pt x="607" y="175"/>
                </a:lnTo>
                <a:lnTo>
                  <a:pt x="607" y="178"/>
                </a:lnTo>
                <a:lnTo>
                  <a:pt x="610" y="181"/>
                </a:lnTo>
                <a:lnTo>
                  <a:pt x="613" y="184"/>
                </a:lnTo>
                <a:lnTo>
                  <a:pt x="610" y="190"/>
                </a:lnTo>
                <a:lnTo>
                  <a:pt x="602" y="184"/>
                </a:lnTo>
                <a:lnTo>
                  <a:pt x="593" y="190"/>
                </a:lnTo>
                <a:lnTo>
                  <a:pt x="576" y="193"/>
                </a:lnTo>
                <a:lnTo>
                  <a:pt x="584" y="201"/>
                </a:lnTo>
                <a:lnTo>
                  <a:pt x="587" y="210"/>
                </a:lnTo>
                <a:lnTo>
                  <a:pt x="584" y="221"/>
                </a:lnTo>
                <a:lnTo>
                  <a:pt x="576" y="230"/>
                </a:lnTo>
                <a:lnTo>
                  <a:pt x="579" y="233"/>
                </a:lnTo>
                <a:lnTo>
                  <a:pt x="584" y="233"/>
                </a:lnTo>
                <a:lnTo>
                  <a:pt x="576" y="247"/>
                </a:lnTo>
                <a:lnTo>
                  <a:pt x="541" y="236"/>
                </a:lnTo>
                <a:lnTo>
                  <a:pt x="530" y="239"/>
                </a:lnTo>
                <a:lnTo>
                  <a:pt x="524" y="236"/>
                </a:lnTo>
                <a:lnTo>
                  <a:pt x="521" y="236"/>
                </a:lnTo>
                <a:lnTo>
                  <a:pt x="512" y="239"/>
                </a:lnTo>
                <a:lnTo>
                  <a:pt x="512" y="247"/>
                </a:lnTo>
                <a:lnTo>
                  <a:pt x="515" y="265"/>
                </a:lnTo>
                <a:lnTo>
                  <a:pt x="510" y="282"/>
                </a:lnTo>
                <a:lnTo>
                  <a:pt x="501" y="279"/>
                </a:lnTo>
                <a:lnTo>
                  <a:pt x="484" y="273"/>
                </a:lnTo>
                <a:lnTo>
                  <a:pt x="484" y="276"/>
                </a:lnTo>
                <a:lnTo>
                  <a:pt x="469" y="291"/>
                </a:lnTo>
                <a:lnTo>
                  <a:pt x="466" y="296"/>
                </a:lnTo>
                <a:lnTo>
                  <a:pt x="463" y="311"/>
                </a:lnTo>
                <a:lnTo>
                  <a:pt x="458" y="319"/>
                </a:lnTo>
                <a:lnTo>
                  <a:pt x="449" y="322"/>
                </a:lnTo>
                <a:lnTo>
                  <a:pt x="446" y="328"/>
                </a:lnTo>
                <a:lnTo>
                  <a:pt x="452" y="337"/>
                </a:lnTo>
                <a:lnTo>
                  <a:pt x="458" y="345"/>
                </a:lnTo>
                <a:lnTo>
                  <a:pt x="461" y="360"/>
                </a:lnTo>
                <a:lnTo>
                  <a:pt x="455" y="363"/>
                </a:lnTo>
                <a:lnTo>
                  <a:pt x="446" y="371"/>
                </a:lnTo>
                <a:lnTo>
                  <a:pt x="435" y="394"/>
                </a:lnTo>
                <a:lnTo>
                  <a:pt x="423" y="406"/>
                </a:lnTo>
                <a:lnTo>
                  <a:pt x="429" y="417"/>
                </a:lnTo>
                <a:lnTo>
                  <a:pt x="429" y="420"/>
                </a:lnTo>
                <a:lnTo>
                  <a:pt x="412" y="432"/>
                </a:lnTo>
                <a:lnTo>
                  <a:pt x="394" y="435"/>
                </a:lnTo>
                <a:lnTo>
                  <a:pt x="397" y="460"/>
                </a:lnTo>
                <a:lnTo>
                  <a:pt x="394" y="469"/>
                </a:lnTo>
                <a:lnTo>
                  <a:pt x="394" y="501"/>
                </a:lnTo>
                <a:lnTo>
                  <a:pt x="389" y="507"/>
                </a:lnTo>
                <a:lnTo>
                  <a:pt x="389" y="518"/>
                </a:lnTo>
                <a:lnTo>
                  <a:pt x="366" y="561"/>
                </a:lnTo>
                <a:lnTo>
                  <a:pt x="383" y="573"/>
                </a:lnTo>
                <a:lnTo>
                  <a:pt x="386" y="596"/>
                </a:lnTo>
                <a:lnTo>
                  <a:pt x="377" y="610"/>
                </a:lnTo>
                <a:lnTo>
                  <a:pt x="348" y="604"/>
                </a:lnTo>
                <a:lnTo>
                  <a:pt x="337" y="607"/>
                </a:lnTo>
                <a:lnTo>
                  <a:pt x="328" y="616"/>
                </a:lnTo>
                <a:lnTo>
                  <a:pt x="319" y="627"/>
                </a:lnTo>
                <a:lnTo>
                  <a:pt x="314" y="636"/>
                </a:lnTo>
                <a:lnTo>
                  <a:pt x="311" y="642"/>
                </a:lnTo>
                <a:lnTo>
                  <a:pt x="305" y="648"/>
                </a:lnTo>
                <a:lnTo>
                  <a:pt x="308" y="656"/>
                </a:lnTo>
                <a:lnTo>
                  <a:pt x="305" y="665"/>
                </a:lnTo>
                <a:lnTo>
                  <a:pt x="299" y="674"/>
                </a:lnTo>
                <a:lnTo>
                  <a:pt x="299" y="676"/>
                </a:lnTo>
                <a:lnTo>
                  <a:pt x="302" y="682"/>
                </a:lnTo>
                <a:lnTo>
                  <a:pt x="308" y="691"/>
                </a:lnTo>
                <a:lnTo>
                  <a:pt x="311" y="694"/>
                </a:lnTo>
                <a:lnTo>
                  <a:pt x="311" y="697"/>
                </a:lnTo>
                <a:lnTo>
                  <a:pt x="305" y="705"/>
                </a:lnTo>
                <a:lnTo>
                  <a:pt x="305" y="717"/>
                </a:lnTo>
                <a:lnTo>
                  <a:pt x="302" y="728"/>
                </a:lnTo>
                <a:lnTo>
                  <a:pt x="305" y="740"/>
                </a:lnTo>
                <a:lnTo>
                  <a:pt x="308" y="746"/>
                </a:lnTo>
                <a:lnTo>
                  <a:pt x="311" y="748"/>
                </a:lnTo>
                <a:lnTo>
                  <a:pt x="311" y="751"/>
                </a:lnTo>
                <a:lnTo>
                  <a:pt x="311" y="757"/>
                </a:lnTo>
                <a:lnTo>
                  <a:pt x="311" y="771"/>
                </a:lnTo>
                <a:lnTo>
                  <a:pt x="311" y="774"/>
                </a:lnTo>
                <a:lnTo>
                  <a:pt x="305" y="806"/>
                </a:lnTo>
                <a:lnTo>
                  <a:pt x="319" y="818"/>
                </a:lnTo>
                <a:lnTo>
                  <a:pt x="325" y="818"/>
                </a:lnTo>
                <a:lnTo>
                  <a:pt x="337" y="835"/>
                </a:lnTo>
                <a:lnTo>
                  <a:pt x="334" y="841"/>
                </a:lnTo>
                <a:lnTo>
                  <a:pt x="337" y="843"/>
                </a:lnTo>
                <a:lnTo>
                  <a:pt x="334" y="846"/>
                </a:lnTo>
                <a:lnTo>
                  <a:pt x="328" y="855"/>
                </a:lnTo>
                <a:lnTo>
                  <a:pt x="328" y="864"/>
                </a:lnTo>
                <a:lnTo>
                  <a:pt x="325" y="864"/>
                </a:lnTo>
                <a:lnTo>
                  <a:pt x="319" y="864"/>
                </a:lnTo>
                <a:lnTo>
                  <a:pt x="317" y="864"/>
                </a:lnTo>
                <a:lnTo>
                  <a:pt x="311" y="866"/>
                </a:lnTo>
                <a:lnTo>
                  <a:pt x="314" y="869"/>
                </a:lnTo>
                <a:lnTo>
                  <a:pt x="314" y="875"/>
                </a:lnTo>
                <a:lnTo>
                  <a:pt x="317" y="881"/>
                </a:lnTo>
                <a:lnTo>
                  <a:pt x="317" y="887"/>
                </a:lnTo>
                <a:lnTo>
                  <a:pt x="319" y="892"/>
                </a:lnTo>
                <a:lnTo>
                  <a:pt x="322" y="898"/>
                </a:lnTo>
                <a:lnTo>
                  <a:pt x="322" y="901"/>
                </a:lnTo>
                <a:lnTo>
                  <a:pt x="325" y="904"/>
                </a:lnTo>
                <a:lnTo>
                  <a:pt x="328" y="907"/>
                </a:lnTo>
                <a:lnTo>
                  <a:pt x="328" y="913"/>
                </a:lnTo>
                <a:lnTo>
                  <a:pt x="328" y="918"/>
                </a:lnTo>
                <a:lnTo>
                  <a:pt x="325" y="921"/>
                </a:lnTo>
                <a:lnTo>
                  <a:pt x="322" y="927"/>
                </a:lnTo>
                <a:lnTo>
                  <a:pt x="325" y="936"/>
                </a:lnTo>
                <a:lnTo>
                  <a:pt x="322" y="944"/>
                </a:lnTo>
                <a:lnTo>
                  <a:pt x="319" y="953"/>
                </a:lnTo>
                <a:lnTo>
                  <a:pt x="317" y="956"/>
                </a:lnTo>
                <a:lnTo>
                  <a:pt x="311" y="962"/>
                </a:lnTo>
                <a:lnTo>
                  <a:pt x="308" y="962"/>
                </a:lnTo>
                <a:lnTo>
                  <a:pt x="302" y="962"/>
                </a:lnTo>
                <a:lnTo>
                  <a:pt x="296" y="967"/>
                </a:lnTo>
                <a:lnTo>
                  <a:pt x="296" y="970"/>
                </a:lnTo>
                <a:lnTo>
                  <a:pt x="299" y="973"/>
                </a:lnTo>
                <a:lnTo>
                  <a:pt x="299" y="976"/>
                </a:lnTo>
                <a:lnTo>
                  <a:pt x="299" y="979"/>
                </a:lnTo>
                <a:lnTo>
                  <a:pt x="294" y="982"/>
                </a:lnTo>
                <a:lnTo>
                  <a:pt x="288" y="987"/>
                </a:lnTo>
                <a:lnTo>
                  <a:pt x="291" y="999"/>
                </a:lnTo>
                <a:lnTo>
                  <a:pt x="294" y="1010"/>
                </a:lnTo>
                <a:lnTo>
                  <a:pt x="291" y="1025"/>
                </a:lnTo>
                <a:lnTo>
                  <a:pt x="291" y="1028"/>
                </a:lnTo>
                <a:lnTo>
                  <a:pt x="288" y="1036"/>
                </a:lnTo>
                <a:lnTo>
                  <a:pt x="285" y="1045"/>
                </a:lnTo>
                <a:lnTo>
                  <a:pt x="282" y="1048"/>
                </a:lnTo>
                <a:lnTo>
                  <a:pt x="279" y="1048"/>
                </a:lnTo>
                <a:lnTo>
                  <a:pt x="276" y="1045"/>
                </a:lnTo>
                <a:lnTo>
                  <a:pt x="273" y="1034"/>
                </a:lnTo>
                <a:lnTo>
                  <a:pt x="270" y="1028"/>
                </a:lnTo>
                <a:lnTo>
                  <a:pt x="262" y="1034"/>
                </a:lnTo>
                <a:lnTo>
                  <a:pt x="262" y="1039"/>
                </a:lnTo>
                <a:lnTo>
                  <a:pt x="262" y="1034"/>
                </a:lnTo>
                <a:lnTo>
                  <a:pt x="265" y="1028"/>
                </a:lnTo>
                <a:lnTo>
                  <a:pt x="265" y="1025"/>
                </a:lnTo>
                <a:lnTo>
                  <a:pt x="262" y="1025"/>
                </a:lnTo>
                <a:lnTo>
                  <a:pt x="262" y="1028"/>
                </a:lnTo>
                <a:lnTo>
                  <a:pt x="256" y="1028"/>
                </a:lnTo>
                <a:lnTo>
                  <a:pt x="256" y="1025"/>
                </a:lnTo>
                <a:lnTo>
                  <a:pt x="253" y="1022"/>
                </a:lnTo>
                <a:lnTo>
                  <a:pt x="250" y="1028"/>
                </a:lnTo>
                <a:lnTo>
                  <a:pt x="247" y="1022"/>
                </a:lnTo>
                <a:lnTo>
                  <a:pt x="245" y="1019"/>
                </a:lnTo>
                <a:lnTo>
                  <a:pt x="245" y="1016"/>
                </a:lnTo>
                <a:lnTo>
                  <a:pt x="247" y="1010"/>
                </a:lnTo>
                <a:lnTo>
                  <a:pt x="245" y="1008"/>
                </a:lnTo>
                <a:lnTo>
                  <a:pt x="242" y="1005"/>
                </a:lnTo>
                <a:lnTo>
                  <a:pt x="239" y="1002"/>
                </a:lnTo>
                <a:lnTo>
                  <a:pt x="242" y="996"/>
                </a:lnTo>
                <a:lnTo>
                  <a:pt x="242" y="990"/>
                </a:lnTo>
                <a:lnTo>
                  <a:pt x="242" y="982"/>
                </a:lnTo>
                <a:lnTo>
                  <a:pt x="239" y="973"/>
                </a:lnTo>
                <a:lnTo>
                  <a:pt x="242" y="964"/>
                </a:lnTo>
                <a:lnTo>
                  <a:pt x="245" y="976"/>
                </a:lnTo>
                <a:lnTo>
                  <a:pt x="247" y="967"/>
                </a:lnTo>
                <a:lnTo>
                  <a:pt x="247" y="962"/>
                </a:lnTo>
                <a:lnTo>
                  <a:pt x="245" y="962"/>
                </a:lnTo>
                <a:lnTo>
                  <a:pt x="239" y="962"/>
                </a:lnTo>
                <a:lnTo>
                  <a:pt x="233" y="967"/>
                </a:lnTo>
                <a:lnTo>
                  <a:pt x="236" y="970"/>
                </a:lnTo>
                <a:lnTo>
                  <a:pt x="236" y="976"/>
                </a:lnTo>
                <a:lnTo>
                  <a:pt x="239" y="979"/>
                </a:lnTo>
                <a:lnTo>
                  <a:pt x="239" y="990"/>
                </a:lnTo>
                <a:lnTo>
                  <a:pt x="236" y="993"/>
                </a:lnTo>
                <a:lnTo>
                  <a:pt x="230" y="993"/>
                </a:lnTo>
                <a:lnTo>
                  <a:pt x="224" y="990"/>
                </a:lnTo>
                <a:lnTo>
                  <a:pt x="227" y="996"/>
                </a:lnTo>
                <a:lnTo>
                  <a:pt x="233" y="1002"/>
                </a:lnTo>
                <a:lnTo>
                  <a:pt x="236" y="1010"/>
                </a:lnTo>
                <a:lnTo>
                  <a:pt x="233" y="1016"/>
                </a:lnTo>
                <a:lnTo>
                  <a:pt x="233" y="1022"/>
                </a:lnTo>
                <a:lnTo>
                  <a:pt x="230" y="1019"/>
                </a:lnTo>
                <a:lnTo>
                  <a:pt x="224" y="1028"/>
                </a:lnTo>
                <a:lnTo>
                  <a:pt x="227" y="1031"/>
                </a:lnTo>
                <a:lnTo>
                  <a:pt x="222" y="1036"/>
                </a:lnTo>
                <a:lnTo>
                  <a:pt x="216" y="1036"/>
                </a:lnTo>
                <a:lnTo>
                  <a:pt x="210" y="1028"/>
                </a:lnTo>
                <a:lnTo>
                  <a:pt x="207" y="1028"/>
                </a:lnTo>
                <a:lnTo>
                  <a:pt x="216" y="1039"/>
                </a:lnTo>
                <a:lnTo>
                  <a:pt x="204" y="1039"/>
                </a:lnTo>
                <a:lnTo>
                  <a:pt x="204" y="1031"/>
                </a:lnTo>
                <a:lnTo>
                  <a:pt x="198" y="1028"/>
                </a:lnTo>
                <a:lnTo>
                  <a:pt x="201" y="1036"/>
                </a:lnTo>
                <a:lnTo>
                  <a:pt x="196" y="1042"/>
                </a:lnTo>
                <a:lnTo>
                  <a:pt x="193" y="1045"/>
                </a:lnTo>
                <a:lnTo>
                  <a:pt x="184" y="1045"/>
                </a:lnTo>
                <a:lnTo>
                  <a:pt x="181" y="1051"/>
                </a:lnTo>
                <a:lnTo>
                  <a:pt x="187" y="1051"/>
                </a:lnTo>
                <a:lnTo>
                  <a:pt x="184" y="1054"/>
                </a:lnTo>
                <a:lnTo>
                  <a:pt x="184" y="1057"/>
                </a:lnTo>
                <a:lnTo>
                  <a:pt x="178" y="1059"/>
                </a:lnTo>
                <a:lnTo>
                  <a:pt x="173" y="1059"/>
                </a:lnTo>
                <a:lnTo>
                  <a:pt x="178" y="1059"/>
                </a:lnTo>
                <a:lnTo>
                  <a:pt x="178" y="1065"/>
                </a:lnTo>
                <a:lnTo>
                  <a:pt x="170" y="1068"/>
                </a:lnTo>
                <a:lnTo>
                  <a:pt x="164" y="1071"/>
                </a:lnTo>
                <a:lnTo>
                  <a:pt x="161" y="1080"/>
                </a:lnTo>
                <a:lnTo>
                  <a:pt x="158" y="1082"/>
                </a:lnTo>
                <a:lnTo>
                  <a:pt x="155" y="1085"/>
                </a:lnTo>
                <a:lnTo>
                  <a:pt x="152" y="1091"/>
                </a:lnTo>
                <a:lnTo>
                  <a:pt x="147" y="1097"/>
                </a:lnTo>
                <a:lnTo>
                  <a:pt x="141" y="1100"/>
                </a:lnTo>
                <a:lnTo>
                  <a:pt x="138" y="1103"/>
                </a:lnTo>
                <a:lnTo>
                  <a:pt x="132" y="1108"/>
                </a:lnTo>
                <a:lnTo>
                  <a:pt x="126" y="1111"/>
                </a:lnTo>
                <a:lnTo>
                  <a:pt x="126" y="1108"/>
                </a:lnTo>
                <a:lnTo>
                  <a:pt x="124" y="1108"/>
                </a:lnTo>
                <a:lnTo>
                  <a:pt x="126" y="1103"/>
                </a:lnTo>
                <a:lnTo>
                  <a:pt x="124" y="1103"/>
                </a:lnTo>
                <a:lnTo>
                  <a:pt x="124" y="1106"/>
                </a:lnTo>
                <a:lnTo>
                  <a:pt x="121" y="1108"/>
                </a:lnTo>
                <a:lnTo>
                  <a:pt x="121" y="1111"/>
                </a:lnTo>
                <a:lnTo>
                  <a:pt x="115" y="1114"/>
                </a:lnTo>
                <a:lnTo>
                  <a:pt x="109" y="1114"/>
                </a:lnTo>
                <a:lnTo>
                  <a:pt x="106" y="1111"/>
                </a:lnTo>
                <a:lnTo>
                  <a:pt x="106" y="1114"/>
                </a:lnTo>
                <a:lnTo>
                  <a:pt x="106" y="1117"/>
                </a:lnTo>
                <a:lnTo>
                  <a:pt x="103" y="1117"/>
                </a:lnTo>
                <a:lnTo>
                  <a:pt x="98" y="1117"/>
                </a:lnTo>
                <a:lnTo>
                  <a:pt x="95" y="1117"/>
                </a:lnTo>
                <a:lnTo>
                  <a:pt x="89" y="1114"/>
                </a:lnTo>
                <a:lnTo>
                  <a:pt x="86" y="1114"/>
                </a:lnTo>
                <a:lnTo>
                  <a:pt x="83" y="1114"/>
                </a:lnTo>
                <a:lnTo>
                  <a:pt x="78" y="1120"/>
                </a:lnTo>
                <a:lnTo>
                  <a:pt x="78" y="1117"/>
                </a:lnTo>
                <a:lnTo>
                  <a:pt x="80" y="1114"/>
                </a:lnTo>
                <a:lnTo>
                  <a:pt x="83" y="1111"/>
                </a:lnTo>
                <a:lnTo>
                  <a:pt x="86" y="1108"/>
                </a:lnTo>
                <a:lnTo>
                  <a:pt x="80" y="1111"/>
                </a:lnTo>
                <a:lnTo>
                  <a:pt x="75" y="1114"/>
                </a:lnTo>
                <a:lnTo>
                  <a:pt x="80" y="1106"/>
                </a:lnTo>
                <a:lnTo>
                  <a:pt x="75" y="1111"/>
                </a:lnTo>
                <a:lnTo>
                  <a:pt x="75" y="1108"/>
                </a:lnTo>
                <a:lnTo>
                  <a:pt x="72" y="1111"/>
                </a:lnTo>
                <a:lnTo>
                  <a:pt x="69" y="1108"/>
                </a:lnTo>
                <a:lnTo>
                  <a:pt x="75" y="1106"/>
                </a:lnTo>
                <a:lnTo>
                  <a:pt x="78" y="1106"/>
                </a:lnTo>
                <a:lnTo>
                  <a:pt x="72" y="1106"/>
                </a:lnTo>
                <a:lnTo>
                  <a:pt x="69" y="1100"/>
                </a:lnTo>
                <a:lnTo>
                  <a:pt x="69" y="1106"/>
                </a:lnTo>
                <a:lnTo>
                  <a:pt x="66" y="1108"/>
                </a:lnTo>
                <a:lnTo>
                  <a:pt x="69" y="1111"/>
                </a:lnTo>
                <a:lnTo>
                  <a:pt x="60" y="1111"/>
                </a:lnTo>
                <a:lnTo>
                  <a:pt x="57" y="1106"/>
                </a:lnTo>
                <a:lnTo>
                  <a:pt x="60" y="1100"/>
                </a:lnTo>
                <a:lnTo>
                  <a:pt x="63" y="1100"/>
                </a:lnTo>
                <a:lnTo>
                  <a:pt x="69" y="1097"/>
                </a:lnTo>
                <a:lnTo>
                  <a:pt x="63" y="1097"/>
                </a:lnTo>
                <a:lnTo>
                  <a:pt x="60" y="1091"/>
                </a:lnTo>
                <a:lnTo>
                  <a:pt x="63" y="1097"/>
                </a:lnTo>
                <a:lnTo>
                  <a:pt x="54" y="1097"/>
                </a:lnTo>
                <a:lnTo>
                  <a:pt x="52" y="1094"/>
                </a:lnTo>
                <a:lnTo>
                  <a:pt x="52" y="1091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82" name="Freeform 231"/>
          <p:cNvSpPr>
            <a:spLocks/>
          </p:cNvSpPr>
          <p:nvPr/>
        </p:nvSpPr>
        <p:spPr bwMode="auto">
          <a:xfrm>
            <a:off x="6151563" y="1230313"/>
            <a:ext cx="1512887" cy="1539875"/>
          </a:xfrm>
          <a:custGeom>
            <a:avLst/>
            <a:gdLst>
              <a:gd name="T0" fmla="*/ 2147483647 w 881"/>
              <a:gd name="T1" fmla="*/ 2147483647 h 1112"/>
              <a:gd name="T2" fmla="*/ 2147483647 w 881"/>
              <a:gd name="T3" fmla="*/ 2147483647 h 1112"/>
              <a:gd name="T4" fmla="*/ 2147483647 w 881"/>
              <a:gd name="T5" fmla="*/ 2147483647 h 1112"/>
              <a:gd name="T6" fmla="*/ 2147483647 w 881"/>
              <a:gd name="T7" fmla="*/ 2147483647 h 1112"/>
              <a:gd name="T8" fmla="*/ 2147483647 w 881"/>
              <a:gd name="T9" fmla="*/ 2147483647 h 1112"/>
              <a:gd name="T10" fmla="*/ 2147483647 w 881"/>
              <a:gd name="T11" fmla="*/ 0 h 1112"/>
              <a:gd name="T12" fmla="*/ 2147483647 w 881"/>
              <a:gd name="T13" fmla="*/ 2147483647 h 1112"/>
              <a:gd name="T14" fmla="*/ 2147483647 w 881"/>
              <a:gd name="T15" fmla="*/ 2147483647 h 1112"/>
              <a:gd name="T16" fmla="*/ 2147483647 w 881"/>
              <a:gd name="T17" fmla="*/ 2147483647 h 1112"/>
              <a:gd name="T18" fmla="*/ 2147483647 w 881"/>
              <a:gd name="T19" fmla="*/ 2147483647 h 1112"/>
              <a:gd name="T20" fmla="*/ 2147483647 w 881"/>
              <a:gd name="T21" fmla="*/ 2147483647 h 1112"/>
              <a:gd name="T22" fmla="*/ 2147483647 w 881"/>
              <a:gd name="T23" fmla="*/ 2147483647 h 1112"/>
              <a:gd name="T24" fmla="*/ 2147483647 w 881"/>
              <a:gd name="T25" fmla="*/ 2147483647 h 1112"/>
              <a:gd name="T26" fmla="*/ 2147483647 w 881"/>
              <a:gd name="T27" fmla="*/ 2147483647 h 1112"/>
              <a:gd name="T28" fmla="*/ 2147483647 w 881"/>
              <a:gd name="T29" fmla="*/ 2147483647 h 1112"/>
              <a:gd name="T30" fmla="*/ 2147483647 w 881"/>
              <a:gd name="T31" fmla="*/ 2147483647 h 1112"/>
              <a:gd name="T32" fmla="*/ 2147483647 w 881"/>
              <a:gd name="T33" fmla="*/ 2147483647 h 1112"/>
              <a:gd name="T34" fmla="*/ 2147483647 w 881"/>
              <a:gd name="T35" fmla="*/ 2147483647 h 1112"/>
              <a:gd name="T36" fmla="*/ 2147483647 w 881"/>
              <a:gd name="T37" fmla="*/ 2147483647 h 1112"/>
              <a:gd name="T38" fmla="*/ 2147483647 w 881"/>
              <a:gd name="T39" fmla="*/ 2147483647 h 1112"/>
              <a:gd name="T40" fmla="*/ 2147483647 w 881"/>
              <a:gd name="T41" fmla="*/ 2147483647 h 1112"/>
              <a:gd name="T42" fmla="*/ 2147483647 w 881"/>
              <a:gd name="T43" fmla="*/ 2147483647 h 1112"/>
              <a:gd name="T44" fmla="*/ 2147483647 w 881"/>
              <a:gd name="T45" fmla="*/ 2147483647 h 1112"/>
              <a:gd name="T46" fmla="*/ 2147483647 w 881"/>
              <a:gd name="T47" fmla="*/ 2147483647 h 1112"/>
              <a:gd name="T48" fmla="*/ 2147483647 w 881"/>
              <a:gd name="T49" fmla="*/ 2147483647 h 1112"/>
              <a:gd name="T50" fmla="*/ 2147483647 w 881"/>
              <a:gd name="T51" fmla="*/ 2147483647 h 1112"/>
              <a:gd name="T52" fmla="*/ 2147483647 w 881"/>
              <a:gd name="T53" fmla="*/ 2147483647 h 1112"/>
              <a:gd name="T54" fmla="*/ 2147483647 w 881"/>
              <a:gd name="T55" fmla="*/ 2147483647 h 1112"/>
              <a:gd name="T56" fmla="*/ 2147483647 w 881"/>
              <a:gd name="T57" fmla="*/ 2147483647 h 1112"/>
              <a:gd name="T58" fmla="*/ 2147483647 w 881"/>
              <a:gd name="T59" fmla="*/ 2147483647 h 1112"/>
              <a:gd name="T60" fmla="*/ 2147483647 w 881"/>
              <a:gd name="T61" fmla="*/ 2147483647 h 1112"/>
              <a:gd name="T62" fmla="*/ 2147483647 w 881"/>
              <a:gd name="T63" fmla="*/ 2147483647 h 1112"/>
              <a:gd name="T64" fmla="*/ 2147483647 w 881"/>
              <a:gd name="T65" fmla="*/ 2147483647 h 1112"/>
              <a:gd name="T66" fmla="*/ 2147483647 w 881"/>
              <a:gd name="T67" fmla="*/ 2147483647 h 1112"/>
              <a:gd name="T68" fmla="*/ 2147483647 w 881"/>
              <a:gd name="T69" fmla="*/ 2147483647 h 1112"/>
              <a:gd name="T70" fmla="*/ 2147483647 w 881"/>
              <a:gd name="T71" fmla="*/ 2147483647 h 1112"/>
              <a:gd name="T72" fmla="*/ 2147483647 w 881"/>
              <a:gd name="T73" fmla="*/ 2147483647 h 1112"/>
              <a:gd name="T74" fmla="*/ 2147483647 w 881"/>
              <a:gd name="T75" fmla="*/ 2147483647 h 1112"/>
              <a:gd name="T76" fmla="*/ 2147483647 w 881"/>
              <a:gd name="T77" fmla="*/ 2147483647 h 1112"/>
              <a:gd name="T78" fmla="*/ 2147483647 w 881"/>
              <a:gd name="T79" fmla="*/ 2147483647 h 1112"/>
              <a:gd name="T80" fmla="*/ 2147483647 w 881"/>
              <a:gd name="T81" fmla="*/ 2147483647 h 1112"/>
              <a:gd name="T82" fmla="*/ 2147483647 w 881"/>
              <a:gd name="T83" fmla="*/ 2147483647 h 1112"/>
              <a:gd name="T84" fmla="*/ 2147483647 w 881"/>
              <a:gd name="T85" fmla="*/ 2147483647 h 1112"/>
              <a:gd name="T86" fmla="*/ 2147483647 w 881"/>
              <a:gd name="T87" fmla="*/ 2147483647 h 1112"/>
              <a:gd name="T88" fmla="*/ 2147483647 w 881"/>
              <a:gd name="T89" fmla="*/ 2147483647 h 1112"/>
              <a:gd name="T90" fmla="*/ 2147483647 w 881"/>
              <a:gd name="T91" fmla="*/ 2147483647 h 1112"/>
              <a:gd name="T92" fmla="*/ 2147483647 w 881"/>
              <a:gd name="T93" fmla="*/ 2147483647 h 1112"/>
              <a:gd name="T94" fmla="*/ 2147483647 w 881"/>
              <a:gd name="T95" fmla="*/ 2147483647 h 1112"/>
              <a:gd name="T96" fmla="*/ 2147483647 w 881"/>
              <a:gd name="T97" fmla="*/ 2147483647 h 1112"/>
              <a:gd name="T98" fmla="*/ 2147483647 w 881"/>
              <a:gd name="T99" fmla="*/ 2147483647 h 1112"/>
              <a:gd name="T100" fmla="*/ 2147483647 w 881"/>
              <a:gd name="T101" fmla="*/ 2147483647 h 1112"/>
              <a:gd name="T102" fmla="*/ 2147483647 w 881"/>
              <a:gd name="T103" fmla="*/ 2147483647 h 1112"/>
              <a:gd name="T104" fmla="*/ 2147483647 w 881"/>
              <a:gd name="T105" fmla="*/ 2147483647 h 1112"/>
              <a:gd name="T106" fmla="*/ 2147483647 w 881"/>
              <a:gd name="T107" fmla="*/ 2147483647 h 1112"/>
              <a:gd name="T108" fmla="*/ 2147483647 w 881"/>
              <a:gd name="T109" fmla="*/ 2147483647 h 1112"/>
              <a:gd name="T110" fmla="*/ 2147483647 w 881"/>
              <a:gd name="T111" fmla="*/ 2147483647 h 1112"/>
              <a:gd name="T112" fmla="*/ 2147483647 w 881"/>
              <a:gd name="T113" fmla="*/ 2147483647 h 1112"/>
              <a:gd name="T114" fmla="*/ 2147483647 w 881"/>
              <a:gd name="T115" fmla="*/ 2147483647 h 1112"/>
              <a:gd name="T116" fmla="*/ 2147483647 w 881"/>
              <a:gd name="T117" fmla="*/ 2147483647 h 111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881"/>
              <a:gd name="T178" fmla="*/ 0 h 1112"/>
              <a:gd name="T179" fmla="*/ 881 w 881"/>
              <a:gd name="T180" fmla="*/ 1112 h 111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881" h="1112">
                <a:moveTo>
                  <a:pt x="769" y="26"/>
                </a:moveTo>
                <a:lnTo>
                  <a:pt x="771" y="23"/>
                </a:lnTo>
                <a:lnTo>
                  <a:pt x="774" y="20"/>
                </a:lnTo>
                <a:lnTo>
                  <a:pt x="777" y="18"/>
                </a:lnTo>
                <a:lnTo>
                  <a:pt x="780" y="23"/>
                </a:lnTo>
                <a:lnTo>
                  <a:pt x="777" y="26"/>
                </a:lnTo>
                <a:lnTo>
                  <a:pt x="774" y="29"/>
                </a:lnTo>
                <a:lnTo>
                  <a:pt x="771" y="35"/>
                </a:lnTo>
                <a:lnTo>
                  <a:pt x="769" y="35"/>
                </a:lnTo>
                <a:lnTo>
                  <a:pt x="766" y="38"/>
                </a:lnTo>
                <a:lnTo>
                  <a:pt x="769" y="38"/>
                </a:lnTo>
                <a:lnTo>
                  <a:pt x="769" y="41"/>
                </a:lnTo>
                <a:lnTo>
                  <a:pt x="769" y="35"/>
                </a:lnTo>
                <a:lnTo>
                  <a:pt x="771" y="35"/>
                </a:lnTo>
                <a:lnTo>
                  <a:pt x="771" y="38"/>
                </a:lnTo>
                <a:lnTo>
                  <a:pt x="774" y="35"/>
                </a:lnTo>
                <a:lnTo>
                  <a:pt x="777" y="35"/>
                </a:lnTo>
                <a:lnTo>
                  <a:pt x="774" y="38"/>
                </a:lnTo>
                <a:lnTo>
                  <a:pt x="774" y="41"/>
                </a:lnTo>
                <a:lnTo>
                  <a:pt x="777" y="35"/>
                </a:lnTo>
                <a:lnTo>
                  <a:pt x="780" y="32"/>
                </a:lnTo>
                <a:lnTo>
                  <a:pt x="780" y="35"/>
                </a:lnTo>
                <a:lnTo>
                  <a:pt x="783" y="32"/>
                </a:lnTo>
                <a:lnTo>
                  <a:pt x="780" y="41"/>
                </a:lnTo>
                <a:lnTo>
                  <a:pt x="780" y="46"/>
                </a:lnTo>
                <a:lnTo>
                  <a:pt x="780" y="52"/>
                </a:lnTo>
                <a:lnTo>
                  <a:pt x="780" y="58"/>
                </a:lnTo>
                <a:lnTo>
                  <a:pt x="783" y="61"/>
                </a:lnTo>
                <a:lnTo>
                  <a:pt x="780" y="67"/>
                </a:lnTo>
                <a:lnTo>
                  <a:pt x="777" y="67"/>
                </a:lnTo>
                <a:lnTo>
                  <a:pt x="780" y="69"/>
                </a:lnTo>
                <a:lnTo>
                  <a:pt x="783" y="64"/>
                </a:lnTo>
                <a:lnTo>
                  <a:pt x="783" y="58"/>
                </a:lnTo>
                <a:lnTo>
                  <a:pt x="783" y="55"/>
                </a:lnTo>
                <a:lnTo>
                  <a:pt x="780" y="49"/>
                </a:lnTo>
                <a:lnTo>
                  <a:pt x="780" y="46"/>
                </a:lnTo>
                <a:lnTo>
                  <a:pt x="780" y="44"/>
                </a:lnTo>
                <a:lnTo>
                  <a:pt x="783" y="41"/>
                </a:lnTo>
                <a:lnTo>
                  <a:pt x="783" y="38"/>
                </a:lnTo>
                <a:lnTo>
                  <a:pt x="783" y="35"/>
                </a:lnTo>
                <a:lnTo>
                  <a:pt x="786" y="35"/>
                </a:lnTo>
                <a:lnTo>
                  <a:pt x="789" y="35"/>
                </a:lnTo>
                <a:lnTo>
                  <a:pt x="789" y="32"/>
                </a:lnTo>
                <a:lnTo>
                  <a:pt x="786" y="32"/>
                </a:lnTo>
                <a:lnTo>
                  <a:pt x="783" y="29"/>
                </a:lnTo>
                <a:lnTo>
                  <a:pt x="783" y="26"/>
                </a:lnTo>
                <a:lnTo>
                  <a:pt x="786" y="23"/>
                </a:lnTo>
                <a:lnTo>
                  <a:pt x="786" y="18"/>
                </a:lnTo>
                <a:lnTo>
                  <a:pt x="789" y="18"/>
                </a:lnTo>
                <a:lnTo>
                  <a:pt x="786" y="18"/>
                </a:lnTo>
                <a:lnTo>
                  <a:pt x="786" y="15"/>
                </a:lnTo>
                <a:lnTo>
                  <a:pt x="786" y="12"/>
                </a:lnTo>
                <a:lnTo>
                  <a:pt x="789" y="12"/>
                </a:lnTo>
                <a:lnTo>
                  <a:pt x="789" y="9"/>
                </a:lnTo>
                <a:lnTo>
                  <a:pt x="792" y="6"/>
                </a:lnTo>
                <a:lnTo>
                  <a:pt x="794" y="3"/>
                </a:lnTo>
                <a:lnTo>
                  <a:pt x="797" y="0"/>
                </a:lnTo>
                <a:lnTo>
                  <a:pt x="800" y="0"/>
                </a:lnTo>
                <a:lnTo>
                  <a:pt x="800" y="3"/>
                </a:lnTo>
                <a:lnTo>
                  <a:pt x="803" y="0"/>
                </a:lnTo>
                <a:lnTo>
                  <a:pt x="806" y="0"/>
                </a:lnTo>
                <a:lnTo>
                  <a:pt x="809" y="3"/>
                </a:lnTo>
                <a:lnTo>
                  <a:pt x="809" y="6"/>
                </a:lnTo>
                <a:lnTo>
                  <a:pt x="812" y="6"/>
                </a:lnTo>
                <a:lnTo>
                  <a:pt x="812" y="9"/>
                </a:lnTo>
                <a:lnTo>
                  <a:pt x="809" y="9"/>
                </a:lnTo>
                <a:lnTo>
                  <a:pt x="815" y="9"/>
                </a:lnTo>
                <a:lnTo>
                  <a:pt x="812" y="9"/>
                </a:lnTo>
                <a:lnTo>
                  <a:pt x="812" y="12"/>
                </a:lnTo>
                <a:lnTo>
                  <a:pt x="809" y="15"/>
                </a:lnTo>
                <a:lnTo>
                  <a:pt x="812" y="15"/>
                </a:lnTo>
                <a:lnTo>
                  <a:pt x="812" y="12"/>
                </a:lnTo>
                <a:lnTo>
                  <a:pt x="820" y="9"/>
                </a:lnTo>
                <a:lnTo>
                  <a:pt x="820" y="6"/>
                </a:lnTo>
                <a:lnTo>
                  <a:pt x="826" y="6"/>
                </a:lnTo>
                <a:lnTo>
                  <a:pt x="826" y="9"/>
                </a:lnTo>
                <a:lnTo>
                  <a:pt x="826" y="12"/>
                </a:lnTo>
                <a:lnTo>
                  <a:pt x="823" y="15"/>
                </a:lnTo>
                <a:lnTo>
                  <a:pt x="826" y="15"/>
                </a:lnTo>
                <a:lnTo>
                  <a:pt x="829" y="12"/>
                </a:lnTo>
                <a:lnTo>
                  <a:pt x="829" y="9"/>
                </a:lnTo>
                <a:lnTo>
                  <a:pt x="832" y="6"/>
                </a:lnTo>
                <a:lnTo>
                  <a:pt x="838" y="9"/>
                </a:lnTo>
                <a:lnTo>
                  <a:pt x="835" y="12"/>
                </a:lnTo>
                <a:lnTo>
                  <a:pt x="841" y="9"/>
                </a:lnTo>
                <a:lnTo>
                  <a:pt x="841" y="12"/>
                </a:lnTo>
                <a:lnTo>
                  <a:pt x="843" y="12"/>
                </a:lnTo>
                <a:lnTo>
                  <a:pt x="843" y="15"/>
                </a:lnTo>
                <a:lnTo>
                  <a:pt x="841" y="15"/>
                </a:lnTo>
                <a:lnTo>
                  <a:pt x="841" y="18"/>
                </a:lnTo>
                <a:lnTo>
                  <a:pt x="838" y="18"/>
                </a:lnTo>
                <a:lnTo>
                  <a:pt x="838" y="20"/>
                </a:lnTo>
                <a:lnTo>
                  <a:pt x="846" y="15"/>
                </a:lnTo>
                <a:lnTo>
                  <a:pt x="852" y="15"/>
                </a:lnTo>
                <a:lnTo>
                  <a:pt x="855" y="15"/>
                </a:lnTo>
                <a:lnTo>
                  <a:pt x="855" y="18"/>
                </a:lnTo>
                <a:lnTo>
                  <a:pt x="858" y="18"/>
                </a:lnTo>
                <a:lnTo>
                  <a:pt x="861" y="20"/>
                </a:lnTo>
                <a:lnTo>
                  <a:pt x="861" y="23"/>
                </a:lnTo>
                <a:lnTo>
                  <a:pt x="864" y="20"/>
                </a:lnTo>
                <a:lnTo>
                  <a:pt x="866" y="18"/>
                </a:lnTo>
                <a:lnTo>
                  <a:pt x="866" y="20"/>
                </a:lnTo>
                <a:lnTo>
                  <a:pt x="869" y="23"/>
                </a:lnTo>
                <a:lnTo>
                  <a:pt x="872" y="23"/>
                </a:lnTo>
                <a:lnTo>
                  <a:pt x="872" y="26"/>
                </a:lnTo>
                <a:lnTo>
                  <a:pt x="872" y="32"/>
                </a:lnTo>
                <a:lnTo>
                  <a:pt x="866" y="32"/>
                </a:lnTo>
                <a:lnTo>
                  <a:pt x="864" y="35"/>
                </a:lnTo>
                <a:lnTo>
                  <a:pt x="861" y="35"/>
                </a:lnTo>
                <a:lnTo>
                  <a:pt x="861" y="38"/>
                </a:lnTo>
                <a:lnTo>
                  <a:pt x="855" y="38"/>
                </a:lnTo>
                <a:lnTo>
                  <a:pt x="855" y="41"/>
                </a:lnTo>
                <a:lnTo>
                  <a:pt x="852" y="41"/>
                </a:lnTo>
                <a:lnTo>
                  <a:pt x="849" y="44"/>
                </a:lnTo>
                <a:lnTo>
                  <a:pt x="852" y="46"/>
                </a:lnTo>
                <a:lnTo>
                  <a:pt x="849" y="49"/>
                </a:lnTo>
                <a:lnTo>
                  <a:pt x="846" y="49"/>
                </a:lnTo>
                <a:lnTo>
                  <a:pt x="846" y="52"/>
                </a:lnTo>
                <a:lnTo>
                  <a:pt x="846" y="55"/>
                </a:lnTo>
                <a:lnTo>
                  <a:pt x="843" y="52"/>
                </a:lnTo>
                <a:lnTo>
                  <a:pt x="838" y="55"/>
                </a:lnTo>
                <a:lnTo>
                  <a:pt x="835" y="55"/>
                </a:lnTo>
                <a:lnTo>
                  <a:pt x="823" y="55"/>
                </a:lnTo>
                <a:lnTo>
                  <a:pt x="823" y="58"/>
                </a:lnTo>
                <a:lnTo>
                  <a:pt x="820" y="55"/>
                </a:lnTo>
                <a:lnTo>
                  <a:pt x="815" y="58"/>
                </a:lnTo>
                <a:lnTo>
                  <a:pt x="812" y="58"/>
                </a:lnTo>
                <a:lnTo>
                  <a:pt x="806" y="58"/>
                </a:lnTo>
                <a:lnTo>
                  <a:pt x="803" y="55"/>
                </a:lnTo>
                <a:lnTo>
                  <a:pt x="800" y="55"/>
                </a:lnTo>
                <a:lnTo>
                  <a:pt x="797" y="55"/>
                </a:lnTo>
                <a:lnTo>
                  <a:pt x="794" y="55"/>
                </a:lnTo>
                <a:lnTo>
                  <a:pt x="800" y="55"/>
                </a:lnTo>
                <a:lnTo>
                  <a:pt x="800" y="58"/>
                </a:lnTo>
                <a:lnTo>
                  <a:pt x="797" y="61"/>
                </a:lnTo>
                <a:lnTo>
                  <a:pt x="800" y="61"/>
                </a:lnTo>
                <a:lnTo>
                  <a:pt x="803" y="61"/>
                </a:lnTo>
                <a:lnTo>
                  <a:pt x="803" y="64"/>
                </a:lnTo>
                <a:lnTo>
                  <a:pt x="812" y="61"/>
                </a:lnTo>
                <a:lnTo>
                  <a:pt x="815" y="61"/>
                </a:lnTo>
                <a:lnTo>
                  <a:pt x="815" y="64"/>
                </a:lnTo>
                <a:lnTo>
                  <a:pt x="815" y="61"/>
                </a:lnTo>
                <a:lnTo>
                  <a:pt x="818" y="64"/>
                </a:lnTo>
                <a:lnTo>
                  <a:pt x="815" y="64"/>
                </a:lnTo>
                <a:lnTo>
                  <a:pt x="820" y="64"/>
                </a:lnTo>
                <a:lnTo>
                  <a:pt x="826" y="64"/>
                </a:lnTo>
                <a:lnTo>
                  <a:pt x="829" y="64"/>
                </a:lnTo>
                <a:lnTo>
                  <a:pt x="835" y="64"/>
                </a:lnTo>
                <a:lnTo>
                  <a:pt x="832" y="67"/>
                </a:lnTo>
                <a:lnTo>
                  <a:pt x="829" y="67"/>
                </a:lnTo>
                <a:lnTo>
                  <a:pt x="829" y="69"/>
                </a:lnTo>
                <a:lnTo>
                  <a:pt x="826" y="72"/>
                </a:lnTo>
                <a:lnTo>
                  <a:pt x="826" y="75"/>
                </a:lnTo>
                <a:lnTo>
                  <a:pt x="829" y="75"/>
                </a:lnTo>
                <a:lnTo>
                  <a:pt x="829" y="72"/>
                </a:lnTo>
                <a:lnTo>
                  <a:pt x="829" y="69"/>
                </a:lnTo>
                <a:lnTo>
                  <a:pt x="832" y="69"/>
                </a:lnTo>
                <a:lnTo>
                  <a:pt x="835" y="69"/>
                </a:lnTo>
                <a:lnTo>
                  <a:pt x="838" y="69"/>
                </a:lnTo>
                <a:lnTo>
                  <a:pt x="838" y="72"/>
                </a:lnTo>
                <a:lnTo>
                  <a:pt x="838" y="75"/>
                </a:lnTo>
                <a:lnTo>
                  <a:pt x="835" y="78"/>
                </a:lnTo>
                <a:lnTo>
                  <a:pt x="835" y="81"/>
                </a:lnTo>
                <a:lnTo>
                  <a:pt x="832" y="87"/>
                </a:lnTo>
                <a:lnTo>
                  <a:pt x="832" y="90"/>
                </a:lnTo>
                <a:lnTo>
                  <a:pt x="835" y="87"/>
                </a:lnTo>
                <a:lnTo>
                  <a:pt x="838" y="84"/>
                </a:lnTo>
                <a:lnTo>
                  <a:pt x="838" y="81"/>
                </a:lnTo>
                <a:lnTo>
                  <a:pt x="841" y="81"/>
                </a:lnTo>
                <a:lnTo>
                  <a:pt x="846" y="78"/>
                </a:lnTo>
                <a:lnTo>
                  <a:pt x="849" y="75"/>
                </a:lnTo>
                <a:lnTo>
                  <a:pt x="849" y="78"/>
                </a:lnTo>
                <a:lnTo>
                  <a:pt x="846" y="81"/>
                </a:lnTo>
                <a:lnTo>
                  <a:pt x="849" y="81"/>
                </a:lnTo>
                <a:lnTo>
                  <a:pt x="852" y="84"/>
                </a:lnTo>
                <a:lnTo>
                  <a:pt x="852" y="81"/>
                </a:lnTo>
                <a:lnTo>
                  <a:pt x="852" y="78"/>
                </a:lnTo>
                <a:lnTo>
                  <a:pt x="855" y="75"/>
                </a:lnTo>
                <a:lnTo>
                  <a:pt x="852" y="72"/>
                </a:lnTo>
                <a:lnTo>
                  <a:pt x="849" y="69"/>
                </a:lnTo>
                <a:lnTo>
                  <a:pt x="849" y="67"/>
                </a:lnTo>
                <a:lnTo>
                  <a:pt x="855" y="67"/>
                </a:lnTo>
                <a:lnTo>
                  <a:pt x="858" y="69"/>
                </a:lnTo>
                <a:lnTo>
                  <a:pt x="855" y="69"/>
                </a:lnTo>
                <a:lnTo>
                  <a:pt x="858" y="69"/>
                </a:lnTo>
                <a:lnTo>
                  <a:pt x="861" y="72"/>
                </a:lnTo>
                <a:lnTo>
                  <a:pt x="861" y="75"/>
                </a:lnTo>
                <a:lnTo>
                  <a:pt x="864" y="78"/>
                </a:lnTo>
                <a:lnTo>
                  <a:pt x="861" y="81"/>
                </a:lnTo>
                <a:lnTo>
                  <a:pt x="864" y="81"/>
                </a:lnTo>
                <a:lnTo>
                  <a:pt x="864" y="78"/>
                </a:lnTo>
                <a:lnTo>
                  <a:pt x="864" y="75"/>
                </a:lnTo>
                <a:lnTo>
                  <a:pt x="864" y="72"/>
                </a:lnTo>
                <a:lnTo>
                  <a:pt x="861" y="69"/>
                </a:lnTo>
                <a:lnTo>
                  <a:pt x="864" y="69"/>
                </a:lnTo>
                <a:lnTo>
                  <a:pt x="866" y="69"/>
                </a:lnTo>
                <a:lnTo>
                  <a:pt x="869" y="69"/>
                </a:lnTo>
                <a:lnTo>
                  <a:pt x="869" y="72"/>
                </a:lnTo>
                <a:lnTo>
                  <a:pt x="872" y="72"/>
                </a:lnTo>
                <a:lnTo>
                  <a:pt x="875" y="69"/>
                </a:lnTo>
                <a:lnTo>
                  <a:pt x="878" y="75"/>
                </a:lnTo>
                <a:lnTo>
                  <a:pt x="878" y="78"/>
                </a:lnTo>
                <a:lnTo>
                  <a:pt x="881" y="81"/>
                </a:lnTo>
                <a:lnTo>
                  <a:pt x="881" y="84"/>
                </a:lnTo>
                <a:lnTo>
                  <a:pt x="881" y="87"/>
                </a:lnTo>
                <a:lnTo>
                  <a:pt x="878" y="87"/>
                </a:lnTo>
                <a:lnTo>
                  <a:pt x="878" y="90"/>
                </a:lnTo>
                <a:lnTo>
                  <a:pt x="875" y="90"/>
                </a:lnTo>
                <a:lnTo>
                  <a:pt x="872" y="90"/>
                </a:lnTo>
                <a:lnTo>
                  <a:pt x="869" y="90"/>
                </a:lnTo>
                <a:lnTo>
                  <a:pt x="866" y="90"/>
                </a:lnTo>
                <a:lnTo>
                  <a:pt x="864" y="87"/>
                </a:lnTo>
                <a:lnTo>
                  <a:pt x="861" y="87"/>
                </a:lnTo>
                <a:lnTo>
                  <a:pt x="861" y="84"/>
                </a:lnTo>
                <a:lnTo>
                  <a:pt x="858" y="84"/>
                </a:lnTo>
                <a:lnTo>
                  <a:pt x="852" y="84"/>
                </a:lnTo>
                <a:lnTo>
                  <a:pt x="855" y="90"/>
                </a:lnTo>
                <a:lnTo>
                  <a:pt x="858" y="92"/>
                </a:lnTo>
                <a:lnTo>
                  <a:pt x="855" y="92"/>
                </a:lnTo>
                <a:lnTo>
                  <a:pt x="855" y="95"/>
                </a:lnTo>
                <a:lnTo>
                  <a:pt x="855" y="98"/>
                </a:lnTo>
                <a:lnTo>
                  <a:pt x="855" y="101"/>
                </a:lnTo>
                <a:lnTo>
                  <a:pt x="852" y="101"/>
                </a:lnTo>
                <a:lnTo>
                  <a:pt x="852" y="104"/>
                </a:lnTo>
                <a:lnTo>
                  <a:pt x="849" y="104"/>
                </a:lnTo>
                <a:lnTo>
                  <a:pt x="846" y="107"/>
                </a:lnTo>
                <a:lnTo>
                  <a:pt x="843" y="107"/>
                </a:lnTo>
                <a:lnTo>
                  <a:pt x="843" y="110"/>
                </a:lnTo>
                <a:lnTo>
                  <a:pt x="843" y="113"/>
                </a:lnTo>
                <a:lnTo>
                  <a:pt x="841" y="113"/>
                </a:lnTo>
                <a:lnTo>
                  <a:pt x="838" y="113"/>
                </a:lnTo>
                <a:lnTo>
                  <a:pt x="835" y="116"/>
                </a:lnTo>
                <a:lnTo>
                  <a:pt x="832" y="116"/>
                </a:lnTo>
                <a:lnTo>
                  <a:pt x="832" y="118"/>
                </a:lnTo>
                <a:lnTo>
                  <a:pt x="832" y="121"/>
                </a:lnTo>
                <a:lnTo>
                  <a:pt x="832" y="124"/>
                </a:lnTo>
                <a:lnTo>
                  <a:pt x="832" y="127"/>
                </a:lnTo>
                <a:lnTo>
                  <a:pt x="832" y="130"/>
                </a:lnTo>
                <a:lnTo>
                  <a:pt x="832" y="133"/>
                </a:lnTo>
                <a:lnTo>
                  <a:pt x="832" y="136"/>
                </a:lnTo>
                <a:lnTo>
                  <a:pt x="829" y="136"/>
                </a:lnTo>
                <a:lnTo>
                  <a:pt x="826" y="139"/>
                </a:lnTo>
                <a:lnTo>
                  <a:pt x="823" y="139"/>
                </a:lnTo>
                <a:lnTo>
                  <a:pt x="820" y="136"/>
                </a:lnTo>
                <a:lnTo>
                  <a:pt x="818" y="133"/>
                </a:lnTo>
                <a:lnTo>
                  <a:pt x="818" y="130"/>
                </a:lnTo>
                <a:lnTo>
                  <a:pt x="818" y="127"/>
                </a:lnTo>
                <a:lnTo>
                  <a:pt x="829" y="104"/>
                </a:lnTo>
                <a:lnTo>
                  <a:pt x="820" y="87"/>
                </a:lnTo>
                <a:lnTo>
                  <a:pt x="794" y="84"/>
                </a:lnTo>
                <a:lnTo>
                  <a:pt x="792" y="81"/>
                </a:lnTo>
                <a:lnTo>
                  <a:pt x="789" y="78"/>
                </a:lnTo>
                <a:lnTo>
                  <a:pt x="786" y="78"/>
                </a:lnTo>
                <a:lnTo>
                  <a:pt x="783" y="75"/>
                </a:lnTo>
                <a:lnTo>
                  <a:pt x="780" y="72"/>
                </a:lnTo>
                <a:lnTo>
                  <a:pt x="777" y="69"/>
                </a:lnTo>
                <a:lnTo>
                  <a:pt x="777" y="67"/>
                </a:lnTo>
                <a:lnTo>
                  <a:pt x="774" y="67"/>
                </a:lnTo>
                <a:lnTo>
                  <a:pt x="771" y="69"/>
                </a:lnTo>
                <a:lnTo>
                  <a:pt x="769" y="69"/>
                </a:lnTo>
                <a:lnTo>
                  <a:pt x="766" y="69"/>
                </a:lnTo>
                <a:lnTo>
                  <a:pt x="763" y="72"/>
                </a:lnTo>
                <a:lnTo>
                  <a:pt x="763" y="75"/>
                </a:lnTo>
                <a:lnTo>
                  <a:pt x="760" y="75"/>
                </a:lnTo>
                <a:lnTo>
                  <a:pt x="757" y="78"/>
                </a:lnTo>
                <a:lnTo>
                  <a:pt x="757" y="81"/>
                </a:lnTo>
                <a:lnTo>
                  <a:pt x="748" y="84"/>
                </a:lnTo>
                <a:lnTo>
                  <a:pt x="746" y="84"/>
                </a:lnTo>
                <a:lnTo>
                  <a:pt x="743" y="84"/>
                </a:lnTo>
                <a:lnTo>
                  <a:pt x="737" y="87"/>
                </a:lnTo>
                <a:lnTo>
                  <a:pt x="737" y="84"/>
                </a:lnTo>
                <a:lnTo>
                  <a:pt x="734" y="84"/>
                </a:lnTo>
                <a:lnTo>
                  <a:pt x="728" y="87"/>
                </a:lnTo>
                <a:lnTo>
                  <a:pt x="728" y="90"/>
                </a:lnTo>
                <a:lnTo>
                  <a:pt x="728" y="92"/>
                </a:lnTo>
                <a:lnTo>
                  <a:pt x="728" y="95"/>
                </a:lnTo>
                <a:lnTo>
                  <a:pt x="725" y="95"/>
                </a:lnTo>
                <a:lnTo>
                  <a:pt x="722" y="98"/>
                </a:lnTo>
                <a:lnTo>
                  <a:pt x="722" y="101"/>
                </a:lnTo>
                <a:lnTo>
                  <a:pt x="722" y="104"/>
                </a:lnTo>
                <a:lnTo>
                  <a:pt x="720" y="104"/>
                </a:lnTo>
                <a:lnTo>
                  <a:pt x="717" y="107"/>
                </a:lnTo>
                <a:lnTo>
                  <a:pt x="714" y="110"/>
                </a:lnTo>
                <a:lnTo>
                  <a:pt x="717" y="113"/>
                </a:lnTo>
                <a:lnTo>
                  <a:pt x="717" y="116"/>
                </a:lnTo>
                <a:lnTo>
                  <a:pt x="717" y="118"/>
                </a:lnTo>
                <a:lnTo>
                  <a:pt x="717" y="121"/>
                </a:lnTo>
                <a:lnTo>
                  <a:pt x="714" y="124"/>
                </a:lnTo>
                <a:lnTo>
                  <a:pt x="714" y="127"/>
                </a:lnTo>
                <a:lnTo>
                  <a:pt x="717" y="133"/>
                </a:lnTo>
                <a:lnTo>
                  <a:pt x="717" y="136"/>
                </a:lnTo>
                <a:lnTo>
                  <a:pt x="714" y="136"/>
                </a:lnTo>
                <a:lnTo>
                  <a:pt x="714" y="139"/>
                </a:lnTo>
                <a:lnTo>
                  <a:pt x="714" y="141"/>
                </a:lnTo>
                <a:lnTo>
                  <a:pt x="714" y="144"/>
                </a:lnTo>
                <a:lnTo>
                  <a:pt x="711" y="147"/>
                </a:lnTo>
                <a:lnTo>
                  <a:pt x="714" y="147"/>
                </a:lnTo>
                <a:lnTo>
                  <a:pt x="714" y="150"/>
                </a:lnTo>
                <a:lnTo>
                  <a:pt x="717" y="153"/>
                </a:lnTo>
                <a:lnTo>
                  <a:pt x="717" y="156"/>
                </a:lnTo>
                <a:lnTo>
                  <a:pt x="717" y="159"/>
                </a:lnTo>
                <a:lnTo>
                  <a:pt x="720" y="162"/>
                </a:lnTo>
                <a:lnTo>
                  <a:pt x="717" y="164"/>
                </a:lnTo>
                <a:lnTo>
                  <a:pt x="717" y="167"/>
                </a:lnTo>
                <a:lnTo>
                  <a:pt x="714" y="170"/>
                </a:lnTo>
                <a:lnTo>
                  <a:pt x="711" y="173"/>
                </a:lnTo>
                <a:lnTo>
                  <a:pt x="708" y="173"/>
                </a:lnTo>
                <a:lnTo>
                  <a:pt x="705" y="176"/>
                </a:lnTo>
                <a:lnTo>
                  <a:pt x="702" y="179"/>
                </a:lnTo>
                <a:lnTo>
                  <a:pt x="702" y="182"/>
                </a:lnTo>
                <a:lnTo>
                  <a:pt x="699" y="185"/>
                </a:lnTo>
                <a:lnTo>
                  <a:pt x="699" y="188"/>
                </a:lnTo>
                <a:lnTo>
                  <a:pt x="699" y="190"/>
                </a:lnTo>
                <a:lnTo>
                  <a:pt x="699" y="193"/>
                </a:lnTo>
                <a:lnTo>
                  <a:pt x="699" y="196"/>
                </a:lnTo>
                <a:lnTo>
                  <a:pt x="697" y="199"/>
                </a:lnTo>
                <a:lnTo>
                  <a:pt x="694" y="202"/>
                </a:lnTo>
                <a:lnTo>
                  <a:pt x="691" y="199"/>
                </a:lnTo>
                <a:lnTo>
                  <a:pt x="688" y="196"/>
                </a:lnTo>
                <a:lnTo>
                  <a:pt x="685" y="193"/>
                </a:lnTo>
                <a:lnTo>
                  <a:pt x="682" y="193"/>
                </a:lnTo>
                <a:lnTo>
                  <a:pt x="676" y="193"/>
                </a:lnTo>
                <a:lnTo>
                  <a:pt x="674" y="190"/>
                </a:lnTo>
                <a:lnTo>
                  <a:pt x="668" y="190"/>
                </a:lnTo>
                <a:lnTo>
                  <a:pt x="668" y="188"/>
                </a:lnTo>
                <a:lnTo>
                  <a:pt x="665" y="188"/>
                </a:lnTo>
                <a:lnTo>
                  <a:pt x="662" y="185"/>
                </a:lnTo>
                <a:lnTo>
                  <a:pt x="659" y="185"/>
                </a:lnTo>
                <a:lnTo>
                  <a:pt x="656" y="185"/>
                </a:lnTo>
                <a:lnTo>
                  <a:pt x="653" y="188"/>
                </a:lnTo>
                <a:lnTo>
                  <a:pt x="653" y="190"/>
                </a:lnTo>
                <a:lnTo>
                  <a:pt x="653" y="193"/>
                </a:lnTo>
                <a:lnTo>
                  <a:pt x="650" y="196"/>
                </a:lnTo>
                <a:lnTo>
                  <a:pt x="645" y="196"/>
                </a:lnTo>
                <a:lnTo>
                  <a:pt x="642" y="199"/>
                </a:lnTo>
                <a:lnTo>
                  <a:pt x="636" y="205"/>
                </a:lnTo>
                <a:lnTo>
                  <a:pt x="630" y="199"/>
                </a:lnTo>
                <a:lnTo>
                  <a:pt x="622" y="202"/>
                </a:lnTo>
                <a:lnTo>
                  <a:pt x="613" y="199"/>
                </a:lnTo>
                <a:lnTo>
                  <a:pt x="607" y="202"/>
                </a:lnTo>
                <a:lnTo>
                  <a:pt x="604" y="193"/>
                </a:lnTo>
                <a:lnTo>
                  <a:pt x="599" y="185"/>
                </a:lnTo>
                <a:lnTo>
                  <a:pt x="599" y="182"/>
                </a:lnTo>
                <a:lnTo>
                  <a:pt x="590" y="173"/>
                </a:lnTo>
                <a:lnTo>
                  <a:pt x="576" y="162"/>
                </a:lnTo>
                <a:lnTo>
                  <a:pt x="564" y="159"/>
                </a:lnTo>
                <a:lnTo>
                  <a:pt x="558" y="164"/>
                </a:lnTo>
                <a:lnTo>
                  <a:pt x="558" y="167"/>
                </a:lnTo>
                <a:lnTo>
                  <a:pt x="555" y="167"/>
                </a:lnTo>
                <a:lnTo>
                  <a:pt x="555" y="170"/>
                </a:lnTo>
                <a:lnTo>
                  <a:pt x="558" y="173"/>
                </a:lnTo>
                <a:lnTo>
                  <a:pt x="561" y="176"/>
                </a:lnTo>
                <a:lnTo>
                  <a:pt x="558" y="182"/>
                </a:lnTo>
                <a:lnTo>
                  <a:pt x="550" y="176"/>
                </a:lnTo>
                <a:lnTo>
                  <a:pt x="541" y="182"/>
                </a:lnTo>
                <a:lnTo>
                  <a:pt x="524" y="185"/>
                </a:lnTo>
                <a:lnTo>
                  <a:pt x="532" y="193"/>
                </a:lnTo>
                <a:lnTo>
                  <a:pt x="535" y="202"/>
                </a:lnTo>
                <a:lnTo>
                  <a:pt x="532" y="213"/>
                </a:lnTo>
                <a:lnTo>
                  <a:pt x="524" y="222"/>
                </a:lnTo>
                <a:lnTo>
                  <a:pt x="527" y="225"/>
                </a:lnTo>
                <a:lnTo>
                  <a:pt x="532" y="225"/>
                </a:lnTo>
                <a:lnTo>
                  <a:pt x="524" y="239"/>
                </a:lnTo>
                <a:lnTo>
                  <a:pt x="489" y="228"/>
                </a:lnTo>
                <a:lnTo>
                  <a:pt x="478" y="231"/>
                </a:lnTo>
                <a:lnTo>
                  <a:pt x="472" y="228"/>
                </a:lnTo>
                <a:lnTo>
                  <a:pt x="469" y="228"/>
                </a:lnTo>
                <a:lnTo>
                  <a:pt x="460" y="231"/>
                </a:lnTo>
                <a:lnTo>
                  <a:pt x="460" y="239"/>
                </a:lnTo>
                <a:lnTo>
                  <a:pt x="463" y="257"/>
                </a:lnTo>
                <a:lnTo>
                  <a:pt x="458" y="274"/>
                </a:lnTo>
                <a:lnTo>
                  <a:pt x="449" y="271"/>
                </a:lnTo>
                <a:lnTo>
                  <a:pt x="432" y="265"/>
                </a:lnTo>
                <a:lnTo>
                  <a:pt x="432" y="268"/>
                </a:lnTo>
                <a:lnTo>
                  <a:pt x="417" y="283"/>
                </a:lnTo>
                <a:lnTo>
                  <a:pt x="414" y="288"/>
                </a:lnTo>
                <a:lnTo>
                  <a:pt x="411" y="303"/>
                </a:lnTo>
                <a:lnTo>
                  <a:pt x="406" y="311"/>
                </a:lnTo>
                <a:lnTo>
                  <a:pt x="397" y="314"/>
                </a:lnTo>
                <a:lnTo>
                  <a:pt x="394" y="320"/>
                </a:lnTo>
                <a:lnTo>
                  <a:pt x="400" y="329"/>
                </a:lnTo>
                <a:lnTo>
                  <a:pt x="406" y="337"/>
                </a:lnTo>
                <a:lnTo>
                  <a:pt x="409" y="352"/>
                </a:lnTo>
                <a:lnTo>
                  <a:pt x="403" y="355"/>
                </a:lnTo>
                <a:lnTo>
                  <a:pt x="394" y="363"/>
                </a:lnTo>
                <a:lnTo>
                  <a:pt x="383" y="386"/>
                </a:lnTo>
                <a:lnTo>
                  <a:pt x="371" y="398"/>
                </a:lnTo>
                <a:lnTo>
                  <a:pt x="377" y="409"/>
                </a:lnTo>
                <a:lnTo>
                  <a:pt x="377" y="412"/>
                </a:lnTo>
                <a:lnTo>
                  <a:pt x="360" y="424"/>
                </a:lnTo>
                <a:lnTo>
                  <a:pt x="342" y="427"/>
                </a:lnTo>
                <a:lnTo>
                  <a:pt x="345" y="452"/>
                </a:lnTo>
                <a:lnTo>
                  <a:pt x="342" y="461"/>
                </a:lnTo>
                <a:lnTo>
                  <a:pt x="342" y="493"/>
                </a:lnTo>
                <a:lnTo>
                  <a:pt x="337" y="499"/>
                </a:lnTo>
                <a:lnTo>
                  <a:pt x="337" y="510"/>
                </a:lnTo>
                <a:lnTo>
                  <a:pt x="314" y="553"/>
                </a:lnTo>
                <a:lnTo>
                  <a:pt x="331" y="565"/>
                </a:lnTo>
                <a:lnTo>
                  <a:pt x="334" y="588"/>
                </a:lnTo>
                <a:lnTo>
                  <a:pt x="325" y="602"/>
                </a:lnTo>
                <a:lnTo>
                  <a:pt x="296" y="596"/>
                </a:lnTo>
                <a:lnTo>
                  <a:pt x="285" y="599"/>
                </a:lnTo>
                <a:lnTo>
                  <a:pt x="276" y="608"/>
                </a:lnTo>
                <a:lnTo>
                  <a:pt x="267" y="619"/>
                </a:lnTo>
                <a:lnTo>
                  <a:pt x="262" y="628"/>
                </a:lnTo>
                <a:lnTo>
                  <a:pt x="259" y="634"/>
                </a:lnTo>
                <a:lnTo>
                  <a:pt x="253" y="640"/>
                </a:lnTo>
                <a:lnTo>
                  <a:pt x="256" y="648"/>
                </a:lnTo>
                <a:lnTo>
                  <a:pt x="253" y="657"/>
                </a:lnTo>
                <a:lnTo>
                  <a:pt x="247" y="666"/>
                </a:lnTo>
                <a:lnTo>
                  <a:pt x="247" y="668"/>
                </a:lnTo>
                <a:lnTo>
                  <a:pt x="250" y="674"/>
                </a:lnTo>
                <a:lnTo>
                  <a:pt x="256" y="683"/>
                </a:lnTo>
                <a:lnTo>
                  <a:pt x="259" y="686"/>
                </a:lnTo>
                <a:lnTo>
                  <a:pt x="259" y="689"/>
                </a:lnTo>
                <a:lnTo>
                  <a:pt x="253" y="697"/>
                </a:lnTo>
                <a:lnTo>
                  <a:pt x="253" y="709"/>
                </a:lnTo>
                <a:lnTo>
                  <a:pt x="250" y="720"/>
                </a:lnTo>
                <a:lnTo>
                  <a:pt x="253" y="732"/>
                </a:lnTo>
                <a:lnTo>
                  <a:pt x="256" y="738"/>
                </a:lnTo>
                <a:lnTo>
                  <a:pt x="259" y="740"/>
                </a:lnTo>
                <a:lnTo>
                  <a:pt x="259" y="743"/>
                </a:lnTo>
                <a:lnTo>
                  <a:pt x="259" y="749"/>
                </a:lnTo>
                <a:lnTo>
                  <a:pt x="259" y="763"/>
                </a:lnTo>
                <a:lnTo>
                  <a:pt x="259" y="766"/>
                </a:lnTo>
                <a:lnTo>
                  <a:pt x="253" y="798"/>
                </a:lnTo>
                <a:lnTo>
                  <a:pt x="267" y="810"/>
                </a:lnTo>
                <a:lnTo>
                  <a:pt x="273" y="810"/>
                </a:lnTo>
                <a:lnTo>
                  <a:pt x="285" y="827"/>
                </a:lnTo>
                <a:lnTo>
                  <a:pt x="282" y="833"/>
                </a:lnTo>
                <a:lnTo>
                  <a:pt x="285" y="835"/>
                </a:lnTo>
                <a:lnTo>
                  <a:pt x="282" y="838"/>
                </a:lnTo>
                <a:lnTo>
                  <a:pt x="276" y="847"/>
                </a:lnTo>
                <a:lnTo>
                  <a:pt x="276" y="856"/>
                </a:lnTo>
                <a:lnTo>
                  <a:pt x="273" y="856"/>
                </a:lnTo>
                <a:lnTo>
                  <a:pt x="267" y="856"/>
                </a:lnTo>
                <a:lnTo>
                  <a:pt x="265" y="856"/>
                </a:lnTo>
                <a:lnTo>
                  <a:pt x="259" y="858"/>
                </a:lnTo>
                <a:lnTo>
                  <a:pt x="262" y="861"/>
                </a:lnTo>
                <a:lnTo>
                  <a:pt x="262" y="867"/>
                </a:lnTo>
                <a:lnTo>
                  <a:pt x="265" y="873"/>
                </a:lnTo>
                <a:lnTo>
                  <a:pt x="265" y="879"/>
                </a:lnTo>
                <a:lnTo>
                  <a:pt x="267" y="884"/>
                </a:lnTo>
                <a:lnTo>
                  <a:pt x="270" y="890"/>
                </a:lnTo>
                <a:lnTo>
                  <a:pt x="270" y="893"/>
                </a:lnTo>
                <a:lnTo>
                  <a:pt x="273" y="896"/>
                </a:lnTo>
                <a:lnTo>
                  <a:pt x="276" y="899"/>
                </a:lnTo>
                <a:lnTo>
                  <a:pt x="276" y="905"/>
                </a:lnTo>
                <a:lnTo>
                  <a:pt x="276" y="910"/>
                </a:lnTo>
                <a:lnTo>
                  <a:pt x="273" y="913"/>
                </a:lnTo>
                <a:lnTo>
                  <a:pt x="270" y="919"/>
                </a:lnTo>
                <a:lnTo>
                  <a:pt x="273" y="928"/>
                </a:lnTo>
                <a:lnTo>
                  <a:pt x="270" y="936"/>
                </a:lnTo>
                <a:lnTo>
                  <a:pt x="267" y="945"/>
                </a:lnTo>
                <a:lnTo>
                  <a:pt x="265" y="948"/>
                </a:lnTo>
                <a:lnTo>
                  <a:pt x="259" y="954"/>
                </a:lnTo>
                <a:lnTo>
                  <a:pt x="256" y="954"/>
                </a:lnTo>
                <a:lnTo>
                  <a:pt x="250" y="954"/>
                </a:lnTo>
                <a:lnTo>
                  <a:pt x="244" y="959"/>
                </a:lnTo>
                <a:lnTo>
                  <a:pt x="244" y="962"/>
                </a:lnTo>
                <a:lnTo>
                  <a:pt x="247" y="965"/>
                </a:lnTo>
                <a:lnTo>
                  <a:pt x="247" y="968"/>
                </a:lnTo>
                <a:lnTo>
                  <a:pt x="247" y="971"/>
                </a:lnTo>
                <a:lnTo>
                  <a:pt x="242" y="974"/>
                </a:lnTo>
                <a:lnTo>
                  <a:pt x="236" y="979"/>
                </a:lnTo>
                <a:lnTo>
                  <a:pt x="239" y="991"/>
                </a:lnTo>
                <a:lnTo>
                  <a:pt x="242" y="1002"/>
                </a:lnTo>
                <a:lnTo>
                  <a:pt x="239" y="1017"/>
                </a:lnTo>
                <a:lnTo>
                  <a:pt x="239" y="1020"/>
                </a:lnTo>
                <a:lnTo>
                  <a:pt x="236" y="1028"/>
                </a:lnTo>
                <a:lnTo>
                  <a:pt x="233" y="1037"/>
                </a:lnTo>
                <a:lnTo>
                  <a:pt x="230" y="1040"/>
                </a:lnTo>
                <a:lnTo>
                  <a:pt x="227" y="1040"/>
                </a:lnTo>
                <a:lnTo>
                  <a:pt x="224" y="1037"/>
                </a:lnTo>
                <a:lnTo>
                  <a:pt x="221" y="1026"/>
                </a:lnTo>
                <a:lnTo>
                  <a:pt x="218" y="1020"/>
                </a:lnTo>
                <a:lnTo>
                  <a:pt x="210" y="1026"/>
                </a:lnTo>
                <a:lnTo>
                  <a:pt x="210" y="1031"/>
                </a:lnTo>
                <a:lnTo>
                  <a:pt x="210" y="1026"/>
                </a:lnTo>
                <a:lnTo>
                  <a:pt x="213" y="1020"/>
                </a:lnTo>
                <a:lnTo>
                  <a:pt x="213" y="1017"/>
                </a:lnTo>
                <a:lnTo>
                  <a:pt x="210" y="1017"/>
                </a:lnTo>
                <a:lnTo>
                  <a:pt x="210" y="1020"/>
                </a:lnTo>
                <a:lnTo>
                  <a:pt x="204" y="1020"/>
                </a:lnTo>
                <a:lnTo>
                  <a:pt x="204" y="1017"/>
                </a:lnTo>
                <a:lnTo>
                  <a:pt x="201" y="1014"/>
                </a:lnTo>
                <a:lnTo>
                  <a:pt x="198" y="1020"/>
                </a:lnTo>
                <a:lnTo>
                  <a:pt x="195" y="1014"/>
                </a:lnTo>
                <a:lnTo>
                  <a:pt x="193" y="1011"/>
                </a:lnTo>
                <a:lnTo>
                  <a:pt x="193" y="1008"/>
                </a:lnTo>
                <a:lnTo>
                  <a:pt x="195" y="1002"/>
                </a:lnTo>
                <a:lnTo>
                  <a:pt x="193" y="1000"/>
                </a:lnTo>
                <a:lnTo>
                  <a:pt x="190" y="997"/>
                </a:lnTo>
                <a:lnTo>
                  <a:pt x="187" y="994"/>
                </a:lnTo>
                <a:lnTo>
                  <a:pt x="190" y="988"/>
                </a:lnTo>
                <a:lnTo>
                  <a:pt x="190" y="982"/>
                </a:lnTo>
                <a:lnTo>
                  <a:pt x="190" y="974"/>
                </a:lnTo>
                <a:lnTo>
                  <a:pt x="187" y="965"/>
                </a:lnTo>
                <a:lnTo>
                  <a:pt x="190" y="956"/>
                </a:lnTo>
                <a:lnTo>
                  <a:pt x="193" y="968"/>
                </a:lnTo>
                <a:lnTo>
                  <a:pt x="195" y="959"/>
                </a:lnTo>
                <a:lnTo>
                  <a:pt x="195" y="954"/>
                </a:lnTo>
                <a:lnTo>
                  <a:pt x="193" y="954"/>
                </a:lnTo>
                <a:lnTo>
                  <a:pt x="187" y="954"/>
                </a:lnTo>
                <a:lnTo>
                  <a:pt x="181" y="959"/>
                </a:lnTo>
                <a:lnTo>
                  <a:pt x="184" y="962"/>
                </a:lnTo>
                <a:lnTo>
                  <a:pt x="184" y="968"/>
                </a:lnTo>
                <a:lnTo>
                  <a:pt x="187" y="971"/>
                </a:lnTo>
                <a:lnTo>
                  <a:pt x="187" y="982"/>
                </a:lnTo>
                <a:lnTo>
                  <a:pt x="184" y="985"/>
                </a:lnTo>
                <a:lnTo>
                  <a:pt x="178" y="985"/>
                </a:lnTo>
                <a:lnTo>
                  <a:pt x="172" y="982"/>
                </a:lnTo>
                <a:lnTo>
                  <a:pt x="175" y="988"/>
                </a:lnTo>
                <a:lnTo>
                  <a:pt x="181" y="994"/>
                </a:lnTo>
                <a:lnTo>
                  <a:pt x="184" y="1002"/>
                </a:lnTo>
                <a:lnTo>
                  <a:pt x="181" y="1008"/>
                </a:lnTo>
                <a:lnTo>
                  <a:pt x="181" y="1014"/>
                </a:lnTo>
                <a:lnTo>
                  <a:pt x="178" y="1011"/>
                </a:lnTo>
                <a:lnTo>
                  <a:pt x="172" y="1020"/>
                </a:lnTo>
                <a:lnTo>
                  <a:pt x="175" y="1023"/>
                </a:lnTo>
                <a:lnTo>
                  <a:pt x="170" y="1028"/>
                </a:lnTo>
                <a:lnTo>
                  <a:pt x="164" y="1028"/>
                </a:lnTo>
                <a:lnTo>
                  <a:pt x="158" y="1020"/>
                </a:lnTo>
                <a:lnTo>
                  <a:pt x="155" y="1020"/>
                </a:lnTo>
                <a:lnTo>
                  <a:pt x="164" y="1031"/>
                </a:lnTo>
                <a:lnTo>
                  <a:pt x="152" y="1031"/>
                </a:lnTo>
                <a:lnTo>
                  <a:pt x="152" y="1023"/>
                </a:lnTo>
                <a:lnTo>
                  <a:pt x="146" y="1020"/>
                </a:lnTo>
                <a:lnTo>
                  <a:pt x="149" y="1028"/>
                </a:lnTo>
                <a:lnTo>
                  <a:pt x="144" y="1034"/>
                </a:lnTo>
                <a:lnTo>
                  <a:pt x="141" y="1037"/>
                </a:lnTo>
                <a:lnTo>
                  <a:pt x="132" y="1037"/>
                </a:lnTo>
                <a:lnTo>
                  <a:pt x="129" y="1043"/>
                </a:lnTo>
                <a:lnTo>
                  <a:pt x="135" y="1043"/>
                </a:lnTo>
                <a:lnTo>
                  <a:pt x="132" y="1046"/>
                </a:lnTo>
                <a:lnTo>
                  <a:pt x="132" y="1049"/>
                </a:lnTo>
                <a:lnTo>
                  <a:pt x="126" y="1051"/>
                </a:lnTo>
                <a:lnTo>
                  <a:pt x="121" y="1051"/>
                </a:lnTo>
                <a:lnTo>
                  <a:pt x="126" y="1051"/>
                </a:lnTo>
                <a:lnTo>
                  <a:pt x="126" y="1057"/>
                </a:lnTo>
                <a:lnTo>
                  <a:pt x="118" y="1060"/>
                </a:lnTo>
                <a:lnTo>
                  <a:pt x="112" y="1063"/>
                </a:lnTo>
                <a:lnTo>
                  <a:pt x="109" y="1072"/>
                </a:lnTo>
                <a:lnTo>
                  <a:pt x="106" y="1074"/>
                </a:lnTo>
                <a:lnTo>
                  <a:pt x="103" y="1077"/>
                </a:lnTo>
                <a:lnTo>
                  <a:pt x="100" y="1083"/>
                </a:lnTo>
                <a:lnTo>
                  <a:pt x="95" y="1089"/>
                </a:lnTo>
                <a:lnTo>
                  <a:pt x="89" y="1092"/>
                </a:lnTo>
                <a:lnTo>
                  <a:pt x="86" y="1095"/>
                </a:lnTo>
                <a:lnTo>
                  <a:pt x="80" y="1100"/>
                </a:lnTo>
                <a:lnTo>
                  <a:pt x="74" y="1103"/>
                </a:lnTo>
                <a:lnTo>
                  <a:pt x="74" y="1100"/>
                </a:lnTo>
                <a:lnTo>
                  <a:pt x="72" y="1100"/>
                </a:lnTo>
                <a:lnTo>
                  <a:pt x="74" y="1095"/>
                </a:lnTo>
                <a:lnTo>
                  <a:pt x="72" y="1095"/>
                </a:lnTo>
                <a:lnTo>
                  <a:pt x="72" y="1098"/>
                </a:lnTo>
                <a:lnTo>
                  <a:pt x="69" y="1100"/>
                </a:lnTo>
                <a:lnTo>
                  <a:pt x="69" y="1103"/>
                </a:lnTo>
                <a:lnTo>
                  <a:pt x="63" y="1106"/>
                </a:lnTo>
                <a:lnTo>
                  <a:pt x="57" y="1106"/>
                </a:lnTo>
                <a:lnTo>
                  <a:pt x="54" y="1103"/>
                </a:lnTo>
                <a:lnTo>
                  <a:pt x="54" y="1106"/>
                </a:lnTo>
                <a:lnTo>
                  <a:pt x="54" y="1109"/>
                </a:lnTo>
                <a:lnTo>
                  <a:pt x="51" y="1109"/>
                </a:lnTo>
                <a:lnTo>
                  <a:pt x="46" y="1109"/>
                </a:lnTo>
                <a:lnTo>
                  <a:pt x="43" y="1109"/>
                </a:lnTo>
                <a:lnTo>
                  <a:pt x="37" y="1106"/>
                </a:lnTo>
                <a:lnTo>
                  <a:pt x="34" y="1106"/>
                </a:lnTo>
                <a:lnTo>
                  <a:pt x="31" y="1106"/>
                </a:lnTo>
                <a:lnTo>
                  <a:pt x="26" y="1112"/>
                </a:lnTo>
                <a:lnTo>
                  <a:pt x="26" y="1109"/>
                </a:lnTo>
                <a:lnTo>
                  <a:pt x="28" y="1106"/>
                </a:lnTo>
                <a:lnTo>
                  <a:pt x="31" y="1103"/>
                </a:lnTo>
                <a:lnTo>
                  <a:pt x="34" y="1100"/>
                </a:lnTo>
                <a:lnTo>
                  <a:pt x="28" y="1103"/>
                </a:lnTo>
                <a:lnTo>
                  <a:pt x="23" y="1106"/>
                </a:lnTo>
                <a:lnTo>
                  <a:pt x="28" y="1098"/>
                </a:lnTo>
                <a:lnTo>
                  <a:pt x="23" y="1103"/>
                </a:lnTo>
                <a:lnTo>
                  <a:pt x="23" y="1100"/>
                </a:lnTo>
                <a:lnTo>
                  <a:pt x="20" y="1103"/>
                </a:lnTo>
                <a:lnTo>
                  <a:pt x="17" y="1100"/>
                </a:lnTo>
                <a:lnTo>
                  <a:pt x="23" y="1098"/>
                </a:lnTo>
                <a:lnTo>
                  <a:pt x="26" y="1098"/>
                </a:lnTo>
                <a:lnTo>
                  <a:pt x="20" y="1098"/>
                </a:lnTo>
                <a:lnTo>
                  <a:pt x="17" y="1092"/>
                </a:lnTo>
                <a:lnTo>
                  <a:pt x="17" y="1098"/>
                </a:lnTo>
                <a:lnTo>
                  <a:pt x="14" y="1100"/>
                </a:lnTo>
                <a:lnTo>
                  <a:pt x="17" y="1103"/>
                </a:lnTo>
                <a:lnTo>
                  <a:pt x="8" y="1103"/>
                </a:lnTo>
                <a:lnTo>
                  <a:pt x="5" y="1098"/>
                </a:lnTo>
                <a:lnTo>
                  <a:pt x="8" y="1092"/>
                </a:lnTo>
                <a:lnTo>
                  <a:pt x="11" y="1092"/>
                </a:lnTo>
                <a:lnTo>
                  <a:pt x="17" y="1089"/>
                </a:lnTo>
                <a:lnTo>
                  <a:pt x="11" y="1089"/>
                </a:lnTo>
                <a:lnTo>
                  <a:pt x="8" y="1083"/>
                </a:lnTo>
                <a:lnTo>
                  <a:pt x="11" y="1089"/>
                </a:lnTo>
                <a:lnTo>
                  <a:pt x="2" y="1089"/>
                </a:lnTo>
                <a:lnTo>
                  <a:pt x="0" y="1086"/>
                </a:lnTo>
                <a:lnTo>
                  <a:pt x="0" y="1083"/>
                </a:lnTo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83" name="Freeform 232"/>
          <p:cNvSpPr>
            <a:spLocks/>
          </p:cNvSpPr>
          <p:nvPr/>
        </p:nvSpPr>
        <p:spPr bwMode="auto">
          <a:xfrm>
            <a:off x="6927850" y="1219200"/>
            <a:ext cx="568325" cy="258763"/>
          </a:xfrm>
          <a:custGeom>
            <a:avLst/>
            <a:gdLst>
              <a:gd name="T0" fmla="*/ 2147483647 w 331"/>
              <a:gd name="T1" fmla="*/ 2147483647 h 187"/>
              <a:gd name="T2" fmla="*/ 2147483647 w 331"/>
              <a:gd name="T3" fmla="*/ 2147483647 h 187"/>
              <a:gd name="T4" fmla="*/ 2147483647 w 331"/>
              <a:gd name="T5" fmla="*/ 2147483647 h 187"/>
              <a:gd name="T6" fmla="*/ 2147483647 w 331"/>
              <a:gd name="T7" fmla="*/ 2147483647 h 187"/>
              <a:gd name="T8" fmla="*/ 2147483647 w 331"/>
              <a:gd name="T9" fmla="*/ 2147483647 h 187"/>
              <a:gd name="T10" fmla="*/ 2147483647 w 331"/>
              <a:gd name="T11" fmla="*/ 2147483647 h 187"/>
              <a:gd name="T12" fmla="*/ 2147483647 w 331"/>
              <a:gd name="T13" fmla="*/ 2147483647 h 187"/>
              <a:gd name="T14" fmla="*/ 2147483647 w 331"/>
              <a:gd name="T15" fmla="*/ 2147483647 h 187"/>
              <a:gd name="T16" fmla="*/ 2147483647 w 331"/>
              <a:gd name="T17" fmla="*/ 2147483647 h 187"/>
              <a:gd name="T18" fmla="*/ 2147483647 w 331"/>
              <a:gd name="T19" fmla="*/ 2147483647 h 187"/>
              <a:gd name="T20" fmla="*/ 2147483647 w 331"/>
              <a:gd name="T21" fmla="*/ 2147483647 h 187"/>
              <a:gd name="T22" fmla="*/ 2147483647 w 331"/>
              <a:gd name="T23" fmla="*/ 2147483647 h 187"/>
              <a:gd name="T24" fmla="*/ 2147483647 w 331"/>
              <a:gd name="T25" fmla="*/ 2147483647 h 187"/>
              <a:gd name="T26" fmla="*/ 2147483647 w 331"/>
              <a:gd name="T27" fmla="*/ 2147483647 h 187"/>
              <a:gd name="T28" fmla="*/ 2147483647 w 331"/>
              <a:gd name="T29" fmla="*/ 2147483647 h 187"/>
              <a:gd name="T30" fmla="*/ 2147483647 w 331"/>
              <a:gd name="T31" fmla="*/ 2147483647 h 187"/>
              <a:gd name="T32" fmla="*/ 2147483647 w 331"/>
              <a:gd name="T33" fmla="*/ 2147483647 h 187"/>
              <a:gd name="T34" fmla="*/ 2147483647 w 331"/>
              <a:gd name="T35" fmla="*/ 2147483647 h 187"/>
              <a:gd name="T36" fmla="*/ 2147483647 w 331"/>
              <a:gd name="T37" fmla="*/ 2147483647 h 187"/>
              <a:gd name="T38" fmla="*/ 2147483647 w 331"/>
              <a:gd name="T39" fmla="*/ 2147483647 h 187"/>
              <a:gd name="T40" fmla="*/ 2147483647 w 331"/>
              <a:gd name="T41" fmla="*/ 2147483647 h 187"/>
              <a:gd name="T42" fmla="*/ 2147483647 w 331"/>
              <a:gd name="T43" fmla="*/ 2147483647 h 187"/>
              <a:gd name="T44" fmla="*/ 2147483647 w 331"/>
              <a:gd name="T45" fmla="*/ 2147483647 h 187"/>
              <a:gd name="T46" fmla="*/ 2147483647 w 331"/>
              <a:gd name="T47" fmla="*/ 2147483647 h 187"/>
              <a:gd name="T48" fmla="*/ 2147483647 w 331"/>
              <a:gd name="T49" fmla="*/ 2147483647 h 187"/>
              <a:gd name="T50" fmla="*/ 2147483647 w 331"/>
              <a:gd name="T51" fmla="*/ 2147483647 h 187"/>
              <a:gd name="T52" fmla="*/ 2147483647 w 331"/>
              <a:gd name="T53" fmla="*/ 2147483647 h 187"/>
              <a:gd name="T54" fmla="*/ 2147483647 w 331"/>
              <a:gd name="T55" fmla="*/ 2147483647 h 187"/>
              <a:gd name="T56" fmla="*/ 2147483647 w 331"/>
              <a:gd name="T57" fmla="*/ 2147483647 h 187"/>
              <a:gd name="T58" fmla="*/ 2147483647 w 331"/>
              <a:gd name="T59" fmla="*/ 2147483647 h 187"/>
              <a:gd name="T60" fmla="*/ 2147483647 w 331"/>
              <a:gd name="T61" fmla="*/ 2147483647 h 187"/>
              <a:gd name="T62" fmla="*/ 2147483647 w 331"/>
              <a:gd name="T63" fmla="*/ 2147483647 h 187"/>
              <a:gd name="T64" fmla="*/ 2147483647 w 331"/>
              <a:gd name="T65" fmla="*/ 2147483647 h 187"/>
              <a:gd name="T66" fmla="*/ 2147483647 w 331"/>
              <a:gd name="T67" fmla="*/ 2147483647 h 187"/>
              <a:gd name="T68" fmla="*/ 2147483647 w 331"/>
              <a:gd name="T69" fmla="*/ 2147483647 h 187"/>
              <a:gd name="T70" fmla="*/ 2147483647 w 331"/>
              <a:gd name="T71" fmla="*/ 2147483647 h 187"/>
              <a:gd name="T72" fmla="*/ 2147483647 w 331"/>
              <a:gd name="T73" fmla="*/ 2147483647 h 187"/>
              <a:gd name="T74" fmla="*/ 2147483647 w 331"/>
              <a:gd name="T75" fmla="*/ 2147483647 h 187"/>
              <a:gd name="T76" fmla="*/ 2147483647 w 331"/>
              <a:gd name="T77" fmla="*/ 2147483647 h 187"/>
              <a:gd name="T78" fmla="*/ 2147483647 w 331"/>
              <a:gd name="T79" fmla="*/ 2147483647 h 187"/>
              <a:gd name="T80" fmla="*/ 2147483647 w 331"/>
              <a:gd name="T81" fmla="*/ 2147483647 h 187"/>
              <a:gd name="T82" fmla="*/ 2147483647 w 331"/>
              <a:gd name="T83" fmla="*/ 2147483647 h 187"/>
              <a:gd name="T84" fmla="*/ 2147483647 w 331"/>
              <a:gd name="T85" fmla="*/ 2147483647 h 187"/>
              <a:gd name="T86" fmla="*/ 2147483647 w 331"/>
              <a:gd name="T87" fmla="*/ 2147483647 h 187"/>
              <a:gd name="T88" fmla="*/ 2147483647 w 331"/>
              <a:gd name="T89" fmla="*/ 2147483647 h 187"/>
              <a:gd name="T90" fmla="*/ 2147483647 w 331"/>
              <a:gd name="T91" fmla="*/ 2147483647 h 187"/>
              <a:gd name="T92" fmla="*/ 2147483647 w 331"/>
              <a:gd name="T93" fmla="*/ 2147483647 h 187"/>
              <a:gd name="T94" fmla="*/ 2147483647 w 331"/>
              <a:gd name="T95" fmla="*/ 2147483647 h 187"/>
              <a:gd name="T96" fmla="*/ 2147483647 w 331"/>
              <a:gd name="T97" fmla="*/ 2147483647 h 187"/>
              <a:gd name="T98" fmla="*/ 2147483647 w 331"/>
              <a:gd name="T99" fmla="*/ 2147483647 h 187"/>
              <a:gd name="T100" fmla="*/ 2147483647 w 331"/>
              <a:gd name="T101" fmla="*/ 2147483647 h 187"/>
              <a:gd name="T102" fmla="*/ 2147483647 w 331"/>
              <a:gd name="T103" fmla="*/ 2147483647 h 187"/>
              <a:gd name="T104" fmla="*/ 2147483647 w 331"/>
              <a:gd name="T105" fmla="*/ 2147483647 h 187"/>
              <a:gd name="T106" fmla="*/ 2147483647 w 331"/>
              <a:gd name="T107" fmla="*/ 2147483647 h 187"/>
              <a:gd name="T108" fmla="*/ 2147483647 w 331"/>
              <a:gd name="T109" fmla="*/ 2147483647 h 187"/>
              <a:gd name="T110" fmla="*/ 2147483647 w 331"/>
              <a:gd name="T111" fmla="*/ 2147483647 h 187"/>
              <a:gd name="T112" fmla="*/ 2147483647 w 331"/>
              <a:gd name="T113" fmla="*/ 2147483647 h 187"/>
              <a:gd name="T114" fmla="*/ 2147483647 w 331"/>
              <a:gd name="T115" fmla="*/ 2147483647 h 187"/>
              <a:gd name="T116" fmla="*/ 2147483647 w 331"/>
              <a:gd name="T117" fmla="*/ 2147483647 h 18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31"/>
              <a:gd name="T178" fmla="*/ 0 h 187"/>
              <a:gd name="T179" fmla="*/ 331 w 331"/>
              <a:gd name="T180" fmla="*/ 187 h 18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31" h="187">
                <a:moveTo>
                  <a:pt x="3" y="184"/>
                </a:moveTo>
                <a:lnTo>
                  <a:pt x="0" y="184"/>
                </a:lnTo>
                <a:lnTo>
                  <a:pt x="0" y="181"/>
                </a:lnTo>
                <a:lnTo>
                  <a:pt x="0" y="178"/>
                </a:lnTo>
                <a:lnTo>
                  <a:pt x="3" y="175"/>
                </a:lnTo>
                <a:lnTo>
                  <a:pt x="3" y="172"/>
                </a:lnTo>
                <a:lnTo>
                  <a:pt x="6" y="172"/>
                </a:lnTo>
                <a:lnTo>
                  <a:pt x="6" y="170"/>
                </a:lnTo>
                <a:lnTo>
                  <a:pt x="6" y="167"/>
                </a:lnTo>
                <a:lnTo>
                  <a:pt x="8" y="164"/>
                </a:lnTo>
                <a:lnTo>
                  <a:pt x="8" y="167"/>
                </a:lnTo>
                <a:lnTo>
                  <a:pt x="11" y="167"/>
                </a:lnTo>
                <a:lnTo>
                  <a:pt x="11" y="170"/>
                </a:lnTo>
                <a:lnTo>
                  <a:pt x="8" y="172"/>
                </a:lnTo>
                <a:lnTo>
                  <a:pt x="8" y="175"/>
                </a:lnTo>
                <a:lnTo>
                  <a:pt x="6" y="178"/>
                </a:lnTo>
                <a:lnTo>
                  <a:pt x="6" y="181"/>
                </a:lnTo>
                <a:lnTo>
                  <a:pt x="8" y="178"/>
                </a:lnTo>
                <a:lnTo>
                  <a:pt x="11" y="175"/>
                </a:lnTo>
                <a:lnTo>
                  <a:pt x="11" y="172"/>
                </a:lnTo>
                <a:lnTo>
                  <a:pt x="14" y="172"/>
                </a:lnTo>
                <a:lnTo>
                  <a:pt x="17" y="172"/>
                </a:lnTo>
                <a:lnTo>
                  <a:pt x="17" y="175"/>
                </a:lnTo>
                <a:lnTo>
                  <a:pt x="17" y="181"/>
                </a:lnTo>
                <a:lnTo>
                  <a:pt x="17" y="184"/>
                </a:lnTo>
                <a:lnTo>
                  <a:pt x="20" y="187"/>
                </a:lnTo>
                <a:lnTo>
                  <a:pt x="20" y="184"/>
                </a:lnTo>
                <a:lnTo>
                  <a:pt x="20" y="181"/>
                </a:lnTo>
                <a:lnTo>
                  <a:pt x="20" y="178"/>
                </a:lnTo>
                <a:lnTo>
                  <a:pt x="23" y="175"/>
                </a:lnTo>
                <a:lnTo>
                  <a:pt x="26" y="175"/>
                </a:lnTo>
                <a:lnTo>
                  <a:pt x="29" y="175"/>
                </a:lnTo>
                <a:lnTo>
                  <a:pt x="31" y="178"/>
                </a:lnTo>
                <a:lnTo>
                  <a:pt x="34" y="175"/>
                </a:lnTo>
                <a:lnTo>
                  <a:pt x="31" y="175"/>
                </a:lnTo>
                <a:lnTo>
                  <a:pt x="31" y="172"/>
                </a:lnTo>
                <a:lnTo>
                  <a:pt x="29" y="172"/>
                </a:lnTo>
                <a:lnTo>
                  <a:pt x="26" y="172"/>
                </a:lnTo>
                <a:lnTo>
                  <a:pt x="23" y="172"/>
                </a:lnTo>
                <a:lnTo>
                  <a:pt x="20" y="170"/>
                </a:lnTo>
                <a:lnTo>
                  <a:pt x="17" y="167"/>
                </a:lnTo>
                <a:lnTo>
                  <a:pt x="14" y="167"/>
                </a:lnTo>
                <a:lnTo>
                  <a:pt x="14" y="164"/>
                </a:lnTo>
                <a:lnTo>
                  <a:pt x="14" y="161"/>
                </a:lnTo>
                <a:lnTo>
                  <a:pt x="20" y="161"/>
                </a:lnTo>
                <a:lnTo>
                  <a:pt x="23" y="158"/>
                </a:lnTo>
                <a:lnTo>
                  <a:pt x="26" y="158"/>
                </a:lnTo>
                <a:lnTo>
                  <a:pt x="26" y="161"/>
                </a:lnTo>
                <a:lnTo>
                  <a:pt x="29" y="164"/>
                </a:lnTo>
                <a:lnTo>
                  <a:pt x="31" y="167"/>
                </a:lnTo>
                <a:lnTo>
                  <a:pt x="34" y="170"/>
                </a:lnTo>
                <a:lnTo>
                  <a:pt x="37" y="172"/>
                </a:lnTo>
                <a:lnTo>
                  <a:pt x="40" y="172"/>
                </a:lnTo>
                <a:lnTo>
                  <a:pt x="43" y="172"/>
                </a:lnTo>
                <a:lnTo>
                  <a:pt x="46" y="172"/>
                </a:lnTo>
                <a:lnTo>
                  <a:pt x="43" y="175"/>
                </a:lnTo>
                <a:lnTo>
                  <a:pt x="43" y="178"/>
                </a:lnTo>
                <a:lnTo>
                  <a:pt x="43" y="181"/>
                </a:lnTo>
                <a:lnTo>
                  <a:pt x="46" y="181"/>
                </a:lnTo>
                <a:lnTo>
                  <a:pt x="52" y="181"/>
                </a:lnTo>
                <a:lnTo>
                  <a:pt x="54" y="181"/>
                </a:lnTo>
                <a:lnTo>
                  <a:pt x="52" y="178"/>
                </a:lnTo>
                <a:lnTo>
                  <a:pt x="49" y="178"/>
                </a:lnTo>
                <a:lnTo>
                  <a:pt x="49" y="175"/>
                </a:lnTo>
                <a:lnTo>
                  <a:pt x="46" y="170"/>
                </a:lnTo>
                <a:lnTo>
                  <a:pt x="43" y="170"/>
                </a:lnTo>
                <a:lnTo>
                  <a:pt x="40" y="170"/>
                </a:lnTo>
                <a:lnTo>
                  <a:pt x="37" y="170"/>
                </a:lnTo>
                <a:lnTo>
                  <a:pt x="34" y="167"/>
                </a:lnTo>
                <a:lnTo>
                  <a:pt x="31" y="164"/>
                </a:lnTo>
                <a:lnTo>
                  <a:pt x="31" y="161"/>
                </a:lnTo>
                <a:lnTo>
                  <a:pt x="31" y="158"/>
                </a:lnTo>
                <a:lnTo>
                  <a:pt x="29" y="158"/>
                </a:lnTo>
                <a:lnTo>
                  <a:pt x="29" y="155"/>
                </a:lnTo>
                <a:lnTo>
                  <a:pt x="29" y="152"/>
                </a:lnTo>
                <a:lnTo>
                  <a:pt x="31" y="149"/>
                </a:lnTo>
                <a:lnTo>
                  <a:pt x="34" y="147"/>
                </a:lnTo>
                <a:lnTo>
                  <a:pt x="34" y="144"/>
                </a:lnTo>
                <a:lnTo>
                  <a:pt x="34" y="141"/>
                </a:lnTo>
                <a:lnTo>
                  <a:pt x="37" y="141"/>
                </a:lnTo>
                <a:lnTo>
                  <a:pt x="40" y="138"/>
                </a:lnTo>
                <a:lnTo>
                  <a:pt x="43" y="138"/>
                </a:lnTo>
                <a:lnTo>
                  <a:pt x="49" y="138"/>
                </a:lnTo>
                <a:lnTo>
                  <a:pt x="52" y="135"/>
                </a:lnTo>
                <a:lnTo>
                  <a:pt x="54" y="135"/>
                </a:lnTo>
                <a:lnTo>
                  <a:pt x="54" y="138"/>
                </a:lnTo>
                <a:lnTo>
                  <a:pt x="54" y="141"/>
                </a:lnTo>
                <a:lnTo>
                  <a:pt x="54" y="144"/>
                </a:lnTo>
                <a:lnTo>
                  <a:pt x="52" y="147"/>
                </a:lnTo>
                <a:lnTo>
                  <a:pt x="54" y="147"/>
                </a:lnTo>
                <a:lnTo>
                  <a:pt x="54" y="149"/>
                </a:lnTo>
                <a:lnTo>
                  <a:pt x="54" y="152"/>
                </a:lnTo>
                <a:lnTo>
                  <a:pt x="54" y="155"/>
                </a:lnTo>
                <a:lnTo>
                  <a:pt x="54" y="158"/>
                </a:lnTo>
                <a:lnTo>
                  <a:pt x="54" y="161"/>
                </a:lnTo>
                <a:lnTo>
                  <a:pt x="57" y="161"/>
                </a:lnTo>
                <a:lnTo>
                  <a:pt x="57" y="158"/>
                </a:lnTo>
                <a:lnTo>
                  <a:pt x="57" y="155"/>
                </a:lnTo>
                <a:lnTo>
                  <a:pt x="57" y="152"/>
                </a:lnTo>
                <a:lnTo>
                  <a:pt x="60" y="152"/>
                </a:lnTo>
                <a:lnTo>
                  <a:pt x="63" y="152"/>
                </a:lnTo>
                <a:lnTo>
                  <a:pt x="66" y="152"/>
                </a:lnTo>
                <a:lnTo>
                  <a:pt x="69" y="152"/>
                </a:lnTo>
                <a:lnTo>
                  <a:pt x="69" y="149"/>
                </a:lnTo>
                <a:lnTo>
                  <a:pt x="66" y="149"/>
                </a:lnTo>
                <a:lnTo>
                  <a:pt x="63" y="149"/>
                </a:lnTo>
                <a:lnTo>
                  <a:pt x="60" y="149"/>
                </a:lnTo>
                <a:lnTo>
                  <a:pt x="57" y="149"/>
                </a:lnTo>
                <a:lnTo>
                  <a:pt x="57" y="147"/>
                </a:lnTo>
                <a:lnTo>
                  <a:pt x="57" y="144"/>
                </a:lnTo>
                <a:lnTo>
                  <a:pt x="60" y="141"/>
                </a:lnTo>
                <a:lnTo>
                  <a:pt x="60" y="138"/>
                </a:lnTo>
                <a:lnTo>
                  <a:pt x="60" y="135"/>
                </a:lnTo>
                <a:lnTo>
                  <a:pt x="63" y="132"/>
                </a:lnTo>
                <a:lnTo>
                  <a:pt x="63" y="135"/>
                </a:lnTo>
                <a:lnTo>
                  <a:pt x="63" y="138"/>
                </a:lnTo>
                <a:lnTo>
                  <a:pt x="66" y="135"/>
                </a:lnTo>
                <a:lnTo>
                  <a:pt x="66" y="132"/>
                </a:lnTo>
                <a:lnTo>
                  <a:pt x="69" y="129"/>
                </a:lnTo>
                <a:lnTo>
                  <a:pt x="69" y="126"/>
                </a:lnTo>
                <a:lnTo>
                  <a:pt x="69" y="124"/>
                </a:lnTo>
                <a:lnTo>
                  <a:pt x="72" y="121"/>
                </a:lnTo>
                <a:lnTo>
                  <a:pt x="72" y="124"/>
                </a:lnTo>
                <a:lnTo>
                  <a:pt x="75" y="126"/>
                </a:lnTo>
                <a:lnTo>
                  <a:pt x="78" y="126"/>
                </a:lnTo>
                <a:lnTo>
                  <a:pt x="75" y="132"/>
                </a:lnTo>
                <a:lnTo>
                  <a:pt x="75" y="135"/>
                </a:lnTo>
                <a:lnTo>
                  <a:pt x="72" y="141"/>
                </a:lnTo>
                <a:lnTo>
                  <a:pt x="72" y="144"/>
                </a:lnTo>
                <a:lnTo>
                  <a:pt x="78" y="147"/>
                </a:lnTo>
                <a:lnTo>
                  <a:pt x="78" y="149"/>
                </a:lnTo>
                <a:lnTo>
                  <a:pt x="75" y="149"/>
                </a:lnTo>
                <a:lnTo>
                  <a:pt x="75" y="152"/>
                </a:lnTo>
                <a:lnTo>
                  <a:pt x="75" y="155"/>
                </a:lnTo>
                <a:lnTo>
                  <a:pt x="75" y="158"/>
                </a:lnTo>
                <a:lnTo>
                  <a:pt x="72" y="161"/>
                </a:lnTo>
                <a:lnTo>
                  <a:pt x="72" y="164"/>
                </a:lnTo>
                <a:lnTo>
                  <a:pt x="69" y="170"/>
                </a:lnTo>
                <a:lnTo>
                  <a:pt x="66" y="170"/>
                </a:lnTo>
                <a:lnTo>
                  <a:pt x="63" y="175"/>
                </a:lnTo>
                <a:lnTo>
                  <a:pt x="66" y="175"/>
                </a:lnTo>
                <a:lnTo>
                  <a:pt x="69" y="172"/>
                </a:lnTo>
                <a:lnTo>
                  <a:pt x="72" y="170"/>
                </a:lnTo>
                <a:lnTo>
                  <a:pt x="75" y="167"/>
                </a:lnTo>
                <a:lnTo>
                  <a:pt x="78" y="167"/>
                </a:lnTo>
                <a:lnTo>
                  <a:pt x="78" y="158"/>
                </a:lnTo>
                <a:lnTo>
                  <a:pt x="78" y="155"/>
                </a:lnTo>
                <a:lnTo>
                  <a:pt x="78" y="149"/>
                </a:lnTo>
                <a:lnTo>
                  <a:pt x="80" y="152"/>
                </a:lnTo>
                <a:lnTo>
                  <a:pt x="83" y="152"/>
                </a:lnTo>
                <a:lnTo>
                  <a:pt x="83" y="155"/>
                </a:lnTo>
                <a:lnTo>
                  <a:pt x="86" y="155"/>
                </a:lnTo>
                <a:lnTo>
                  <a:pt x="89" y="155"/>
                </a:lnTo>
                <a:lnTo>
                  <a:pt x="95" y="155"/>
                </a:lnTo>
                <a:lnTo>
                  <a:pt x="92" y="152"/>
                </a:lnTo>
                <a:lnTo>
                  <a:pt x="86" y="152"/>
                </a:lnTo>
                <a:lnTo>
                  <a:pt x="86" y="149"/>
                </a:lnTo>
                <a:lnTo>
                  <a:pt x="83" y="147"/>
                </a:lnTo>
                <a:lnTo>
                  <a:pt x="80" y="147"/>
                </a:lnTo>
                <a:lnTo>
                  <a:pt x="83" y="144"/>
                </a:lnTo>
                <a:lnTo>
                  <a:pt x="83" y="141"/>
                </a:lnTo>
                <a:lnTo>
                  <a:pt x="83" y="138"/>
                </a:lnTo>
                <a:lnTo>
                  <a:pt x="80" y="135"/>
                </a:lnTo>
                <a:lnTo>
                  <a:pt x="83" y="135"/>
                </a:lnTo>
                <a:lnTo>
                  <a:pt x="86" y="135"/>
                </a:lnTo>
                <a:lnTo>
                  <a:pt x="89" y="132"/>
                </a:lnTo>
                <a:lnTo>
                  <a:pt x="89" y="129"/>
                </a:lnTo>
                <a:lnTo>
                  <a:pt x="89" y="126"/>
                </a:lnTo>
                <a:lnTo>
                  <a:pt x="92" y="124"/>
                </a:lnTo>
                <a:lnTo>
                  <a:pt x="95" y="121"/>
                </a:lnTo>
                <a:lnTo>
                  <a:pt x="98" y="118"/>
                </a:lnTo>
                <a:lnTo>
                  <a:pt x="98" y="121"/>
                </a:lnTo>
                <a:lnTo>
                  <a:pt x="95" y="124"/>
                </a:lnTo>
                <a:lnTo>
                  <a:pt x="95" y="126"/>
                </a:lnTo>
                <a:lnTo>
                  <a:pt x="92" y="129"/>
                </a:lnTo>
                <a:lnTo>
                  <a:pt x="95" y="129"/>
                </a:lnTo>
                <a:lnTo>
                  <a:pt x="95" y="132"/>
                </a:lnTo>
                <a:lnTo>
                  <a:pt x="98" y="129"/>
                </a:lnTo>
                <a:lnTo>
                  <a:pt x="98" y="126"/>
                </a:lnTo>
                <a:lnTo>
                  <a:pt x="101" y="124"/>
                </a:lnTo>
                <a:lnTo>
                  <a:pt x="103" y="124"/>
                </a:lnTo>
                <a:lnTo>
                  <a:pt x="103" y="126"/>
                </a:lnTo>
                <a:lnTo>
                  <a:pt x="101" y="129"/>
                </a:lnTo>
                <a:lnTo>
                  <a:pt x="101" y="132"/>
                </a:lnTo>
                <a:lnTo>
                  <a:pt x="103" y="129"/>
                </a:lnTo>
                <a:lnTo>
                  <a:pt x="103" y="126"/>
                </a:lnTo>
                <a:lnTo>
                  <a:pt x="106" y="126"/>
                </a:lnTo>
                <a:lnTo>
                  <a:pt x="103" y="124"/>
                </a:lnTo>
                <a:lnTo>
                  <a:pt x="106" y="124"/>
                </a:lnTo>
                <a:lnTo>
                  <a:pt x="106" y="121"/>
                </a:lnTo>
                <a:lnTo>
                  <a:pt x="103" y="121"/>
                </a:lnTo>
                <a:lnTo>
                  <a:pt x="103" y="118"/>
                </a:lnTo>
                <a:lnTo>
                  <a:pt x="103" y="115"/>
                </a:lnTo>
                <a:lnTo>
                  <a:pt x="106" y="112"/>
                </a:lnTo>
                <a:lnTo>
                  <a:pt x="109" y="115"/>
                </a:lnTo>
                <a:lnTo>
                  <a:pt x="112" y="115"/>
                </a:lnTo>
                <a:lnTo>
                  <a:pt x="115" y="118"/>
                </a:lnTo>
                <a:lnTo>
                  <a:pt x="118" y="121"/>
                </a:lnTo>
                <a:lnTo>
                  <a:pt x="118" y="124"/>
                </a:lnTo>
                <a:lnTo>
                  <a:pt x="124" y="124"/>
                </a:lnTo>
                <a:lnTo>
                  <a:pt x="126" y="124"/>
                </a:lnTo>
                <a:lnTo>
                  <a:pt x="129" y="124"/>
                </a:lnTo>
                <a:lnTo>
                  <a:pt x="132" y="124"/>
                </a:lnTo>
                <a:lnTo>
                  <a:pt x="129" y="121"/>
                </a:lnTo>
                <a:lnTo>
                  <a:pt x="126" y="118"/>
                </a:lnTo>
                <a:lnTo>
                  <a:pt x="126" y="115"/>
                </a:lnTo>
                <a:lnTo>
                  <a:pt x="129" y="112"/>
                </a:lnTo>
                <a:lnTo>
                  <a:pt x="132" y="112"/>
                </a:lnTo>
                <a:lnTo>
                  <a:pt x="129" y="112"/>
                </a:lnTo>
                <a:lnTo>
                  <a:pt x="126" y="112"/>
                </a:lnTo>
                <a:lnTo>
                  <a:pt x="124" y="112"/>
                </a:lnTo>
                <a:lnTo>
                  <a:pt x="121" y="112"/>
                </a:lnTo>
                <a:lnTo>
                  <a:pt x="124" y="109"/>
                </a:lnTo>
                <a:lnTo>
                  <a:pt x="126" y="106"/>
                </a:lnTo>
                <a:lnTo>
                  <a:pt x="129" y="106"/>
                </a:lnTo>
                <a:lnTo>
                  <a:pt x="129" y="103"/>
                </a:lnTo>
                <a:lnTo>
                  <a:pt x="132" y="103"/>
                </a:lnTo>
                <a:lnTo>
                  <a:pt x="126" y="106"/>
                </a:lnTo>
                <a:lnTo>
                  <a:pt x="124" y="106"/>
                </a:lnTo>
                <a:lnTo>
                  <a:pt x="121" y="109"/>
                </a:lnTo>
                <a:lnTo>
                  <a:pt x="118" y="109"/>
                </a:lnTo>
                <a:lnTo>
                  <a:pt x="115" y="106"/>
                </a:lnTo>
                <a:lnTo>
                  <a:pt x="112" y="106"/>
                </a:lnTo>
                <a:lnTo>
                  <a:pt x="109" y="106"/>
                </a:lnTo>
                <a:lnTo>
                  <a:pt x="109" y="103"/>
                </a:lnTo>
                <a:lnTo>
                  <a:pt x="112" y="100"/>
                </a:lnTo>
                <a:lnTo>
                  <a:pt x="109" y="103"/>
                </a:lnTo>
                <a:lnTo>
                  <a:pt x="106" y="103"/>
                </a:lnTo>
                <a:lnTo>
                  <a:pt x="103" y="100"/>
                </a:lnTo>
                <a:lnTo>
                  <a:pt x="101" y="100"/>
                </a:lnTo>
                <a:lnTo>
                  <a:pt x="101" y="98"/>
                </a:lnTo>
                <a:lnTo>
                  <a:pt x="103" y="95"/>
                </a:lnTo>
                <a:lnTo>
                  <a:pt x="106" y="95"/>
                </a:lnTo>
                <a:lnTo>
                  <a:pt x="109" y="98"/>
                </a:lnTo>
                <a:lnTo>
                  <a:pt x="109" y="92"/>
                </a:lnTo>
                <a:lnTo>
                  <a:pt x="112" y="89"/>
                </a:lnTo>
                <a:lnTo>
                  <a:pt x="112" y="92"/>
                </a:lnTo>
                <a:lnTo>
                  <a:pt x="115" y="95"/>
                </a:lnTo>
                <a:lnTo>
                  <a:pt x="118" y="98"/>
                </a:lnTo>
                <a:lnTo>
                  <a:pt x="121" y="98"/>
                </a:lnTo>
                <a:lnTo>
                  <a:pt x="121" y="100"/>
                </a:lnTo>
                <a:lnTo>
                  <a:pt x="121" y="98"/>
                </a:lnTo>
                <a:lnTo>
                  <a:pt x="121" y="95"/>
                </a:lnTo>
                <a:lnTo>
                  <a:pt x="124" y="89"/>
                </a:lnTo>
                <a:lnTo>
                  <a:pt x="126" y="89"/>
                </a:lnTo>
                <a:lnTo>
                  <a:pt x="124" y="92"/>
                </a:lnTo>
                <a:lnTo>
                  <a:pt x="126" y="92"/>
                </a:lnTo>
                <a:lnTo>
                  <a:pt x="129" y="89"/>
                </a:lnTo>
                <a:lnTo>
                  <a:pt x="129" y="95"/>
                </a:lnTo>
                <a:lnTo>
                  <a:pt x="132" y="92"/>
                </a:lnTo>
                <a:lnTo>
                  <a:pt x="135" y="89"/>
                </a:lnTo>
                <a:lnTo>
                  <a:pt x="135" y="92"/>
                </a:lnTo>
                <a:lnTo>
                  <a:pt x="135" y="95"/>
                </a:lnTo>
                <a:lnTo>
                  <a:pt x="135" y="100"/>
                </a:lnTo>
                <a:lnTo>
                  <a:pt x="138" y="100"/>
                </a:lnTo>
                <a:lnTo>
                  <a:pt x="141" y="100"/>
                </a:lnTo>
                <a:lnTo>
                  <a:pt x="144" y="100"/>
                </a:lnTo>
                <a:lnTo>
                  <a:pt x="144" y="98"/>
                </a:lnTo>
                <a:lnTo>
                  <a:pt x="141" y="98"/>
                </a:lnTo>
                <a:lnTo>
                  <a:pt x="138" y="100"/>
                </a:lnTo>
                <a:lnTo>
                  <a:pt x="138" y="98"/>
                </a:lnTo>
                <a:lnTo>
                  <a:pt x="138" y="95"/>
                </a:lnTo>
                <a:lnTo>
                  <a:pt x="138" y="92"/>
                </a:lnTo>
                <a:lnTo>
                  <a:pt x="141" y="92"/>
                </a:lnTo>
                <a:lnTo>
                  <a:pt x="144" y="92"/>
                </a:lnTo>
                <a:lnTo>
                  <a:pt x="144" y="95"/>
                </a:lnTo>
                <a:lnTo>
                  <a:pt x="147" y="92"/>
                </a:lnTo>
                <a:lnTo>
                  <a:pt x="147" y="95"/>
                </a:lnTo>
                <a:lnTo>
                  <a:pt x="150" y="92"/>
                </a:lnTo>
                <a:lnTo>
                  <a:pt x="152" y="92"/>
                </a:lnTo>
                <a:lnTo>
                  <a:pt x="155" y="95"/>
                </a:lnTo>
                <a:lnTo>
                  <a:pt x="155" y="92"/>
                </a:lnTo>
                <a:lnTo>
                  <a:pt x="158" y="92"/>
                </a:lnTo>
                <a:lnTo>
                  <a:pt x="158" y="95"/>
                </a:lnTo>
                <a:lnTo>
                  <a:pt x="158" y="98"/>
                </a:lnTo>
                <a:lnTo>
                  <a:pt x="158" y="100"/>
                </a:lnTo>
                <a:lnTo>
                  <a:pt x="155" y="100"/>
                </a:lnTo>
                <a:lnTo>
                  <a:pt x="152" y="100"/>
                </a:lnTo>
                <a:lnTo>
                  <a:pt x="150" y="103"/>
                </a:lnTo>
                <a:lnTo>
                  <a:pt x="147" y="103"/>
                </a:lnTo>
                <a:lnTo>
                  <a:pt x="144" y="106"/>
                </a:lnTo>
                <a:lnTo>
                  <a:pt x="144" y="103"/>
                </a:lnTo>
                <a:lnTo>
                  <a:pt x="141" y="106"/>
                </a:lnTo>
                <a:lnTo>
                  <a:pt x="138" y="109"/>
                </a:lnTo>
                <a:lnTo>
                  <a:pt x="141" y="106"/>
                </a:lnTo>
                <a:lnTo>
                  <a:pt x="147" y="106"/>
                </a:lnTo>
                <a:lnTo>
                  <a:pt x="150" y="103"/>
                </a:lnTo>
                <a:lnTo>
                  <a:pt x="152" y="103"/>
                </a:lnTo>
                <a:lnTo>
                  <a:pt x="158" y="100"/>
                </a:lnTo>
                <a:lnTo>
                  <a:pt x="161" y="98"/>
                </a:lnTo>
                <a:lnTo>
                  <a:pt x="161" y="103"/>
                </a:lnTo>
                <a:lnTo>
                  <a:pt x="161" y="106"/>
                </a:lnTo>
                <a:lnTo>
                  <a:pt x="164" y="106"/>
                </a:lnTo>
                <a:lnTo>
                  <a:pt x="167" y="109"/>
                </a:lnTo>
                <a:lnTo>
                  <a:pt x="167" y="112"/>
                </a:lnTo>
                <a:lnTo>
                  <a:pt x="170" y="112"/>
                </a:lnTo>
                <a:lnTo>
                  <a:pt x="170" y="109"/>
                </a:lnTo>
                <a:lnTo>
                  <a:pt x="173" y="109"/>
                </a:lnTo>
                <a:lnTo>
                  <a:pt x="175" y="109"/>
                </a:lnTo>
                <a:lnTo>
                  <a:pt x="178" y="109"/>
                </a:lnTo>
                <a:lnTo>
                  <a:pt x="178" y="106"/>
                </a:lnTo>
                <a:lnTo>
                  <a:pt x="178" y="103"/>
                </a:lnTo>
                <a:lnTo>
                  <a:pt x="175" y="106"/>
                </a:lnTo>
                <a:lnTo>
                  <a:pt x="173" y="106"/>
                </a:lnTo>
                <a:lnTo>
                  <a:pt x="170" y="103"/>
                </a:lnTo>
                <a:lnTo>
                  <a:pt x="167" y="103"/>
                </a:lnTo>
                <a:lnTo>
                  <a:pt x="167" y="100"/>
                </a:lnTo>
                <a:lnTo>
                  <a:pt x="170" y="100"/>
                </a:lnTo>
                <a:lnTo>
                  <a:pt x="173" y="100"/>
                </a:lnTo>
                <a:lnTo>
                  <a:pt x="173" y="98"/>
                </a:lnTo>
                <a:lnTo>
                  <a:pt x="170" y="95"/>
                </a:lnTo>
                <a:lnTo>
                  <a:pt x="173" y="95"/>
                </a:lnTo>
                <a:lnTo>
                  <a:pt x="170" y="92"/>
                </a:lnTo>
                <a:lnTo>
                  <a:pt x="167" y="92"/>
                </a:lnTo>
                <a:lnTo>
                  <a:pt x="167" y="89"/>
                </a:lnTo>
                <a:lnTo>
                  <a:pt x="170" y="92"/>
                </a:lnTo>
                <a:lnTo>
                  <a:pt x="170" y="89"/>
                </a:lnTo>
                <a:lnTo>
                  <a:pt x="173" y="89"/>
                </a:lnTo>
                <a:lnTo>
                  <a:pt x="170" y="89"/>
                </a:lnTo>
                <a:lnTo>
                  <a:pt x="167" y="89"/>
                </a:lnTo>
                <a:lnTo>
                  <a:pt x="170" y="86"/>
                </a:lnTo>
                <a:lnTo>
                  <a:pt x="173" y="86"/>
                </a:lnTo>
                <a:lnTo>
                  <a:pt x="173" y="83"/>
                </a:lnTo>
                <a:lnTo>
                  <a:pt x="175" y="83"/>
                </a:lnTo>
                <a:lnTo>
                  <a:pt x="175" y="86"/>
                </a:lnTo>
                <a:lnTo>
                  <a:pt x="175" y="83"/>
                </a:lnTo>
                <a:lnTo>
                  <a:pt x="175" y="80"/>
                </a:lnTo>
                <a:lnTo>
                  <a:pt x="173" y="83"/>
                </a:lnTo>
                <a:lnTo>
                  <a:pt x="175" y="80"/>
                </a:lnTo>
                <a:lnTo>
                  <a:pt x="175" y="77"/>
                </a:lnTo>
                <a:lnTo>
                  <a:pt x="178" y="77"/>
                </a:lnTo>
                <a:lnTo>
                  <a:pt x="178" y="75"/>
                </a:lnTo>
                <a:lnTo>
                  <a:pt x="181" y="75"/>
                </a:lnTo>
                <a:lnTo>
                  <a:pt x="184" y="72"/>
                </a:lnTo>
                <a:lnTo>
                  <a:pt x="184" y="69"/>
                </a:lnTo>
                <a:lnTo>
                  <a:pt x="187" y="66"/>
                </a:lnTo>
                <a:lnTo>
                  <a:pt x="190" y="66"/>
                </a:lnTo>
                <a:lnTo>
                  <a:pt x="196" y="66"/>
                </a:lnTo>
                <a:lnTo>
                  <a:pt x="198" y="66"/>
                </a:lnTo>
                <a:lnTo>
                  <a:pt x="198" y="69"/>
                </a:lnTo>
                <a:lnTo>
                  <a:pt x="201" y="69"/>
                </a:lnTo>
                <a:lnTo>
                  <a:pt x="201" y="66"/>
                </a:lnTo>
                <a:lnTo>
                  <a:pt x="198" y="66"/>
                </a:lnTo>
                <a:lnTo>
                  <a:pt x="196" y="63"/>
                </a:lnTo>
                <a:lnTo>
                  <a:pt x="193" y="63"/>
                </a:lnTo>
                <a:lnTo>
                  <a:pt x="193" y="60"/>
                </a:lnTo>
                <a:lnTo>
                  <a:pt x="196" y="60"/>
                </a:lnTo>
                <a:lnTo>
                  <a:pt x="196" y="57"/>
                </a:lnTo>
                <a:lnTo>
                  <a:pt x="196" y="54"/>
                </a:lnTo>
                <a:lnTo>
                  <a:pt x="196" y="52"/>
                </a:lnTo>
                <a:lnTo>
                  <a:pt x="198" y="52"/>
                </a:lnTo>
                <a:lnTo>
                  <a:pt x="201" y="52"/>
                </a:lnTo>
                <a:lnTo>
                  <a:pt x="204" y="52"/>
                </a:lnTo>
                <a:lnTo>
                  <a:pt x="207" y="52"/>
                </a:lnTo>
                <a:lnTo>
                  <a:pt x="207" y="54"/>
                </a:lnTo>
                <a:lnTo>
                  <a:pt x="210" y="54"/>
                </a:lnTo>
                <a:lnTo>
                  <a:pt x="210" y="52"/>
                </a:lnTo>
                <a:lnTo>
                  <a:pt x="207" y="49"/>
                </a:lnTo>
                <a:lnTo>
                  <a:pt x="204" y="49"/>
                </a:lnTo>
                <a:lnTo>
                  <a:pt x="204" y="46"/>
                </a:lnTo>
                <a:lnTo>
                  <a:pt x="201" y="46"/>
                </a:lnTo>
                <a:lnTo>
                  <a:pt x="198" y="46"/>
                </a:lnTo>
                <a:lnTo>
                  <a:pt x="196" y="46"/>
                </a:lnTo>
                <a:lnTo>
                  <a:pt x="196" y="43"/>
                </a:lnTo>
                <a:lnTo>
                  <a:pt x="196" y="40"/>
                </a:lnTo>
                <a:lnTo>
                  <a:pt x="193" y="40"/>
                </a:lnTo>
                <a:lnTo>
                  <a:pt x="196" y="37"/>
                </a:lnTo>
                <a:lnTo>
                  <a:pt x="196" y="40"/>
                </a:lnTo>
                <a:lnTo>
                  <a:pt x="196" y="37"/>
                </a:lnTo>
                <a:lnTo>
                  <a:pt x="198" y="37"/>
                </a:lnTo>
                <a:lnTo>
                  <a:pt x="198" y="40"/>
                </a:lnTo>
                <a:lnTo>
                  <a:pt x="201" y="40"/>
                </a:lnTo>
                <a:lnTo>
                  <a:pt x="204" y="43"/>
                </a:lnTo>
                <a:lnTo>
                  <a:pt x="207" y="43"/>
                </a:lnTo>
                <a:lnTo>
                  <a:pt x="207" y="40"/>
                </a:lnTo>
                <a:lnTo>
                  <a:pt x="204" y="40"/>
                </a:lnTo>
                <a:lnTo>
                  <a:pt x="204" y="37"/>
                </a:lnTo>
                <a:lnTo>
                  <a:pt x="207" y="37"/>
                </a:lnTo>
                <a:lnTo>
                  <a:pt x="207" y="34"/>
                </a:lnTo>
                <a:lnTo>
                  <a:pt x="204" y="34"/>
                </a:lnTo>
                <a:lnTo>
                  <a:pt x="204" y="31"/>
                </a:lnTo>
                <a:lnTo>
                  <a:pt x="201" y="31"/>
                </a:lnTo>
                <a:lnTo>
                  <a:pt x="204" y="28"/>
                </a:lnTo>
                <a:lnTo>
                  <a:pt x="201" y="28"/>
                </a:lnTo>
                <a:lnTo>
                  <a:pt x="204" y="28"/>
                </a:lnTo>
                <a:lnTo>
                  <a:pt x="204" y="26"/>
                </a:lnTo>
                <a:lnTo>
                  <a:pt x="207" y="26"/>
                </a:lnTo>
                <a:lnTo>
                  <a:pt x="207" y="28"/>
                </a:lnTo>
                <a:lnTo>
                  <a:pt x="210" y="26"/>
                </a:lnTo>
                <a:lnTo>
                  <a:pt x="210" y="28"/>
                </a:lnTo>
                <a:lnTo>
                  <a:pt x="213" y="31"/>
                </a:lnTo>
                <a:lnTo>
                  <a:pt x="210" y="31"/>
                </a:lnTo>
                <a:lnTo>
                  <a:pt x="213" y="31"/>
                </a:lnTo>
                <a:lnTo>
                  <a:pt x="216" y="31"/>
                </a:lnTo>
                <a:lnTo>
                  <a:pt x="216" y="28"/>
                </a:lnTo>
                <a:lnTo>
                  <a:pt x="216" y="26"/>
                </a:lnTo>
                <a:lnTo>
                  <a:pt x="219" y="26"/>
                </a:lnTo>
                <a:lnTo>
                  <a:pt x="219" y="28"/>
                </a:lnTo>
                <a:lnTo>
                  <a:pt x="216" y="34"/>
                </a:lnTo>
                <a:lnTo>
                  <a:pt x="219" y="34"/>
                </a:lnTo>
                <a:lnTo>
                  <a:pt x="219" y="31"/>
                </a:lnTo>
                <a:lnTo>
                  <a:pt x="222" y="28"/>
                </a:lnTo>
                <a:lnTo>
                  <a:pt x="224" y="31"/>
                </a:lnTo>
                <a:lnTo>
                  <a:pt x="224" y="34"/>
                </a:lnTo>
                <a:lnTo>
                  <a:pt x="224" y="37"/>
                </a:lnTo>
                <a:lnTo>
                  <a:pt x="227" y="37"/>
                </a:lnTo>
                <a:lnTo>
                  <a:pt x="230" y="34"/>
                </a:lnTo>
                <a:lnTo>
                  <a:pt x="230" y="31"/>
                </a:lnTo>
                <a:lnTo>
                  <a:pt x="230" y="28"/>
                </a:lnTo>
                <a:lnTo>
                  <a:pt x="227" y="28"/>
                </a:lnTo>
                <a:lnTo>
                  <a:pt x="227" y="26"/>
                </a:lnTo>
                <a:lnTo>
                  <a:pt x="227" y="23"/>
                </a:lnTo>
                <a:lnTo>
                  <a:pt x="227" y="26"/>
                </a:lnTo>
                <a:lnTo>
                  <a:pt x="230" y="26"/>
                </a:lnTo>
                <a:lnTo>
                  <a:pt x="233" y="26"/>
                </a:lnTo>
                <a:lnTo>
                  <a:pt x="236" y="28"/>
                </a:lnTo>
                <a:lnTo>
                  <a:pt x="233" y="31"/>
                </a:lnTo>
                <a:lnTo>
                  <a:pt x="236" y="28"/>
                </a:lnTo>
                <a:lnTo>
                  <a:pt x="239" y="28"/>
                </a:lnTo>
                <a:lnTo>
                  <a:pt x="242" y="28"/>
                </a:lnTo>
                <a:lnTo>
                  <a:pt x="242" y="31"/>
                </a:lnTo>
                <a:lnTo>
                  <a:pt x="242" y="28"/>
                </a:lnTo>
                <a:lnTo>
                  <a:pt x="245" y="26"/>
                </a:lnTo>
                <a:lnTo>
                  <a:pt x="245" y="28"/>
                </a:lnTo>
                <a:lnTo>
                  <a:pt x="247" y="28"/>
                </a:lnTo>
                <a:lnTo>
                  <a:pt x="247" y="31"/>
                </a:lnTo>
                <a:lnTo>
                  <a:pt x="245" y="34"/>
                </a:lnTo>
                <a:lnTo>
                  <a:pt x="245" y="37"/>
                </a:lnTo>
                <a:lnTo>
                  <a:pt x="239" y="37"/>
                </a:lnTo>
                <a:lnTo>
                  <a:pt x="242" y="40"/>
                </a:lnTo>
                <a:lnTo>
                  <a:pt x="239" y="40"/>
                </a:lnTo>
                <a:lnTo>
                  <a:pt x="236" y="43"/>
                </a:lnTo>
                <a:lnTo>
                  <a:pt x="236" y="46"/>
                </a:lnTo>
                <a:lnTo>
                  <a:pt x="233" y="46"/>
                </a:lnTo>
                <a:lnTo>
                  <a:pt x="233" y="49"/>
                </a:lnTo>
                <a:lnTo>
                  <a:pt x="230" y="52"/>
                </a:lnTo>
                <a:lnTo>
                  <a:pt x="227" y="54"/>
                </a:lnTo>
                <a:lnTo>
                  <a:pt x="224" y="57"/>
                </a:lnTo>
                <a:lnTo>
                  <a:pt x="224" y="60"/>
                </a:lnTo>
                <a:lnTo>
                  <a:pt x="224" y="63"/>
                </a:lnTo>
                <a:lnTo>
                  <a:pt x="227" y="63"/>
                </a:lnTo>
                <a:lnTo>
                  <a:pt x="230" y="60"/>
                </a:lnTo>
                <a:lnTo>
                  <a:pt x="230" y="63"/>
                </a:lnTo>
                <a:lnTo>
                  <a:pt x="230" y="66"/>
                </a:lnTo>
                <a:lnTo>
                  <a:pt x="230" y="69"/>
                </a:lnTo>
                <a:lnTo>
                  <a:pt x="227" y="69"/>
                </a:lnTo>
                <a:lnTo>
                  <a:pt x="227" y="72"/>
                </a:lnTo>
                <a:lnTo>
                  <a:pt x="227" y="75"/>
                </a:lnTo>
                <a:lnTo>
                  <a:pt x="230" y="75"/>
                </a:lnTo>
                <a:lnTo>
                  <a:pt x="227" y="77"/>
                </a:lnTo>
                <a:lnTo>
                  <a:pt x="227" y="80"/>
                </a:lnTo>
                <a:lnTo>
                  <a:pt x="224" y="80"/>
                </a:lnTo>
                <a:lnTo>
                  <a:pt x="224" y="83"/>
                </a:lnTo>
                <a:lnTo>
                  <a:pt x="224" y="89"/>
                </a:lnTo>
                <a:lnTo>
                  <a:pt x="227" y="92"/>
                </a:lnTo>
                <a:lnTo>
                  <a:pt x="227" y="86"/>
                </a:lnTo>
                <a:lnTo>
                  <a:pt x="230" y="89"/>
                </a:lnTo>
                <a:lnTo>
                  <a:pt x="230" y="92"/>
                </a:lnTo>
                <a:lnTo>
                  <a:pt x="233" y="92"/>
                </a:lnTo>
                <a:lnTo>
                  <a:pt x="236" y="89"/>
                </a:lnTo>
                <a:lnTo>
                  <a:pt x="236" y="83"/>
                </a:lnTo>
                <a:lnTo>
                  <a:pt x="239" y="80"/>
                </a:lnTo>
                <a:lnTo>
                  <a:pt x="239" y="77"/>
                </a:lnTo>
                <a:lnTo>
                  <a:pt x="242" y="75"/>
                </a:lnTo>
                <a:lnTo>
                  <a:pt x="242" y="72"/>
                </a:lnTo>
                <a:lnTo>
                  <a:pt x="236" y="72"/>
                </a:lnTo>
                <a:lnTo>
                  <a:pt x="239" y="69"/>
                </a:lnTo>
                <a:lnTo>
                  <a:pt x="242" y="66"/>
                </a:lnTo>
                <a:lnTo>
                  <a:pt x="242" y="63"/>
                </a:lnTo>
                <a:lnTo>
                  <a:pt x="245" y="57"/>
                </a:lnTo>
                <a:lnTo>
                  <a:pt x="250" y="52"/>
                </a:lnTo>
                <a:lnTo>
                  <a:pt x="253" y="46"/>
                </a:lnTo>
                <a:lnTo>
                  <a:pt x="253" y="43"/>
                </a:lnTo>
                <a:lnTo>
                  <a:pt x="253" y="40"/>
                </a:lnTo>
                <a:lnTo>
                  <a:pt x="256" y="37"/>
                </a:lnTo>
                <a:lnTo>
                  <a:pt x="256" y="34"/>
                </a:lnTo>
                <a:lnTo>
                  <a:pt x="259" y="34"/>
                </a:lnTo>
                <a:lnTo>
                  <a:pt x="262" y="28"/>
                </a:lnTo>
                <a:lnTo>
                  <a:pt x="265" y="26"/>
                </a:lnTo>
                <a:lnTo>
                  <a:pt x="265" y="23"/>
                </a:lnTo>
                <a:lnTo>
                  <a:pt x="270" y="17"/>
                </a:lnTo>
                <a:lnTo>
                  <a:pt x="273" y="20"/>
                </a:lnTo>
                <a:lnTo>
                  <a:pt x="270" y="26"/>
                </a:lnTo>
                <a:lnTo>
                  <a:pt x="273" y="28"/>
                </a:lnTo>
                <a:lnTo>
                  <a:pt x="273" y="26"/>
                </a:lnTo>
                <a:lnTo>
                  <a:pt x="273" y="28"/>
                </a:lnTo>
                <a:lnTo>
                  <a:pt x="273" y="31"/>
                </a:lnTo>
                <a:lnTo>
                  <a:pt x="273" y="37"/>
                </a:lnTo>
                <a:lnTo>
                  <a:pt x="268" y="37"/>
                </a:lnTo>
                <a:lnTo>
                  <a:pt x="265" y="40"/>
                </a:lnTo>
                <a:lnTo>
                  <a:pt x="265" y="43"/>
                </a:lnTo>
                <a:lnTo>
                  <a:pt x="268" y="40"/>
                </a:lnTo>
                <a:lnTo>
                  <a:pt x="273" y="40"/>
                </a:lnTo>
                <a:lnTo>
                  <a:pt x="273" y="43"/>
                </a:lnTo>
                <a:lnTo>
                  <a:pt x="273" y="49"/>
                </a:lnTo>
                <a:lnTo>
                  <a:pt x="273" y="54"/>
                </a:lnTo>
                <a:lnTo>
                  <a:pt x="273" y="57"/>
                </a:lnTo>
                <a:lnTo>
                  <a:pt x="273" y="60"/>
                </a:lnTo>
                <a:lnTo>
                  <a:pt x="273" y="63"/>
                </a:lnTo>
                <a:lnTo>
                  <a:pt x="273" y="60"/>
                </a:lnTo>
                <a:lnTo>
                  <a:pt x="276" y="60"/>
                </a:lnTo>
                <a:lnTo>
                  <a:pt x="276" y="57"/>
                </a:lnTo>
                <a:lnTo>
                  <a:pt x="279" y="57"/>
                </a:lnTo>
                <a:lnTo>
                  <a:pt x="279" y="52"/>
                </a:lnTo>
                <a:lnTo>
                  <a:pt x="282" y="52"/>
                </a:lnTo>
                <a:lnTo>
                  <a:pt x="285" y="52"/>
                </a:lnTo>
                <a:lnTo>
                  <a:pt x="285" y="54"/>
                </a:lnTo>
                <a:lnTo>
                  <a:pt x="288" y="52"/>
                </a:lnTo>
                <a:lnTo>
                  <a:pt x="291" y="52"/>
                </a:lnTo>
                <a:lnTo>
                  <a:pt x="285" y="49"/>
                </a:lnTo>
                <a:lnTo>
                  <a:pt x="285" y="46"/>
                </a:lnTo>
                <a:lnTo>
                  <a:pt x="285" y="43"/>
                </a:lnTo>
                <a:lnTo>
                  <a:pt x="288" y="43"/>
                </a:lnTo>
                <a:lnTo>
                  <a:pt x="291" y="43"/>
                </a:lnTo>
                <a:lnTo>
                  <a:pt x="294" y="43"/>
                </a:lnTo>
                <a:lnTo>
                  <a:pt x="294" y="40"/>
                </a:lnTo>
                <a:lnTo>
                  <a:pt x="291" y="40"/>
                </a:lnTo>
                <a:lnTo>
                  <a:pt x="288" y="40"/>
                </a:lnTo>
                <a:lnTo>
                  <a:pt x="288" y="37"/>
                </a:lnTo>
                <a:lnTo>
                  <a:pt x="288" y="34"/>
                </a:lnTo>
                <a:lnTo>
                  <a:pt x="288" y="31"/>
                </a:lnTo>
                <a:lnTo>
                  <a:pt x="291" y="31"/>
                </a:lnTo>
                <a:lnTo>
                  <a:pt x="294" y="31"/>
                </a:lnTo>
                <a:lnTo>
                  <a:pt x="296" y="31"/>
                </a:lnTo>
                <a:lnTo>
                  <a:pt x="296" y="28"/>
                </a:lnTo>
                <a:lnTo>
                  <a:pt x="294" y="28"/>
                </a:lnTo>
                <a:lnTo>
                  <a:pt x="294" y="23"/>
                </a:lnTo>
                <a:lnTo>
                  <a:pt x="296" y="23"/>
                </a:lnTo>
                <a:lnTo>
                  <a:pt x="305" y="23"/>
                </a:lnTo>
                <a:lnTo>
                  <a:pt x="299" y="23"/>
                </a:lnTo>
                <a:lnTo>
                  <a:pt x="299" y="20"/>
                </a:lnTo>
                <a:lnTo>
                  <a:pt x="296" y="20"/>
                </a:lnTo>
                <a:lnTo>
                  <a:pt x="296" y="17"/>
                </a:lnTo>
                <a:lnTo>
                  <a:pt x="294" y="20"/>
                </a:lnTo>
                <a:lnTo>
                  <a:pt x="294" y="17"/>
                </a:lnTo>
                <a:lnTo>
                  <a:pt x="291" y="20"/>
                </a:lnTo>
                <a:lnTo>
                  <a:pt x="288" y="20"/>
                </a:lnTo>
                <a:lnTo>
                  <a:pt x="285" y="17"/>
                </a:lnTo>
                <a:lnTo>
                  <a:pt x="288" y="14"/>
                </a:lnTo>
                <a:lnTo>
                  <a:pt x="291" y="14"/>
                </a:lnTo>
                <a:lnTo>
                  <a:pt x="294" y="14"/>
                </a:lnTo>
                <a:lnTo>
                  <a:pt x="291" y="11"/>
                </a:lnTo>
                <a:lnTo>
                  <a:pt x="288" y="11"/>
                </a:lnTo>
                <a:lnTo>
                  <a:pt x="288" y="8"/>
                </a:lnTo>
                <a:lnTo>
                  <a:pt x="294" y="8"/>
                </a:lnTo>
                <a:lnTo>
                  <a:pt x="296" y="11"/>
                </a:lnTo>
                <a:lnTo>
                  <a:pt x="296" y="14"/>
                </a:lnTo>
                <a:lnTo>
                  <a:pt x="299" y="14"/>
                </a:lnTo>
                <a:lnTo>
                  <a:pt x="299" y="11"/>
                </a:lnTo>
                <a:lnTo>
                  <a:pt x="299" y="8"/>
                </a:lnTo>
                <a:lnTo>
                  <a:pt x="296" y="8"/>
                </a:lnTo>
                <a:lnTo>
                  <a:pt x="296" y="5"/>
                </a:lnTo>
                <a:lnTo>
                  <a:pt x="296" y="3"/>
                </a:lnTo>
                <a:lnTo>
                  <a:pt x="299" y="3"/>
                </a:lnTo>
                <a:lnTo>
                  <a:pt x="299" y="0"/>
                </a:lnTo>
                <a:lnTo>
                  <a:pt x="302" y="0"/>
                </a:lnTo>
                <a:lnTo>
                  <a:pt x="302" y="3"/>
                </a:lnTo>
                <a:lnTo>
                  <a:pt x="302" y="5"/>
                </a:lnTo>
                <a:lnTo>
                  <a:pt x="305" y="3"/>
                </a:lnTo>
                <a:lnTo>
                  <a:pt x="305" y="5"/>
                </a:lnTo>
                <a:lnTo>
                  <a:pt x="308" y="5"/>
                </a:lnTo>
                <a:lnTo>
                  <a:pt x="311" y="3"/>
                </a:lnTo>
                <a:lnTo>
                  <a:pt x="311" y="5"/>
                </a:lnTo>
                <a:lnTo>
                  <a:pt x="314" y="0"/>
                </a:lnTo>
                <a:lnTo>
                  <a:pt x="314" y="3"/>
                </a:lnTo>
                <a:lnTo>
                  <a:pt x="317" y="0"/>
                </a:lnTo>
                <a:lnTo>
                  <a:pt x="319" y="3"/>
                </a:lnTo>
                <a:lnTo>
                  <a:pt x="317" y="5"/>
                </a:lnTo>
                <a:lnTo>
                  <a:pt x="319" y="8"/>
                </a:lnTo>
                <a:lnTo>
                  <a:pt x="322" y="5"/>
                </a:lnTo>
                <a:lnTo>
                  <a:pt x="325" y="5"/>
                </a:lnTo>
                <a:lnTo>
                  <a:pt x="331" y="5"/>
                </a:lnTo>
                <a:lnTo>
                  <a:pt x="331" y="8"/>
                </a:lnTo>
                <a:lnTo>
                  <a:pt x="328" y="11"/>
                </a:lnTo>
                <a:lnTo>
                  <a:pt x="325" y="11"/>
                </a:lnTo>
                <a:lnTo>
                  <a:pt x="325" y="14"/>
                </a:lnTo>
                <a:lnTo>
                  <a:pt x="328" y="14"/>
                </a:lnTo>
                <a:lnTo>
                  <a:pt x="325" y="14"/>
                </a:lnTo>
                <a:lnTo>
                  <a:pt x="325" y="17"/>
                </a:lnTo>
                <a:lnTo>
                  <a:pt x="322" y="17"/>
                </a:lnTo>
                <a:lnTo>
                  <a:pt x="325" y="20"/>
                </a:lnTo>
                <a:lnTo>
                  <a:pt x="322" y="20"/>
                </a:lnTo>
                <a:lnTo>
                  <a:pt x="319" y="20"/>
                </a:lnTo>
                <a:lnTo>
                  <a:pt x="317" y="20"/>
                </a:lnTo>
                <a:lnTo>
                  <a:pt x="314" y="20"/>
                </a:lnTo>
                <a:lnTo>
                  <a:pt x="314" y="23"/>
                </a:lnTo>
                <a:lnTo>
                  <a:pt x="308" y="23"/>
                </a:lnTo>
                <a:lnTo>
                  <a:pt x="311" y="23"/>
                </a:lnTo>
                <a:lnTo>
                  <a:pt x="311" y="26"/>
                </a:lnTo>
                <a:lnTo>
                  <a:pt x="314" y="23"/>
                </a:lnTo>
                <a:lnTo>
                  <a:pt x="317" y="23"/>
                </a:lnTo>
                <a:lnTo>
                  <a:pt x="317" y="26"/>
                </a:lnTo>
                <a:lnTo>
                  <a:pt x="319" y="23"/>
                </a:lnTo>
                <a:lnTo>
                  <a:pt x="319" y="26"/>
                </a:lnTo>
                <a:lnTo>
                  <a:pt x="322" y="26"/>
                </a:lnTo>
                <a:lnTo>
                  <a:pt x="317" y="28"/>
                </a:lnTo>
                <a:lnTo>
                  <a:pt x="314" y="31"/>
                </a:lnTo>
                <a:lnTo>
                  <a:pt x="308" y="37"/>
                </a:lnTo>
                <a:lnTo>
                  <a:pt x="317" y="34"/>
                </a:lnTo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84" name="Freeform 233"/>
          <p:cNvSpPr>
            <a:spLocks/>
          </p:cNvSpPr>
          <p:nvPr/>
        </p:nvSpPr>
        <p:spPr bwMode="auto">
          <a:xfrm>
            <a:off x="6719888" y="1470025"/>
            <a:ext cx="219075" cy="258763"/>
          </a:xfrm>
          <a:custGeom>
            <a:avLst/>
            <a:gdLst>
              <a:gd name="T0" fmla="*/ 2147483647 w 127"/>
              <a:gd name="T1" fmla="*/ 2147483647 h 187"/>
              <a:gd name="T2" fmla="*/ 2147483647 w 127"/>
              <a:gd name="T3" fmla="*/ 2147483647 h 187"/>
              <a:gd name="T4" fmla="*/ 2147483647 w 127"/>
              <a:gd name="T5" fmla="*/ 2147483647 h 187"/>
              <a:gd name="T6" fmla="*/ 2147483647 w 127"/>
              <a:gd name="T7" fmla="*/ 2147483647 h 187"/>
              <a:gd name="T8" fmla="*/ 2147483647 w 127"/>
              <a:gd name="T9" fmla="*/ 2147483647 h 187"/>
              <a:gd name="T10" fmla="*/ 2147483647 w 127"/>
              <a:gd name="T11" fmla="*/ 2147483647 h 187"/>
              <a:gd name="T12" fmla="*/ 2147483647 w 127"/>
              <a:gd name="T13" fmla="*/ 2147483647 h 187"/>
              <a:gd name="T14" fmla="*/ 2147483647 w 127"/>
              <a:gd name="T15" fmla="*/ 2147483647 h 187"/>
              <a:gd name="T16" fmla="*/ 2147483647 w 127"/>
              <a:gd name="T17" fmla="*/ 2147483647 h 187"/>
              <a:gd name="T18" fmla="*/ 2147483647 w 127"/>
              <a:gd name="T19" fmla="*/ 2147483647 h 187"/>
              <a:gd name="T20" fmla="*/ 2147483647 w 127"/>
              <a:gd name="T21" fmla="*/ 2147483647 h 187"/>
              <a:gd name="T22" fmla="*/ 2147483647 w 127"/>
              <a:gd name="T23" fmla="*/ 2147483647 h 187"/>
              <a:gd name="T24" fmla="*/ 2147483647 w 127"/>
              <a:gd name="T25" fmla="*/ 2147483647 h 187"/>
              <a:gd name="T26" fmla="*/ 2147483647 w 127"/>
              <a:gd name="T27" fmla="*/ 2147483647 h 187"/>
              <a:gd name="T28" fmla="*/ 2147483647 w 127"/>
              <a:gd name="T29" fmla="*/ 2147483647 h 187"/>
              <a:gd name="T30" fmla="*/ 2147483647 w 127"/>
              <a:gd name="T31" fmla="*/ 2147483647 h 187"/>
              <a:gd name="T32" fmla="*/ 2147483647 w 127"/>
              <a:gd name="T33" fmla="*/ 2147483647 h 187"/>
              <a:gd name="T34" fmla="*/ 2147483647 w 127"/>
              <a:gd name="T35" fmla="*/ 2147483647 h 187"/>
              <a:gd name="T36" fmla="*/ 2147483647 w 127"/>
              <a:gd name="T37" fmla="*/ 2147483647 h 187"/>
              <a:gd name="T38" fmla="*/ 2147483647 w 127"/>
              <a:gd name="T39" fmla="*/ 2147483647 h 187"/>
              <a:gd name="T40" fmla="*/ 2147483647 w 127"/>
              <a:gd name="T41" fmla="*/ 2147483647 h 187"/>
              <a:gd name="T42" fmla="*/ 2147483647 w 127"/>
              <a:gd name="T43" fmla="*/ 2147483647 h 187"/>
              <a:gd name="T44" fmla="*/ 2147483647 w 127"/>
              <a:gd name="T45" fmla="*/ 2147483647 h 187"/>
              <a:gd name="T46" fmla="*/ 2147483647 w 127"/>
              <a:gd name="T47" fmla="*/ 2147483647 h 187"/>
              <a:gd name="T48" fmla="*/ 2147483647 w 127"/>
              <a:gd name="T49" fmla="*/ 2147483647 h 187"/>
              <a:gd name="T50" fmla="*/ 2147483647 w 127"/>
              <a:gd name="T51" fmla="*/ 2147483647 h 187"/>
              <a:gd name="T52" fmla="*/ 2147483647 w 127"/>
              <a:gd name="T53" fmla="*/ 2147483647 h 187"/>
              <a:gd name="T54" fmla="*/ 2147483647 w 127"/>
              <a:gd name="T55" fmla="*/ 2147483647 h 187"/>
              <a:gd name="T56" fmla="*/ 2147483647 w 127"/>
              <a:gd name="T57" fmla="*/ 2147483647 h 187"/>
              <a:gd name="T58" fmla="*/ 2147483647 w 127"/>
              <a:gd name="T59" fmla="*/ 2147483647 h 187"/>
              <a:gd name="T60" fmla="*/ 2147483647 w 127"/>
              <a:gd name="T61" fmla="*/ 2147483647 h 187"/>
              <a:gd name="T62" fmla="*/ 2147483647 w 127"/>
              <a:gd name="T63" fmla="*/ 2147483647 h 187"/>
              <a:gd name="T64" fmla="*/ 2147483647 w 127"/>
              <a:gd name="T65" fmla="*/ 2147483647 h 187"/>
              <a:gd name="T66" fmla="*/ 2147483647 w 127"/>
              <a:gd name="T67" fmla="*/ 2147483647 h 187"/>
              <a:gd name="T68" fmla="*/ 2147483647 w 127"/>
              <a:gd name="T69" fmla="*/ 2147483647 h 187"/>
              <a:gd name="T70" fmla="*/ 2147483647 w 127"/>
              <a:gd name="T71" fmla="*/ 2147483647 h 187"/>
              <a:gd name="T72" fmla="*/ 2147483647 w 127"/>
              <a:gd name="T73" fmla="*/ 2147483647 h 187"/>
              <a:gd name="T74" fmla="*/ 2147483647 w 127"/>
              <a:gd name="T75" fmla="*/ 2147483647 h 187"/>
              <a:gd name="T76" fmla="*/ 2147483647 w 127"/>
              <a:gd name="T77" fmla="*/ 2147483647 h 187"/>
              <a:gd name="T78" fmla="*/ 2147483647 w 127"/>
              <a:gd name="T79" fmla="*/ 2147483647 h 187"/>
              <a:gd name="T80" fmla="*/ 2147483647 w 127"/>
              <a:gd name="T81" fmla="*/ 2147483647 h 187"/>
              <a:gd name="T82" fmla="*/ 2147483647 w 127"/>
              <a:gd name="T83" fmla="*/ 2147483647 h 187"/>
              <a:gd name="T84" fmla="*/ 2147483647 w 127"/>
              <a:gd name="T85" fmla="*/ 2147483647 h 187"/>
              <a:gd name="T86" fmla="*/ 2147483647 w 127"/>
              <a:gd name="T87" fmla="*/ 2147483647 h 187"/>
              <a:gd name="T88" fmla="*/ 2147483647 w 127"/>
              <a:gd name="T89" fmla="*/ 2147483647 h 187"/>
              <a:gd name="T90" fmla="*/ 2147483647 w 127"/>
              <a:gd name="T91" fmla="*/ 2147483647 h 187"/>
              <a:gd name="T92" fmla="*/ 2147483647 w 127"/>
              <a:gd name="T93" fmla="*/ 2147483647 h 187"/>
              <a:gd name="T94" fmla="*/ 2147483647 w 127"/>
              <a:gd name="T95" fmla="*/ 2147483647 h 187"/>
              <a:gd name="T96" fmla="*/ 2147483647 w 127"/>
              <a:gd name="T97" fmla="*/ 2147483647 h 187"/>
              <a:gd name="T98" fmla="*/ 2147483647 w 127"/>
              <a:gd name="T99" fmla="*/ 2147483647 h 187"/>
              <a:gd name="T100" fmla="*/ 2147483647 w 127"/>
              <a:gd name="T101" fmla="*/ 2147483647 h 187"/>
              <a:gd name="T102" fmla="*/ 2147483647 w 127"/>
              <a:gd name="T103" fmla="*/ 2147483647 h 187"/>
              <a:gd name="T104" fmla="*/ 2147483647 w 127"/>
              <a:gd name="T105" fmla="*/ 2147483647 h 187"/>
              <a:gd name="T106" fmla="*/ 2147483647 w 127"/>
              <a:gd name="T107" fmla="*/ 2147483647 h 187"/>
              <a:gd name="T108" fmla="*/ 2147483647 w 127"/>
              <a:gd name="T109" fmla="*/ 2147483647 h 187"/>
              <a:gd name="T110" fmla="*/ 2147483647 w 127"/>
              <a:gd name="T111" fmla="*/ 2147483647 h 187"/>
              <a:gd name="T112" fmla="*/ 2147483647 w 127"/>
              <a:gd name="T113" fmla="*/ 2147483647 h 187"/>
              <a:gd name="T114" fmla="*/ 2147483647 w 127"/>
              <a:gd name="T115" fmla="*/ 2147483647 h 187"/>
              <a:gd name="T116" fmla="*/ 2147483647 w 127"/>
              <a:gd name="T117" fmla="*/ 2147483647 h 18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27"/>
              <a:gd name="T178" fmla="*/ 0 h 187"/>
              <a:gd name="T179" fmla="*/ 127 w 127"/>
              <a:gd name="T180" fmla="*/ 187 h 18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27" h="187">
                <a:moveTo>
                  <a:pt x="0" y="187"/>
                </a:moveTo>
                <a:lnTo>
                  <a:pt x="0" y="184"/>
                </a:lnTo>
                <a:lnTo>
                  <a:pt x="0" y="179"/>
                </a:lnTo>
                <a:lnTo>
                  <a:pt x="3" y="176"/>
                </a:lnTo>
                <a:lnTo>
                  <a:pt x="3" y="173"/>
                </a:lnTo>
                <a:lnTo>
                  <a:pt x="6" y="170"/>
                </a:lnTo>
                <a:lnTo>
                  <a:pt x="11" y="170"/>
                </a:lnTo>
                <a:lnTo>
                  <a:pt x="11" y="167"/>
                </a:lnTo>
                <a:lnTo>
                  <a:pt x="14" y="164"/>
                </a:lnTo>
                <a:lnTo>
                  <a:pt x="14" y="161"/>
                </a:lnTo>
                <a:lnTo>
                  <a:pt x="8" y="161"/>
                </a:lnTo>
                <a:lnTo>
                  <a:pt x="6" y="164"/>
                </a:lnTo>
                <a:lnTo>
                  <a:pt x="3" y="167"/>
                </a:lnTo>
                <a:lnTo>
                  <a:pt x="3" y="164"/>
                </a:lnTo>
                <a:lnTo>
                  <a:pt x="3" y="161"/>
                </a:lnTo>
                <a:lnTo>
                  <a:pt x="6" y="159"/>
                </a:lnTo>
                <a:lnTo>
                  <a:pt x="8" y="156"/>
                </a:lnTo>
                <a:lnTo>
                  <a:pt x="11" y="153"/>
                </a:lnTo>
                <a:lnTo>
                  <a:pt x="11" y="150"/>
                </a:lnTo>
                <a:lnTo>
                  <a:pt x="17" y="150"/>
                </a:lnTo>
                <a:lnTo>
                  <a:pt x="20" y="150"/>
                </a:lnTo>
                <a:lnTo>
                  <a:pt x="20" y="153"/>
                </a:lnTo>
                <a:lnTo>
                  <a:pt x="20" y="150"/>
                </a:lnTo>
                <a:lnTo>
                  <a:pt x="23" y="150"/>
                </a:lnTo>
                <a:lnTo>
                  <a:pt x="26" y="150"/>
                </a:lnTo>
                <a:lnTo>
                  <a:pt x="26" y="147"/>
                </a:lnTo>
                <a:lnTo>
                  <a:pt x="23" y="147"/>
                </a:lnTo>
                <a:lnTo>
                  <a:pt x="20" y="147"/>
                </a:lnTo>
                <a:lnTo>
                  <a:pt x="17" y="150"/>
                </a:lnTo>
                <a:lnTo>
                  <a:pt x="14" y="147"/>
                </a:lnTo>
                <a:lnTo>
                  <a:pt x="17" y="144"/>
                </a:lnTo>
                <a:lnTo>
                  <a:pt x="20" y="138"/>
                </a:lnTo>
                <a:lnTo>
                  <a:pt x="26" y="135"/>
                </a:lnTo>
                <a:lnTo>
                  <a:pt x="29" y="138"/>
                </a:lnTo>
                <a:lnTo>
                  <a:pt x="26" y="141"/>
                </a:lnTo>
                <a:lnTo>
                  <a:pt x="23" y="144"/>
                </a:lnTo>
                <a:lnTo>
                  <a:pt x="26" y="144"/>
                </a:lnTo>
                <a:lnTo>
                  <a:pt x="29" y="141"/>
                </a:lnTo>
                <a:lnTo>
                  <a:pt x="31" y="141"/>
                </a:lnTo>
                <a:lnTo>
                  <a:pt x="29" y="144"/>
                </a:lnTo>
                <a:lnTo>
                  <a:pt x="29" y="147"/>
                </a:lnTo>
                <a:lnTo>
                  <a:pt x="34" y="144"/>
                </a:lnTo>
                <a:lnTo>
                  <a:pt x="37" y="141"/>
                </a:lnTo>
                <a:lnTo>
                  <a:pt x="37" y="144"/>
                </a:lnTo>
                <a:lnTo>
                  <a:pt x="40" y="144"/>
                </a:lnTo>
                <a:lnTo>
                  <a:pt x="43" y="147"/>
                </a:lnTo>
                <a:lnTo>
                  <a:pt x="43" y="150"/>
                </a:lnTo>
                <a:lnTo>
                  <a:pt x="43" y="153"/>
                </a:lnTo>
                <a:lnTo>
                  <a:pt x="43" y="156"/>
                </a:lnTo>
                <a:lnTo>
                  <a:pt x="46" y="159"/>
                </a:lnTo>
                <a:lnTo>
                  <a:pt x="49" y="159"/>
                </a:lnTo>
                <a:lnTo>
                  <a:pt x="49" y="156"/>
                </a:lnTo>
                <a:lnTo>
                  <a:pt x="49" y="153"/>
                </a:lnTo>
                <a:lnTo>
                  <a:pt x="49" y="150"/>
                </a:lnTo>
                <a:lnTo>
                  <a:pt x="46" y="147"/>
                </a:lnTo>
                <a:lnTo>
                  <a:pt x="46" y="144"/>
                </a:lnTo>
                <a:lnTo>
                  <a:pt x="46" y="141"/>
                </a:lnTo>
                <a:lnTo>
                  <a:pt x="46" y="138"/>
                </a:lnTo>
                <a:lnTo>
                  <a:pt x="52" y="138"/>
                </a:lnTo>
                <a:lnTo>
                  <a:pt x="55" y="135"/>
                </a:lnTo>
                <a:lnTo>
                  <a:pt x="57" y="135"/>
                </a:lnTo>
                <a:lnTo>
                  <a:pt x="55" y="135"/>
                </a:lnTo>
                <a:lnTo>
                  <a:pt x="52" y="135"/>
                </a:lnTo>
                <a:lnTo>
                  <a:pt x="46" y="138"/>
                </a:lnTo>
                <a:lnTo>
                  <a:pt x="43" y="141"/>
                </a:lnTo>
                <a:lnTo>
                  <a:pt x="40" y="141"/>
                </a:lnTo>
                <a:lnTo>
                  <a:pt x="37" y="141"/>
                </a:lnTo>
                <a:lnTo>
                  <a:pt x="34" y="141"/>
                </a:lnTo>
                <a:lnTo>
                  <a:pt x="31" y="138"/>
                </a:lnTo>
                <a:lnTo>
                  <a:pt x="31" y="135"/>
                </a:lnTo>
                <a:lnTo>
                  <a:pt x="34" y="133"/>
                </a:lnTo>
                <a:lnTo>
                  <a:pt x="37" y="135"/>
                </a:lnTo>
                <a:lnTo>
                  <a:pt x="40" y="135"/>
                </a:lnTo>
                <a:lnTo>
                  <a:pt x="40" y="133"/>
                </a:lnTo>
                <a:lnTo>
                  <a:pt x="37" y="133"/>
                </a:lnTo>
                <a:lnTo>
                  <a:pt x="34" y="130"/>
                </a:lnTo>
                <a:lnTo>
                  <a:pt x="31" y="133"/>
                </a:lnTo>
                <a:lnTo>
                  <a:pt x="29" y="133"/>
                </a:lnTo>
                <a:lnTo>
                  <a:pt x="34" y="124"/>
                </a:lnTo>
                <a:lnTo>
                  <a:pt x="37" y="127"/>
                </a:lnTo>
                <a:lnTo>
                  <a:pt x="40" y="127"/>
                </a:lnTo>
                <a:lnTo>
                  <a:pt x="43" y="127"/>
                </a:lnTo>
                <a:lnTo>
                  <a:pt x="43" y="124"/>
                </a:lnTo>
                <a:lnTo>
                  <a:pt x="40" y="124"/>
                </a:lnTo>
                <a:lnTo>
                  <a:pt x="40" y="121"/>
                </a:lnTo>
                <a:lnTo>
                  <a:pt x="43" y="121"/>
                </a:lnTo>
                <a:lnTo>
                  <a:pt x="46" y="124"/>
                </a:lnTo>
                <a:lnTo>
                  <a:pt x="49" y="124"/>
                </a:lnTo>
                <a:lnTo>
                  <a:pt x="52" y="127"/>
                </a:lnTo>
                <a:lnTo>
                  <a:pt x="55" y="127"/>
                </a:lnTo>
                <a:lnTo>
                  <a:pt x="55" y="124"/>
                </a:lnTo>
                <a:lnTo>
                  <a:pt x="52" y="124"/>
                </a:lnTo>
                <a:lnTo>
                  <a:pt x="49" y="121"/>
                </a:lnTo>
                <a:lnTo>
                  <a:pt x="46" y="118"/>
                </a:lnTo>
                <a:lnTo>
                  <a:pt x="43" y="118"/>
                </a:lnTo>
                <a:lnTo>
                  <a:pt x="40" y="118"/>
                </a:lnTo>
                <a:lnTo>
                  <a:pt x="37" y="118"/>
                </a:lnTo>
                <a:lnTo>
                  <a:pt x="40" y="115"/>
                </a:lnTo>
                <a:lnTo>
                  <a:pt x="37" y="115"/>
                </a:lnTo>
                <a:lnTo>
                  <a:pt x="34" y="118"/>
                </a:lnTo>
                <a:lnTo>
                  <a:pt x="34" y="121"/>
                </a:lnTo>
                <a:lnTo>
                  <a:pt x="31" y="124"/>
                </a:lnTo>
                <a:lnTo>
                  <a:pt x="29" y="127"/>
                </a:lnTo>
                <a:lnTo>
                  <a:pt x="26" y="127"/>
                </a:lnTo>
                <a:lnTo>
                  <a:pt x="23" y="130"/>
                </a:lnTo>
                <a:lnTo>
                  <a:pt x="20" y="133"/>
                </a:lnTo>
                <a:lnTo>
                  <a:pt x="17" y="133"/>
                </a:lnTo>
                <a:lnTo>
                  <a:pt x="14" y="130"/>
                </a:lnTo>
                <a:lnTo>
                  <a:pt x="17" y="130"/>
                </a:lnTo>
                <a:lnTo>
                  <a:pt x="20" y="127"/>
                </a:lnTo>
                <a:lnTo>
                  <a:pt x="17" y="127"/>
                </a:lnTo>
                <a:lnTo>
                  <a:pt x="17" y="124"/>
                </a:lnTo>
                <a:lnTo>
                  <a:pt x="20" y="124"/>
                </a:lnTo>
                <a:lnTo>
                  <a:pt x="23" y="124"/>
                </a:lnTo>
                <a:lnTo>
                  <a:pt x="26" y="124"/>
                </a:lnTo>
                <a:lnTo>
                  <a:pt x="29" y="124"/>
                </a:lnTo>
                <a:lnTo>
                  <a:pt x="26" y="124"/>
                </a:lnTo>
                <a:lnTo>
                  <a:pt x="23" y="121"/>
                </a:lnTo>
                <a:lnTo>
                  <a:pt x="20" y="121"/>
                </a:lnTo>
                <a:lnTo>
                  <a:pt x="17" y="121"/>
                </a:lnTo>
                <a:lnTo>
                  <a:pt x="17" y="118"/>
                </a:lnTo>
                <a:lnTo>
                  <a:pt x="14" y="121"/>
                </a:lnTo>
                <a:lnTo>
                  <a:pt x="17" y="115"/>
                </a:lnTo>
                <a:lnTo>
                  <a:pt x="17" y="118"/>
                </a:lnTo>
                <a:lnTo>
                  <a:pt x="20" y="115"/>
                </a:lnTo>
                <a:lnTo>
                  <a:pt x="23" y="115"/>
                </a:lnTo>
                <a:lnTo>
                  <a:pt x="26" y="115"/>
                </a:lnTo>
                <a:lnTo>
                  <a:pt x="26" y="112"/>
                </a:lnTo>
                <a:lnTo>
                  <a:pt x="23" y="115"/>
                </a:lnTo>
                <a:lnTo>
                  <a:pt x="20" y="115"/>
                </a:lnTo>
                <a:lnTo>
                  <a:pt x="17" y="115"/>
                </a:lnTo>
                <a:lnTo>
                  <a:pt x="20" y="112"/>
                </a:lnTo>
                <a:lnTo>
                  <a:pt x="23" y="112"/>
                </a:lnTo>
                <a:lnTo>
                  <a:pt x="26" y="112"/>
                </a:lnTo>
                <a:lnTo>
                  <a:pt x="29" y="112"/>
                </a:lnTo>
                <a:lnTo>
                  <a:pt x="31" y="112"/>
                </a:lnTo>
                <a:lnTo>
                  <a:pt x="34" y="110"/>
                </a:lnTo>
                <a:lnTo>
                  <a:pt x="37" y="110"/>
                </a:lnTo>
                <a:lnTo>
                  <a:pt x="40" y="110"/>
                </a:lnTo>
                <a:lnTo>
                  <a:pt x="43" y="107"/>
                </a:lnTo>
                <a:lnTo>
                  <a:pt x="43" y="110"/>
                </a:lnTo>
                <a:lnTo>
                  <a:pt x="43" y="107"/>
                </a:lnTo>
                <a:lnTo>
                  <a:pt x="46" y="107"/>
                </a:lnTo>
                <a:lnTo>
                  <a:pt x="49" y="107"/>
                </a:lnTo>
                <a:lnTo>
                  <a:pt x="52" y="107"/>
                </a:lnTo>
                <a:lnTo>
                  <a:pt x="52" y="110"/>
                </a:lnTo>
                <a:lnTo>
                  <a:pt x="52" y="112"/>
                </a:lnTo>
                <a:lnTo>
                  <a:pt x="55" y="115"/>
                </a:lnTo>
                <a:lnTo>
                  <a:pt x="57" y="115"/>
                </a:lnTo>
                <a:lnTo>
                  <a:pt x="57" y="112"/>
                </a:lnTo>
                <a:lnTo>
                  <a:pt x="55" y="112"/>
                </a:lnTo>
                <a:lnTo>
                  <a:pt x="55" y="110"/>
                </a:lnTo>
                <a:lnTo>
                  <a:pt x="55" y="107"/>
                </a:lnTo>
                <a:lnTo>
                  <a:pt x="57" y="104"/>
                </a:lnTo>
                <a:lnTo>
                  <a:pt x="57" y="101"/>
                </a:lnTo>
                <a:lnTo>
                  <a:pt x="55" y="98"/>
                </a:lnTo>
                <a:lnTo>
                  <a:pt x="55" y="101"/>
                </a:lnTo>
                <a:lnTo>
                  <a:pt x="52" y="98"/>
                </a:lnTo>
                <a:lnTo>
                  <a:pt x="49" y="98"/>
                </a:lnTo>
                <a:lnTo>
                  <a:pt x="46" y="98"/>
                </a:lnTo>
                <a:lnTo>
                  <a:pt x="43" y="98"/>
                </a:lnTo>
                <a:lnTo>
                  <a:pt x="40" y="98"/>
                </a:lnTo>
                <a:lnTo>
                  <a:pt x="37" y="101"/>
                </a:lnTo>
                <a:lnTo>
                  <a:pt x="34" y="101"/>
                </a:lnTo>
                <a:lnTo>
                  <a:pt x="34" y="98"/>
                </a:lnTo>
                <a:lnTo>
                  <a:pt x="34" y="95"/>
                </a:lnTo>
                <a:lnTo>
                  <a:pt x="37" y="92"/>
                </a:lnTo>
                <a:lnTo>
                  <a:pt x="40" y="89"/>
                </a:lnTo>
                <a:lnTo>
                  <a:pt x="40" y="92"/>
                </a:lnTo>
                <a:lnTo>
                  <a:pt x="40" y="95"/>
                </a:lnTo>
                <a:lnTo>
                  <a:pt x="43" y="92"/>
                </a:lnTo>
                <a:lnTo>
                  <a:pt x="46" y="89"/>
                </a:lnTo>
                <a:lnTo>
                  <a:pt x="43" y="89"/>
                </a:lnTo>
                <a:lnTo>
                  <a:pt x="46" y="89"/>
                </a:lnTo>
                <a:lnTo>
                  <a:pt x="49" y="89"/>
                </a:lnTo>
                <a:lnTo>
                  <a:pt x="46" y="92"/>
                </a:lnTo>
                <a:lnTo>
                  <a:pt x="49" y="92"/>
                </a:lnTo>
                <a:lnTo>
                  <a:pt x="52" y="92"/>
                </a:lnTo>
                <a:lnTo>
                  <a:pt x="55" y="89"/>
                </a:lnTo>
                <a:lnTo>
                  <a:pt x="52" y="89"/>
                </a:lnTo>
                <a:lnTo>
                  <a:pt x="52" y="87"/>
                </a:lnTo>
                <a:lnTo>
                  <a:pt x="55" y="87"/>
                </a:lnTo>
                <a:lnTo>
                  <a:pt x="55" y="84"/>
                </a:lnTo>
                <a:lnTo>
                  <a:pt x="57" y="81"/>
                </a:lnTo>
                <a:lnTo>
                  <a:pt x="57" y="84"/>
                </a:lnTo>
                <a:lnTo>
                  <a:pt x="60" y="84"/>
                </a:lnTo>
                <a:lnTo>
                  <a:pt x="60" y="87"/>
                </a:lnTo>
                <a:lnTo>
                  <a:pt x="60" y="89"/>
                </a:lnTo>
                <a:lnTo>
                  <a:pt x="60" y="92"/>
                </a:lnTo>
                <a:lnTo>
                  <a:pt x="60" y="95"/>
                </a:lnTo>
                <a:lnTo>
                  <a:pt x="60" y="98"/>
                </a:lnTo>
                <a:lnTo>
                  <a:pt x="63" y="101"/>
                </a:lnTo>
                <a:lnTo>
                  <a:pt x="63" y="104"/>
                </a:lnTo>
                <a:lnTo>
                  <a:pt x="66" y="107"/>
                </a:lnTo>
                <a:lnTo>
                  <a:pt x="66" y="110"/>
                </a:lnTo>
                <a:lnTo>
                  <a:pt x="66" y="112"/>
                </a:lnTo>
                <a:lnTo>
                  <a:pt x="72" y="115"/>
                </a:lnTo>
                <a:lnTo>
                  <a:pt x="78" y="118"/>
                </a:lnTo>
                <a:lnTo>
                  <a:pt x="78" y="115"/>
                </a:lnTo>
                <a:lnTo>
                  <a:pt x="75" y="112"/>
                </a:lnTo>
                <a:lnTo>
                  <a:pt x="72" y="112"/>
                </a:lnTo>
                <a:lnTo>
                  <a:pt x="72" y="110"/>
                </a:lnTo>
                <a:lnTo>
                  <a:pt x="69" y="110"/>
                </a:lnTo>
                <a:lnTo>
                  <a:pt x="66" y="110"/>
                </a:lnTo>
                <a:lnTo>
                  <a:pt x="69" y="107"/>
                </a:lnTo>
                <a:lnTo>
                  <a:pt x="69" y="104"/>
                </a:lnTo>
                <a:lnTo>
                  <a:pt x="66" y="104"/>
                </a:lnTo>
                <a:lnTo>
                  <a:pt x="66" y="101"/>
                </a:lnTo>
                <a:lnTo>
                  <a:pt x="66" y="98"/>
                </a:lnTo>
                <a:lnTo>
                  <a:pt x="69" y="101"/>
                </a:lnTo>
                <a:lnTo>
                  <a:pt x="72" y="104"/>
                </a:lnTo>
                <a:lnTo>
                  <a:pt x="72" y="107"/>
                </a:lnTo>
                <a:lnTo>
                  <a:pt x="75" y="110"/>
                </a:lnTo>
                <a:lnTo>
                  <a:pt x="75" y="107"/>
                </a:lnTo>
                <a:lnTo>
                  <a:pt x="72" y="104"/>
                </a:lnTo>
                <a:lnTo>
                  <a:pt x="72" y="101"/>
                </a:lnTo>
                <a:lnTo>
                  <a:pt x="75" y="104"/>
                </a:lnTo>
                <a:lnTo>
                  <a:pt x="75" y="107"/>
                </a:lnTo>
                <a:lnTo>
                  <a:pt x="78" y="104"/>
                </a:lnTo>
                <a:lnTo>
                  <a:pt x="75" y="101"/>
                </a:lnTo>
                <a:lnTo>
                  <a:pt x="78" y="101"/>
                </a:lnTo>
                <a:lnTo>
                  <a:pt x="78" y="98"/>
                </a:lnTo>
                <a:lnTo>
                  <a:pt x="75" y="101"/>
                </a:lnTo>
                <a:lnTo>
                  <a:pt x="72" y="98"/>
                </a:lnTo>
                <a:lnTo>
                  <a:pt x="72" y="95"/>
                </a:lnTo>
                <a:lnTo>
                  <a:pt x="75" y="95"/>
                </a:lnTo>
                <a:lnTo>
                  <a:pt x="75" y="92"/>
                </a:lnTo>
                <a:lnTo>
                  <a:pt x="78" y="95"/>
                </a:lnTo>
                <a:lnTo>
                  <a:pt x="80" y="95"/>
                </a:lnTo>
                <a:lnTo>
                  <a:pt x="83" y="95"/>
                </a:lnTo>
                <a:lnTo>
                  <a:pt x="80" y="95"/>
                </a:lnTo>
                <a:lnTo>
                  <a:pt x="78" y="92"/>
                </a:lnTo>
                <a:lnTo>
                  <a:pt x="75" y="92"/>
                </a:lnTo>
                <a:lnTo>
                  <a:pt x="72" y="95"/>
                </a:lnTo>
                <a:lnTo>
                  <a:pt x="69" y="95"/>
                </a:lnTo>
                <a:lnTo>
                  <a:pt x="69" y="92"/>
                </a:lnTo>
                <a:lnTo>
                  <a:pt x="69" y="89"/>
                </a:lnTo>
                <a:lnTo>
                  <a:pt x="72" y="89"/>
                </a:lnTo>
                <a:lnTo>
                  <a:pt x="75" y="89"/>
                </a:lnTo>
                <a:lnTo>
                  <a:pt x="75" y="87"/>
                </a:lnTo>
                <a:lnTo>
                  <a:pt x="78" y="87"/>
                </a:lnTo>
                <a:lnTo>
                  <a:pt x="75" y="87"/>
                </a:lnTo>
                <a:lnTo>
                  <a:pt x="72" y="87"/>
                </a:lnTo>
                <a:lnTo>
                  <a:pt x="75" y="84"/>
                </a:lnTo>
                <a:lnTo>
                  <a:pt x="72" y="84"/>
                </a:lnTo>
                <a:lnTo>
                  <a:pt x="69" y="87"/>
                </a:lnTo>
                <a:lnTo>
                  <a:pt x="66" y="87"/>
                </a:lnTo>
                <a:lnTo>
                  <a:pt x="63" y="87"/>
                </a:lnTo>
                <a:lnTo>
                  <a:pt x="66" y="84"/>
                </a:lnTo>
                <a:lnTo>
                  <a:pt x="66" y="81"/>
                </a:lnTo>
                <a:lnTo>
                  <a:pt x="63" y="81"/>
                </a:lnTo>
                <a:lnTo>
                  <a:pt x="60" y="81"/>
                </a:lnTo>
                <a:lnTo>
                  <a:pt x="63" y="78"/>
                </a:lnTo>
                <a:lnTo>
                  <a:pt x="66" y="78"/>
                </a:lnTo>
                <a:lnTo>
                  <a:pt x="69" y="78"/>
                </a:lnTo>
                <a:lnTo>
                  <a:pt x="72" y="78"/>
                </a:lnTo>
                <a:lnTo>
                  <a:pt x="75" y="81"/>
                </a:lnTo>
                <a:lnTo>
                  <a:pt x="78" y="81"/>
                </a:lnTo>
                <a:lnTo>
                  <a:pt x="78" y="84"/>
                </a:lnTo>
                <a:lnTo>
                  <a:pt x="78" y="87"/>
                </a:lnTo>
                <a:lnTo>
                  <a:pt x="80" y="87"/>
                </a:lnTo>
                <a:lnTo>
                  <a:pt x="83" y="89"/>
                </a:lnTo>
                <a:lnTo>
                  <a:pt x="86" y="89"/>
                </a:lnTo>
                <a:lnTo>
                  <a:pt x="86" y="87"/>
                </a:lnTo>
                <a:lnTo>
                  <a:pt x="83" y="87"/>
                </a:lnTo>
                <a:lnTo>
                  <a:pt x="80" y="84"/>
                </a:lnTo>
                <a:lnTo>
                  <a:pt x="78" y="84"/>
                </a:lnTo>
                <a:lnTo>
                  <a:pt x="78" y="81"/>
                </a:lnTo>
                <a:lnTo>
                  <a:pt x="78" y="78"/>
                </a:lnTo>
                <a:lnTo>
                  <a:pt x="75" y="78"/>
                </a:lnTo>
                <a:lnTo>
                  <a:pt x="72" y="78"/>
                </a:lnTo>
                <a:lnTo>
                  <a:pt x="69" y="75"/>
                </a:lnTo>
                <a:lnTo>
                  <a:pt x="69" y="78"/>
                </a:lnTo>
                <a:lnTo>
                  <a:pt x="69" y="75"/>
                </a:lnTo>
                <a:lnTo>
                  <a:pt x="66" y="75"/>
                </a:lnTo>
                <a:lnTo>
                  <a:pt x="66" y="72"/>
                </a:lnTo>
                <a:lnTo>
                  <a:pt x="69" y="72"/>
                </a:lnTo>
                <a:lnTo>
                  <a:pt x="72" y="72"/>
                </a:lnTo>
                <a:lnTo>
                  <a:pt x="75" y="69"/>
                </a:lnTo>
                <a:lnTo>
                  <a:pt x="78" y="69"/>
                </a:lnTo>
                <a:lnTo>
                  <a:pt x="80" y="69"/>
                </a:lnTo>
                <a:lnTo>
                  <a:pt x="83" y="69"/>
                </a:lnTo>
                <a:lnTo>
                  <a:pt x="86" y="72"/>
                </a:lnTo>
                <a:lnTo>
                  <a:pt x="89" y="72"/>
                </a:lnTo>
                <a:lnTo>
                  <a:pt x="86" y="75"/>
                </a:lnTo>
                <a:lnTo>
                  <a:pt x="89" y="75"/>
                </a:lnTo>
                <a:lnTo>
                  <a:pt x="92" y="72"/>
                </a:lnTo>
                <a:lnTo>
                  <a:pt x="95" y="72"/>
                </a:lnTo>
                <a:lnTo>
                  <a:pt x="92" y="72"/>
                </a:lnTo>
                <a:lnTo>
                  <a:pt x="95" y="69"/>
                </a:lnTo>
                <a:lnTo>
                  <a:pt x="98" y="69"/>
                </a:lnTo>
                <a:lnTo>
                  <a:pt x="101" y="72"/>
                </a:lnTo>
                <a:lnTo>
                  <a:pt x="101" y="69"/>
                </a:lnTo>
                <a:lnTo>
                  <a:pt x="103" y="66"/>
                </a:lnTo>
                <a:lnTo>
                  <a:pt x="106" y="66"/>
                </a:lnTo>
                <a:lnTo>
                  <a:pt x="106" y="63"/>
                </a:lnTo>
                <a:lnTo>
                  <a:pt x="112" y="66"/>
                </a:lnTo>
                <a:lnTo>
                  <a:pt x="115" y="66"/>
                </a:lnTo>
                <a:lnTo>
                  <a:pt x="115" y="63"/>
                </a:lnTo>
                <a:lnTo>
                  <a:pt x="112" y="63"/>
                </a:lnTo>
                <a:lnTo>
                  <a:pt x="106" y="63"/>
                </a:lnTo>
                <a:lnTo>
                  <a:pt x="109" y="61"/>
                </a:lnTo>
                <a:lnTo>
                  <a:pt x="109" y="58"/>
                </a:lnTo>
                <a:lnTo>
                  <a:pt x="106" y="58"/>
                </a:lnTo>
                <a:lnTo>
                  <a:pt x="106" y="61"/>
                </a:lnTo>
                <a:lnTo>
                  <a:pt x="103" y="61"/>
                </a:lnTo>
                <a:lnTo>
                  <a:pt x="101" y="63"/>
                </a:lnTo>
                <a:lnTo>
                  <a:pt x="95" y="66"/>
                </a:lnTo>
                <a:lnTo>
                  <a:pt x="92" y="66"/>
                </a:lnTo>
                <a:lnTo>
                  <a:pt x="92" y="63"/>
                </a:lnTo>
                <a:lnTo>
                  <a:pt x="92" y="61"/>
                </a:lnTo>
                <a:lnTo>
                  <a:pt x="89" y="61"/>
                </a:lnTo>
                <a:lnTo>
                  <a:pt x="89" y="63"/>
                </a:lnTo>
                <a:lnTo>
                  <a:pt x="86" y="63"/>
                </a:lnTo>
                <a:lnTo>
                  <a:pt x="83" y="66"/>
                </a:lnTo>
                <a:lnTo>
                  <a:pt x="78" y="66"/>
                </a:lnTo>
                <a:lnTo>
                  <a:pt x="75" y="66"/>
                </a:lnTo>
                <a:lnTo>
                  <a:pt x="75" y="63"/>
                </a:lnTo>
                <a:lnTo>
                  <a:pt x="72" y="63"/>
                </a:lnTo>
                <a:lnTo>
                  <a:pt x="72" y="61"/>
                </a:lnTo>
                <a:lnTo>
                  <a:pt x="75" y="61"/>
                </a:lnTo>
                <a:lnTo>
                  <a:pt x="66" y="58"/>
                </a:lnTo>
                <a:lnTo>
                  <a:pt x="63" y="58"/>
                </a:lnTo>
                <a:lnTo>
                  <a:pt x="63" y="61"/>
                </a:lnTo>
                <a:lnTo>
                  <a:pt x="60" y="58"/>
                </a:lnTo>
                <a:lnTo>
                  <a:pt x="57" y="61"/>
                </a:lnTo>
                <a:lnTo>
                  <a:pt x="57" y="63"/>
                </a:lnTo>
                <a:lnTo>
                  <a:pt x="57" y="66"/>
                </a:lnTo>
                <a:lnTo>
                  <a:pt x="57" y="69"/>
                </a:lnTo>
                <a:lnTo>
                  <a:pt x="55" y="72"/>
                </a:lnTo>
                <a:lnTo>
                  <a:pt x="52" y="72"/>
                </a:lnTo>
                <a:lnTo>
                  <a:pt x="52" y="69"/>
                </a:lnTo>
                <a:lnTo>
                  <a:pt x="52" y="66"/>
                </a:lnTo>
                <a:lnTo>
                  <a:pt x="52" y="69"/>
                </a:lnTo>
                <a:lnTo>
                  <a:pt x="49" y="69"/>
                </a:lnTo>
                <a:lnTo>
                  <a:pt x="49" y="72"/>
                </a:lnTo>
                <a:lnTo>
                  <a:pt x="46" y="72"/>
                </a:lnTo>
                <a:lnTo>
                  <a:pt x="46" y="75"/>
                </a:lnTo>
                <a:lnTo>
                  <a:pt x="46" y="78"/>
                </a:lnTo>
                <a:lnTo>
                  <a:pt x="43" y="78"/>
                </a:lnTo>
                <a:lnTo>
                  <a:pt x="40" y="78"/>
                </a:lnTo>
                <a:lnTo>
                  <a:pt x="40" y="75"/>
                </a:lnTo>
                <a:lnTo>
                  <a:pt x="37" y="78"/>
                </a:lnTo>
                <a:lnTo>
                  <a:pt x="37" y="75"/>
                </a:lnTo>
                <a:lnTo>
                  <a:pt x="34" y="78"/>
                </a:lnTo>
                <a:lnTo>
                  <a:pt x="34" y="75"/>
                </a:lnTo>
                <a:lnTo>
                  <a:pt x="37" y="72"/>
                </a:lnTo>
                <a:lnTo>
                  <a:pt x="40" y="69"/>
                </a:lnTo>
                <a:lnTo>
                  <a:pt x="40" y="66"/>
                </a:lnTo>
                <a:lnTo>
                  <a:pt x="43" y="63"/>
                </a:lnTo>
                <a:lnTo>
                  <a:pt x="40" y="63"/>
                </a:lnTo>
                <a:lnTo>
                  <a:pt x="40" y="66"/>
                </a:lnTo>
                <a:lnTo>
                  <a:pt x="37" y="69"/>
                </a:lnTo>
                <a:lnTo>
                  <a:pt x="37" y="72"/>
                </a:lnTo>
                <a:lnTo>
                  <a:pt x="34" y="72"/>
                </a:lnTo>
                <a:lnTo>
                  <a:pt x="31" y="75"/>
                </a:lnTo>
                <a:lnTo>
                  <a:pt x="29" y="78"/>
                </a:lnTo>
                <a:lnTo>
                  <a:pt x="26" y="81"/>
                </a:lnTo>
                <a:lnTo>
                  <a:pt x="23" y="81"/>
                </a:lnTo>
                <a:lnTo>
                  <a:pt x="26" y="78"/>
                </a:lnTo>
                <a:lnTo>
                  <a:pt x="26" y="75"/>
                </a:lnTo>
                <a:lnTo>
                  <a:pt x="29" y="72"/>
                </a:lnTo>
                <a:lnTo>
                  <a:pt x="29" y="69"/>
                </a:lnTo>
                <a:lnTo>
                  <a:pt x="29" y="66"/>
                </a:lnTo>
                <a:lnTo>
                  <a:pt x="31" y="66"/>
                </a:lnTo>
                <a:lnTo>
                  <a:pt x="34" y="66"/>
                </a:lnTo>
                <a:lnTo>
                  <a:pt x="31" y="66"/>
                </a:lnTo>
                <a:lnTo>
                  <a:pt x="29" y="63"/>
                </a:lnTo>
                <a:lnTo>
                  <a:pt x="31" y="63"/>
                </a:lnTo>
                <a:lnTo>
                  <a:pt x="34" y="63"/>
                </a:lnTo>
                <a:lnTo>
                  <a:pt x="31" y="63"/>
                </a:lnTo>
                <a:lnTo>
                  <a:pt x="29" y="63"/>
                </a:lnTo>
                <a:lnTo>
                  <a:pt x="29" y="61"/>
                </a:lnTo>
                <a:lnTo>
                  <a:pt x="31" y="58"/>
                </a:lnTo>
                <a:lnTo>
                  <a:pt x="31" y="61"/>
                </a:lnTo>
                <a:lnTo>
                  <a:pt x="31" y="58"/>
                </a:lnTo>
                <a:lnTo>
                  <a:pt x="34" y="58"/>
                </a:lnTo>
                <a:lnTo>
                  <a:pt x="37" y="55"/>
                </a:lnTo>
                <a:lnTo>
                  <a:pt x="40" y="55"/>
                </a:lnTo>
                <a:lnTo>
                  <a:pt x="37" y="52"/>
                </a:lnTo>
                <a:lnTo>
                  <a:pt x="37" y="49"/>
                </a:lnTo>
                <a:lnTo>
                  <a:pt x="34" y="49"/>
                </a:lnTo>
                <a:lnTo>
                  <a:pt x="34" y="52"/>
                </a:lnTo>
                <a:lnTo>
                  <a:pt x="31" y="55"/>
                </a:lnTo>
                <a:lnTo>
                  <a:pt x="29" y="55"/>
                </a:lnTo>
                <a:lnTo>
                  <a:pt x="29" y="58"/>
                </a:lnTo>
                <a:lnTo>
                  <a:pt x="26" y="58"/>
                </a:lnTo>
                <a:lnTo>
                  <a:pt x="23" y="58"/>
                </a:lnTo>
                <a:lnTo>
                  <a:pt x="20" y="58"/>
                </a:lnTo>
                <a:lnTo>
                  <a:pt x="20" y="61"/>
                </a:lnTo>
                <a:lnTo>
                  <a:pt x="20" y="63"/>
                </a:lnTo>
                <a:lnTo>
                  <a:pt x="17" y="63"/>
                </a:lnTo>
                <a:lnTo>
                  <a:pt x="14" y="66"/>
                </a:lnTo>
                <a:lnTo>
                  <a:pt x="14" y="63"/>
                </a:lnTo>
                <a:lnTo>
                  <a:pt x="11" y="63"/>
                </a:lnTo>
                <a:lnTo>
                  <a:pt x="8" y="61"/>
                </a:lnTo>
                <a:lnTo>
                  <a:pt x="11" y="58"/>
                </a:lnTo>
                <a:lnTo>
                  <a:pt x="14" y="58"/>
                </a:lnTo>
                <a:lnTo>
                  <a:pt x="14" y="61"/>
                </a:lnTo>
                <a:lnTo>
                  <a:pt x="17" y="58"/>
                </a:lnTo>
                <a:lnTo>
                  <a:pt x="17" y="55"/>
                </a:lnTo>
                <a:lnTo>
                  <a:pt x="14" y="55"/>
                </a:lnTo>
                <a:lnTo>
                  <a:pt x="17" y="52"/>
                </a:lnTo>
                <a:lnTo>
                  <a:pt x="20" y="52"/>
                </a:lnTo>
                <a:lnTo>
                  <a:pt x="23" y="49"/>
                </a:lnTo>
                <a:lnTo>
                  <a:pt x="26" y="49"/>
                </a:lnTo>
                <a:lnTo>
                  <a:pt x="29" y="46"/>
                </a:lnTo>
                <a:lnTo>
                  <a:pt x="26" y="46"/>
                </a:lnTo>
                <a:lnTo>
                  <a:pt x="23" y="43"/>
                </a:lnTo>
                <a:lnTo>
                  <a:pt x="23" y="46"/>
                </a:lnTo>
                <a:lnTo>
                  <a:pt x="23" y="49"/>
                </a:lnTo>
                <a:lnTo>
                  <a:pt x="20" y="49"/>
                </a:lnTo>
                <a:lnTo>
                  <a:pt x="20" y="46"/>
                </a:lnTo>
                <a:lnTo>
                  <a:pt x="20" y="49"/>
                </a:lnTo>
                <a:lnTo>
                  <a:pt x="17" y="52"/>
                </a:lnTo>
                <a:lnTo>
                  <a:pt x="14" y="49"/>
                </a:lnTo>
                <a:lnTo>
                  <a:pt x="14" y="52"/>
                </a:lnTo>
                <a:lnTo>
                  <a:pt x="11" y="52"/>
                </a:lnTo>
                <a:lnTo>
                  <a:pt x="11" y="49"/>
                </a:lnTo>
                <a:lnTo>
                  <a:pt x="11" y="52"/>
                </a:lnTo>
                <a:lnTo>
                  <a:pt x="8" y="55"/>
                </a:lnTo>
                <a:lnTo>
                  <a:pt x="6" y="58"/>
                </a:lnTo>
                <a:lnTo>
                  <a:pt x="3" y="58"/>
                </a:lnTo>
                <a:lnTo>
                  <a:pt x="3" y="55"/>
                </a:lnTo>
                <a:lnTo>
                  <a:pt x="3" y="52"/>
                </a:lnTo>
                <a:lnTo>
                  <a:pt x="0" y="52"/>
                </a:lnTo>
                <a:lnTo>
                  <a:pt x="3" y="49"/>
                </a:lnTo>
                <a:lnTo>
                  <a:pt x="6" y="46"/>
                </a:lnTo>
                <a:lnTo>
                  <a:pt x="8" y="46"/>
                </a:lnTo>
                <a:lnTo>
                  <a:pt x="6" y="46"/>
                </a:lnTo>
                <a:lnTo>
                  <a:pt x="3" y="46"/>
                </a:lnTo>
                <a:lnTo>
                  <a:pt x="3" y="43"/>
                </a:lnTo>
                <a:lnTo>
                  <a:pt x="6" y="43"/>
                </a:lnTo>
                <a:lnTo>
                  <a:pt x="6" y="40"/>
                </a:lnTo>
                <a:lnTo>
                  <a:pt x="8" y="40"/>
                </a:lnTo>
                <a:lnTo>
                  <a:pt x="8" y="43"/>
                </a:lnTo>
                <a:lnTo>
                  <a:pt x="6" y="46"/>
                </a:lnTo>
                <a:lnTo>
                  <a:pt x="8" y="46"/>
                </a:lnTo>
                <a:lnTo>
                  <a:pt x="8" y="43"/>
                </a:lnTo>
                <a:lnTo>
                  <a:pt x="8" y="40"/>
                </a:lnTo>
                <a:lnTo>
                  <a:pt x="11" y="40"/>
                </a:lnTo>
                <a:lnTo>
                  <a:pt x="11" y="43"/>
                </a:lnTo>
                <a:lnTo>
                  <a:pt x="14" y="43"/>
                </a:lnTo>
                <a:lnTo>
                  <a:pt x="17" y="43"/>
                </a:lnTo>
                <a:lnTo>
                  <a:pt x="20" y="43"/>
                </a:lnTo>
                <a:lnTo>
                  <a:pt x="20" y="40"/>
                </a:lnTo>
                <a:lnTo>
                  <a:pt x="17" y="38"/>
                </a:lnTo>
                <a:lnTo>
                  <a:pt x="20" y="38"/>
                </a:lnTo>
                <a:lnTo>
                  <a:pt x="23" y="40"/>
                </a:lnTo>
                <a:lnTo>
                  <a:pt x="23" y="38"/>
                </a:lnTo>
                <a:lnTo>
                  <a:pt x="26" y="40"/>
                </a:lnTo>
                <a:lnTo>
                  <a:pt x="26" y="38"/>
                </a:lnTo>
                <a:lnTo>
                  <a:pt x="26" y="35"/>
                </a:lnTo>
                <a:lnTo>
                  <a:pt x="23" y="35"/>
                </a:lnTo>
                <a:lnTo>
                  <a:pt x="23" y="32"/>
                </a:lnTo>
                <a:lnTo>
                  <a:pt x="23" y="29"/>
                </a:lnTo>
                <a:lnTo>
                  <a:pt x="23" y="26"/>
                </a:lnTo>
                <a:lnTo>
                  <a:pt x="26" y="26"/>
                </a:lnTo>
                <a:lnTo>
                  <a:pt x="26" y="29"/>
                </a:lnTo>
                <a:lnTo>
                  <a:pt x="29" y="32"/>
                </a:lnTo>
                <a:lnTo>
                  <a:pt x="31" y="32"/>
                </a:lnTo>
                <a:lnTo>
                  <a:pt x="31" y="35"/>
                </a:lnTo>
                <a:lnTo>
                  <a:pt x="31" y="38"/>
                </a:lnTo>
                <a:lnTo>
                  <a:pt x="29" y="40"/>
                </a:lnTo>
                <a:lnTo>
                  <a:pt x="31" y="38"/>
                </a:lnTo>
                <a:lnTo>
                  <a:pt x="34" y="38"/>
                </a:lnTo>
                <a:lnTo>
                  <a:pt x="34" y="40"/>
                </a:lnTo>
                <a:lnTo>
                  <a:pt x="31" y="40"/>
                </a:lnTo>
                <a:lnTo>
                  <a:pt x="31" y="43"/>
                </a:lnTo>
                <a:lnTo>
                  <a:pt x="31" y="46"/>
                </a:lnTo>
                <a:lnTo>
                  <a:pt x="34" y="46"/>
                </a:lnTo>
                <a:lnTo>
                  <a:pt x="37" y="49"/>
                </a:lnTo>
                <a:lnTo>
                  <a:pt x="37" y="46"/>
                </a:lnTo>
                <a:lnTo>
                  <a:pt x="40" y="46"/>
                </a:lnTo>
                <a:lnTo>
                  <a:pt x="37" y="43"/>
                </a:lnTo>
                <a:lnTo>
                  <a:pt x="37" y="40"/>
                </a:lnTo>
                <a:lnTo>
                  <a:pt x="40" y="38"/>
                </a:lnTo>
                <a:lnTo>
                  <a:pt x="43" y="38"/>
                </a:lnTo>
                <a:lnTo>
                  <a:pt x="43" y="40"/>
                </a:lnTo>
                <a:lnTo>
                  <a:pt x="43" y="38"/>
                </a:lnTo>
                <a:lnTo>
                  <a:pt x="40" y="35"/>
                </a:lnTo>
                <a:lnTo>
                  <a:pt x="43" y="32"/>
                </a:lnTo>
                <a:lnTo>
                  <a:pt x="43" y="29"/>
                </a:lnTo>
                <a:lnTo>
                  <a:pt x="43" y="26"/>
                </a:lnTo>
                <a:lnTo>
                  <a:pt x="40" y="26"/>
                </a:lnTo>
                <a:lnTo>
                  <a:pt x="40" y="23"/>
                </a:lnTo>
                <a:lnTo>
                  <a:pt x="40" y="20"/>
                </a:lnTo>
                <a:lnTo>
                  <a:pt x="40" y="17"/>
                </a:lnTo>
                <a:lnTo>
                  <a:pt x="43" y="15"/>
                </a:lnTo>
                <a:lnTo>
                  <a:pt x="46" y="15"/>
                </a:lnTo>
                <a:lnTo>
                  <a:pt x="49" y="12"/>
                </a:lnTo>
                <a:lnTo>
                  <a:pt x="49" y="9"/>
                </a:lnTo>
                <a:lnTo>
                  <a:pt x="49" y="6"/>
                </a:lnTo>
                <a:lnTo>
                  <a:pt x="57" y="0"/>
                </a:lnTo>
                <a:lnTo>
                  <a:pt x="57" y="3"/>
                </a:lnTo>
                <a:lnTo>
                  <a:pt x="60" y="3"/>
                </a:lnTo>
                <a:lnTo>
                  <a:pt x="60" y="6"/>
                </a:lnTo>
                <a:lnTo>
                  <a:pt x="57" y="9"/>
                </a:lnTo>
                <a:lnTo>
                  <a:pt x="57" y="12"/>
                </a:lnTo>
                <a:lnTo>
                  <a:pt x="55" y="15"/>
                </a:lnTo>
                <a:lnTo>
                  <a:pt x="52" y="17"/>
                </a:lnTo>
                <a:lnTo>
                  <a:pt x="52" y="20"/>
                </a:lnTo>
                <a:lnTo>
                  <a:pt x="49" y="23"/>
                </a:lnTo>
                <a:lnTo>
                  <a:pt x="46" y="26"/>
                </a:lnTo>
                <a:lnTo>
                  <a:pt x="43" y="26"/>
                </a:lnTo>
                <a:lnTo>
                  <a:pt x="46" y="29"/>
                </a:lnTo>
                <a:lnTo>
                  <a:pt x="49" y="29"/>
                </a:lnTo>
                <a:lnTo>
                  <a:pt x="52" y="29"/>
                </a:lnTo>
                <a:lnTo>
                  <a:pt x="55" y="32"/>
                </a:lnTo>
                <a:lnTo>
                  <a:pt x="55" y="35"/>
                </a:lnTo>
                <a:lnTo>
                  <a:pt x="55" y="38"/>
                </a:lnTo>
                <a:lnTo>
                  <a:pt x="52" y="38"/>
                </a:lnTo>
                <a:lnTo>
                  <a:pt x="52" y="40"/>
                </a:lnTo>
                <a:lnTo>
                  <a:pt x="52" y="43"/>
                </a:lnTo>
                <a:lnTo>
                  <a:pt x="55" y="40"/>
                </a:lnTo>
                <a:lnTo>
                  <a:pt x="57" y="40"/>
                </a:lnTo>
                <a:lnTo>
                  <a:pt x="57" y="43"/>
                </a:lnTo>
                <a:lnTo>
                  <a:pt x="55" y="46"/>
                </a:lnTo>
                <a:lnTo>
                  <a:pt x="55" y="49"/>
                </a:lnTo>
                <a:lnTo>
                  <a:pt x="52" y="52"/>
                </a:lnTo>
                <a:lnTo>
                  <a:pt x="55" y="52"/>
                </a:lnTo>
                <a:lnTo>
                  <a:pt x="57" y="49"/>
                </a:lnTo>
                <a:lnTo>
                  <a:pt x="57" y="46"/>
                </a:lnTo>
                <a:lnTo>
                  <a:pt x="57" y="43"/>
                </a:lnTo>
                <a:lnTo>
                  <a:pt x="60" y="46"/>
                </a:lnTo>
                <a:lnTo>
                  <a:pt x="63" y="43"/>
                </a:lnTo>
                <a:lnTo>
                  <a:pt x="60" y="40"/>
                </a:lnTo>
                <a:lnTo>
                  <a:pt x="57" y="38"/>
                </a:lnTo>
                <a:lnTo>
                  <a:pt x="60" y="35"/>
                </a:lnTo>
                <a:lnTo>
                  <a:pt x="63" y="35"/>
                </a:lnTo>
                <a:lnTo>
                  <a:pt x="63" y="38"/>
                </a:lnTo>
                <a:lnTo>
                  <a:pt x="66" y="38"/>
                </a:lnTo>
                <a:lnTo>
                  <a:pt x="66" y="35"/>
                </a:lnTo>
                <a:lnTo>
                  <a:pt x="63" y="32"/>
                </a:lnTo>
                <a:lnTo>
                  <a:pt x="66" y="32"/>
                </a:lnTo>
                <a:lnTo>
                  <a:pt x="69" y="35"/>
                </a:lnTo>
                <a:lnTo>
                  <a:pt x="72" y="35"/>
                </a:lnTo>
                <a:lnTo>
                  <a:pt x="75" y="38"/>
                </a:lnTo>
                <a:lnTo>
                  <a:pt x="75" y="40"/>
                </a:lnTo>
                <a:lnTo>
                  <a:pt x="75" y="43"/>
                </a:lnTo>
                <a:lnTo>
                  <a:pt x="78" y="43"/>
                </a:lnTo>
                <a:lnTo>
                  <a:pt x="78" y="49"/>
                </a:lnTo>
                <a:lnTo>
                  <a:pt x="75" y="49"/>
                </a:lnTo>
                <a:lnTo>
                  <a:pt x="78" y="52"/>
                </a:lnTo>
                <a:lnTo>
                  <a:pt x="80" y="49"/>
                </a:lnTo>
                <a:lnTo>
                  <a:pt x="83" y="49"/>
                </a:lnTo>
                <a:lnTo>
                  <a:pt x="86" y="46"/>
                </a:lnTo>
                <a:lnTo>
                  <a:pt x="89" y="46"/>
                </a:lnTo>
                <a:lnTo>
                  <a:pt x="92" y="46"/>
                </a:lnTo>
                <a:lnTo>
                  <a:pt x="95" y="46"/>
                </a:lnTo>
                <a:lnTo>
                  <a:pt x="98" y="43"/>
                </a:lnTo>
                <a:lnTo>
                  <a:pt x="101" y="43"/>
                </a:lnTo>
                <a:lnTo>
                  <a:pt x="103" y="43"/>
                </a:lnTo>
                <a:lnTo>
                  <a:pt x="103" y="46"/>
                </a:lnTo>
                <a:lnTo>
                  <a:pt x="106" y="46"/>
                </a:lnTo>
                <a:lnTo>
                  <a:pt x="109" y="46"/>
                </a:lnTo>
                <a:lnTo>
                  <a:pt x="106" y="43"/>
                </a:lnTo>
                <a:lnTo>
                  <a:pt x="106" y="40"/>
                </a:lnTo>
                <a:lnTo>
                  <a:pt x="103" y="40"/>
                </a:lnTo>
                <a:lnTo>
                  <a:pt x="101" y="40"/>
                </a:lnTo>
                <a:lnTo>
                  <a:pt x="101" y="43"/>
                </a:lnTo>
                <a:lnTo>
                  <a:pt x="98" y="40"/>
                </a:lnTo>
                <a:lnTo>
                  <a:pt x="101" y="38"/>
                </a:lnTo>
                <a:lnTo>
                  <a:pt x="103" y="35"/>
                </a:lnTo>
                <a:lnTo>
                  <a:pt x="106" y="38"/>
                </a:lnTo>
                <a:lnTo>
                  <a:pt x="112" y="38"/>
                </a:lnTo>
                <a:lnTo>
                  <a:pt x="112" y="40"/>
                </a:lnTo>
                <a:lnTo>
                  <a:pt x="115" y="40"/>
                </a:lnTo>
                <a:lnTo>
                  <a:pt x="118" y="40"/>
                </a:lnTo>
                <a:lnTo>
                  <a:pt x="115" y="38"/>
                </a:lnTo>
                <a:lnTo>
                  <a:pt x="112" y="38"/>
                </a:lnTo>
                <a:lnTo>
                  <a:pt x="109" y="38"/>
                </a:lnTo>
                <a:lnTo>
                  <a:pt x="106" y="35"/>
                </a:lnTo>
                <a:lnTo>
                  <a:pt x="109" y="32"/>
                </a:lnTo>
                <a:lnTo>
                  <a:pt x="112" y="29"/>
                </a:lnTo>
                <a:lnTo>
                  <a:pt x="112" y="32"/>
                </a:lnTo>
                <a:lnTo>
                  <a:pt x="115" y="32"/>
                </a:lnTo>
                <a:lnTo>
                  <a:pt x="118" y="32"/>
                </a:lnTo>
                <a:lnTo>
                  <a:pt x="118" y="29"/>
                </a:lnTo>
                <a:lnTo>
                  <a:pt x="115" y="29"/>
                </a:lnTo>
                <a:lnTo>
                  <a:pt x="112" y="29"/>
                </a:lnTo>
                <a:lnTo>
                  <a:pt x="112" y="26"/>
                </a:lnTo>
                <a:lnTo>
                  <a:pt x="109" y="29"/>
                </a:lnTo>
                <a:lnTo>
                  <a:pt x="106" y="29"/>
                </a:lnTo>
                <a:lnTo>
                  <a:pt x="103" y="29"/>
                </a:lnTo>
                <a:lnTo>
                  <a:pt x="106" y="26"/>
                </a:lnTo>
                <a:lnTo>
                  <a:pt x="106" y="23"/>
                </a:lnTo>
                <a:lnTo>
                  <a:pt x="106" y="20"/>
                </a:lnTo>
                <a:lnTo>
                  <a:pt x="109" y="17"/>
                </a:lnTo>
                <a:lnTo>
                  <a:pt x="109" y="15"/>
                </a:lnTo>
                <a:lnTo>
                  <a:pt x="112" y="12"/>
                </a:lnTo>
                <a:lnTo>
                  <a:pt x="115" y="12"/>
                </a:lnTo>
                <a:lnTo>
                  <a:pt x="121" y="9"/>
                </a:lnTo>
                <a:lnTo>
                  <a:pt x="124" y="9"/>
                </a:lnTo>
                <a:lnTo>
                  <a:pt x="124" y="12"/>
                </a:lnTo>
                <a:lnTo>
                  <a:pt x="127" y="9"/>
                </a:lnTo>
                <a:lnTo>
                  <a:pt x="124" y="9"/>
                </a:lnTo>
                <a:lnTo>
                  <a:pt x="124" y="6"/>
                </a:lnTo>
                <a:lnTo>
                  <a:pt x="124" y="3"/>
                </a:lnTo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85" name="Freeform 234"/>
          <p:cNvSpPr>
            <a:spLocks/>
          </p:cNvSpPr>
          <p:nvPr/>
        </p:nvSpPr>
        <p:spPr bwMode="auto">
          <a:xfrm>
            <a:off x="6154738" y="1720850"/>
            <a:ext cx="565150" cy="558800"/>
          </a:xfrm>
          <a:custGeom>
            <a:avLst/>
            <a:gdLst>
              <a:gd name="T0" fmla="*/ 2147483647 w 329"/>
              <a:gd name="T1" fmla="*/ 2147483647 h 403"/>
              <a:gd name="T2" fmla="*/ 2147483647 w 329"/>
              <a:gd name="T3" fmla="*/ 2147483647 h 403"/>
              <a:gd name="T4" fmla="*/ 2147483647 w 329"/>
              <a:gd name="T5" fmla="*/ 2147483647 h 403"/>
              <a:gd name="T6" fmla="*/ 2147483647 w 329"/>
              <a:gd name="T7" fmla="*/ 2147483647 h 403"/>
              <a:gd name="T8" fmla="*/ 2147483647 w 329"/>
              <a:gd name="T9" fmla="*/ 2147483647 h 403"/>
              <a:gd name="T10" fmla="*/ 2147483647 w 329"/>
              <a:gd name="T11" fmla="*/ 2147483647 h 403"/>
              <a:gd name="T12" fmla="*/ 2147483647 w 329"/>
              <a:gd name="T13" fmla="*/ 2147483647 h 403"/>
              <a:gd name="T14" fmla="*/ 2147483647 w 329"/>
              <a:gd name="T15" fmla="*/ 2147483647 h 403"/>
              <a:gd name="T16" fmla="*/ 2147483647 w 329"/>
              <a:gd name="T17" fmla="*/ 2147483647 h 403"/>
              <a:gd name="T18" fmla="*/ 2147483647 w 329"/>
              <a:gd name="T19" fmla="*/ 2147483647 h 403"/>
              <a:gd name="T20" fmla="*/ 2147483647 w 329"/>
              <a:gd name="T21" fmla="*/ 2147483647 h 403"/>
              <a:gd name="T22" fmla="*/ 2147483647 w 329"/>
              <a:gd name="T23" fmla="*/ 2147483647 h 403"/>
              <a:gd name="T24" fmla="*/ 2147483647 w 329"/>
              <a:gd name="T25" fmla="*/ 2147483647 h 403"/>
              <a:gd name="T26" fmla="*/ 2147483647 w 329"/>
              <a:gd name="T27" fmla="*/ 2147483647 h 403"/>
              <a:gd name="T28" fmla="*/ 2147483647 w 329"/>
              <a:gd name="T29" fmla="*/ 2147483647 h 403"/>
              <a:gd name="T30" fmla="*/ 2147483647 w 329"/>
              <a:gd name="T31" fmla="*/ 2147483647 h 403"/>
              <a:gd name="T32" fmla="*/ 2147483647 w 329"/>
              <a:gd name="T33" fmla="*/ 2147483647 h 403"/>
              <a:gd name="T34" fmla="*/ 2147483647 w 329"/>
              <a:gd name="T35" fmla="*/ 2147483647 h 403"/>
              <a:gd name="T36" fmla="*/ 2147483647 w 329"/>
              <a:gd name="T37" fmla="*/ 2147483647 h 403"/>
              <a:gd name="T38" fmla="*/ 2147483647 w 329"/>
              <a:gd name="T39" fmla="*/ 2147483647 h 403"/>
              <a:gd name="T40" fmla="*/ 2147483647 w 329"/>
              <a:gd name="T41" fmla="*/ 2147483647 h 403"/>
              <a:gd name="T42" fmla="*/ 2147483647 w 329"/>
              <a:gd name="T43" fmla="*/ 2147483647 h 403"/>
              <a:gd name="T44" fmla="*/ 2147483647 w 329"/>
              <a:gd name="T45" fmla="*/ 2147483647 h 403"/>
              <a:gd name="T46" fmla="*/ 2147483647 w 329"/>
              <a:gd name="T47" fmla="*/ 2147483647 h 403"/>
              <a:gd name="T48" fmla="*/ 2147483647 w 329"/>
              <a:gd name="T49" fmla="*/ 2147483647 h 403"/>
              <a:gd name="T50" fmla="*/ 2147483647 w 329"/>
              <a:gd name="T51" fmla="*/ 2147483647 h 403"/>
              <a:gd name="T52" fmla="*/ 2147483647 w 329"/>
              <a:gd name="T53" fmla="*/ 2147483647 h 403"/>
              <a:gd name="T54" fmla="*/ 2147483647 w 329"/>
              <a:gd name="T55" fmla="*/ 2147483647 h 403"/>
              <a:gd name="T56" fmla="*/ 2147483647 w 329"/>
              <a:gd name="T57" fmla="*/ 2147483647 h 403"/>
              <a:gd name="T58" fmla="*/ 2147483647 w 329"/>
              <a:gd name="T59" fmla="*/ 2147483647 h 403"/>
              <a:gd name="T60" fmla="*/ 2147483647 w 329"/>
              <a:gd name="T61" fmla="*/ 2147483647 h 403"/>
              <a:gd name="T62" fmla="*/ 2147483647 w 329"/>
              <a:gd name="T63" fmla="*/ 2147483647 h 403"/>
              <a:gd name="T64" fmla="*/ 2147483647 w 329"/>
              <a:gd name="T65" fmla="*/ 2147483647 h 403"/>
              <a:gd name="T66" fmla="*/ 2147483647 w 329"/>
              <a:gd name="T67" fmla="*/ 2147483647 h 403"/>
              <a:gd name="T68" fmla="*/ 2147483647 w 329"/>
              <a:gd name="T69" fmla="*/ 2147483647 h 403"/>
              <a:gd name="T70" fmla="*/ 2147483647 w 329"/>
              <a:gd name="T71" fmla="*/ 2147483647 h 403"/>
              <a:gd name="T72" fmla="*/ 2147483647 w 329"/>
              <a:gd name="T73" fmla="*/ 2147483647 h 403"/>
              <a:gd name="T74" fmla="*/ 2147483647 w 329"/>
              <a:gd name="T75" fmla="*/ 2147483647 h 403"/>
              <a:gd name="T76" fmla="*/ 2147483647 w 329"/>
              <a:gd name="T77" fmla="*/ 2147483647 h 403"/>
              <a:gd name="T78" fmla="*/ 2147483647 w 329"/>
              <a:gd name="T79" fmla="*/ 2147483647 h 403"/>
              <a:gd name="T80" fmla="*/ 2147483647 w 329"/>
              <a:gd name="T81" fmla="*/ 2147483647 h 403"/>
              <a:gd name="T82" fmla="*/ 2147483647 w 329"/>
              <a:gd name="T83" fmla="*/ 2147483647 h 403"/>
              <a:gd name="T84" fmla="*/ 2147483647 w 329"/>
              <a:gd name="T85" fmla="*/ 2147483647 h 403"/>
              <a:gd name="T86" fmla="*/ 2147483647 w 329"/>
              <a:gd name="T87" fmla="*/ 2147483647 h 403"/>
              <a:gd name="T88" fmla="*/ 2147483647 w 329"/>
              <a:gd name="T89" fmla="*/ 2147483647 h 403"/>
              <a:gd name="T90" fmla="*/ 2147483647 w 329"/>
              <a:gd name="T91" fmla="*/ 2147483647 h 403"/>
              <a:gd name="T92" fmla="*/ 2147483647 w 329"/>
              <a:gd name="T93" fmla="*/ 2147483647 h 403"/>
              <a:gd name="T94" fmla="*/ 2147483647 w 329"/>
              <a:gd name="T95" fmla="*/ 2147483647 h 403"/>
              <a:gd name="T96" fmla="*/ 2147483647 w 329"/>
              <a:gd name="T97" fmla="*/ 2147483647 h 403"/>
              <a:gd name="T98" fmla="*/ 2147483647 w 329"/>
              <a:gd name="T99" fmla="*/ 2147483647 h 403"/>
              <a:gd name="T100" fmla="*/ 2147483647 w 329"/>
              <a:gd name="T101" fmla="*/ 2147483647 h 403"/>
              <a:gd name="T102" fmla="*/ 2147483647 w 329"/>
              <a:gd name="T103" fmla="*/ 2147483647 h 403"/>
              <a:gd name="T104" fmla="*/ 2147483647 w 329"/>
              <a:gd name="T105" fmla="*/ 2147483647 h 403"/>
              <a:gd name="T106" fmla="*/ 2147483647 w 329"/>
              <a:gd name="T107" fmla="*/ 2147483647 h 403"/>
              <a:gd name="T108" fmla="*/ 2147483647 w 329"/>
              <a:gd name="T109" fmla="*/ 2147483647 h 403"/>
              <a:gd name="T110" fmla="*/ 2147483647 w 329"/>
              <a:gd name="T111" fmla="*/ 2147483647 h 403"/>
              <a:gd name="T112" fmla="*/ 2147483647 w 329"/>
              <a:gd name="T113" fmla="*/ 2147483647 h 403"/>
              <a:gd name="T114" fmla="*/ 2147483647 w 329"/>
              <a:gd name="T115" fmla="*/ 2147483647 h 403"/>
              <a:gd name="T116" fmla="*/ 2147483647 w 329"/>
              <a:gd name="T117" fmla="*/ 2147483647 h 40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29"/>
              <a:gd name="T178" fmla="*/ 0 h 403"/>
              <a:gd name="T179" fmla="*/ 329 w 329"/>
              <a:gd name="T180" fmla="*/ 403 h 40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29" h="403">
                <a:moveTo>
                  <a:pt x="3" y="403"/>
                </a:moveTo>
                <a:lnTo>
                  <a:pt x="6" y="403"/>
                </a:lnTo>
                <a:lnTo>
                  <a:pt x="15" y="403"/>
                </a:lnTo>
                <a:lnTo>
                  <a:pt x="9" y="400"/>
                </a:lnTo>
                <a:lnTo>
                  <a:pt x="3" y="397"/>
                </a:lnTo>
                <a:lnTo>
                  <a:pt x="0" y="391"/>
                </a:lnTo>
                <a:lnTo>
                  <a:pt x="3" y="388"/>
                </a:lnTo>
                <a:lnTo>
                  <a:pt x="0" y="388"/>
                </a:lnTo>
                <a:lnTo>
                  <a:pt x="9" y="383"/>
                </a:lnTo>
                <a:lnTo>
                  <a:pt x="15" y="377"/>
                </a:lnTo>
                <a:lnTo>
                  <a:pt x="18" y="380"/>
                </a:lnTo>
                <a:lnTo>
                  <a:pt x="21" y="385"/>
                </a:lnTo>
                <a:lnTo>
                  <a:pt x="21" y="388"/>
                </a:lnTo>
                <a:lnTo>
                  <a:pt x="24" y="394"/>
                </a:lnTo>
                <a:lnTo>
                  <a:pt x="26" y="397"/>
                </a:lnTo>
                <a:lnTo>
                  <a:pt x="24" y="388"/>
                </a:lnTo>
                <a:lnTo>
                  <a:pt x="21" y="383"/>
                </a:lnTo>
                <a:lnTo>
                  <a:pt x="21" y="380"/>
                </a:lnTo>
                <a:lnTo>
                  <a:pt x="21" y="377"/>
                </a:lnTo>
                <a:lnTo>
                  <a:pt x="24" y="377"/>
                </a:lnTo>
                <a:lnTo>
                  <a:pt x="26" y="383"/>
                </a:lnTo>
                <a:lnTo>
                  <a:pt x="29" y="383"/>
                </a:lnTo>
                <a:lnTo>
                  <a:pt x="26" y="377"/>
                </a:lnTo>
                <a:lnTo>
                  <a:pt x="26" y="374"/>
                </a:lnTo>
                <a:lnTo>
                  <a:pt x="18" y="374"/>
                </a:lnTo>
                <a:lnTo>
                  <a:pt x="12" y="374"/>
                </a:lnTo>
                <a:lnTo>
                  <a:pt x="9" y="377"/>
                </a:lnTo>
                <a:lnTo>
                  <a:pt x="6" y="374"/>
                </a:lnTo>
                <a:lnTo>
                  <a:pt x="9" y="371"/>
                </a:lnTo>
                <a:lnTo>
                  <a:pt x="12" y="371"/>
                </a:lnTo>
                <a:lnTo>
                  <a:pt x="18" y="371"/>
                </a:lnTo>
                <a:lnTo>
                  <a:pt x="12" y="371"/>
                </a:lnTo>
                <a:lnTo>
                  <a:pt x="9" y="368"/>
                </a:lnTo>
                <a:lnTo>
                  <a:pt x="15" y="365"/>
                </a:lnTo>
                <a:lnTo>
                  <a:pt x="21" y="365"/>
                </a:lnTo>
                <a:lnTo>
                  <a:pt x="26" y="365"/>
                </a:lnTo>
                <a:lnTo>
                  <a:pt x="18" y="365"/>
                </a:lnTo>
                <a:lnTo>
                  <a:pt x="15" y="360"/>
                </a:lnTo>
                <a:lnTo>
                  <a:pt x="21" y="357"/>
                </a:lnTo>
                <a:lnTo>
                  <a:pt x="24" y="360"/>
                </a:lnTo>
                <a:lnTo>
                  <a:pt x="26" y="357"/>
                </a:lnTo>
                <a:lnTo>
                  <a:pt x="29" y="360"/>
                </a:lnTo>
                <a:lnTo>
                  <a:pt x="29" y="357"/>
                </a:lnTo>
                <a:lnTo>
                  <a:pt x="38" y="357"/>
                </a:lnTo>
                <a:lnTo>
                  <a:pt x="38" y="360"/>
                </a:lnTo>
                <a:lnTo>
                  <a:pt x="41" y="362"/>
                </a:lnTo>
                <a:lnTo>
                  <a:pt x="44" y="357"/>
                </a:lnTo>
                <a:lnTo>
                  <a:pt x="49" y="357"/>
                </a:lnTo>
                <a:lnTo>
                  <a:pt x="49" y="365"/>
                </a:lnTo>
                <a:lnTo>
                  <a:pt x="49" y="360"/>
                </a:lnTo>
                <a:lnTo>
                  <a:pt x="58" y="362"/>
                </a:lnTo>
                <a:lnTo>
                  <a:pt x="61" y="365"/>
                </a:lnTo>
                <a:lnTo>
                  <a:pt x="64" y="365"/>
                </a:lnTo>
                <a:lnTo>
                  <a:pt x="67" y="371"/>
                </a:lnTo>
                <a:lnTo>
                  <a:pt x="70" y="368"/>
                </a:lnTo>
                <a:lnTo>
                  <a:pt x="75" y="362"/>
                </a:lnTo>
                <a:lnTo>
                  <a:pt x="72" y="362"/>
                </a:lnTo>
                <a:lnTo>
                  <a:pt x="70" y="362"/>
                </a:lnTo>
                <a:lnTo>
                  <a:pt x="67" y="362"/>
                </a:lnTo>
                <a:lnTo>
                  <a:pt x="67" y="360"/>
                </a:lnTo>
                <a:lnTo>
                  <a:pt x="67" y="357"/>
                </a:lnTo>
                <a:lnTo>
                  <a:pt x="64" y="354"/>
                </a:lnTo>
                <a:lnTo>
                  <a:pt x="64" y="351"/>
                </a:lnTo>
                <a:lnTo>
                  <a:pt x="61" y="351"/>
                </a:lnTo>
                <a:lnTo>
                  <a:pt x="52" y="351"/>
                </a:lnTo>
                <a:lnTo>
                  <a:pt x="44" y="351"/>
                </a:lnTo>
                <a:lnTo>
                  <a:pt x="44" y="345"/>
                </a:lnTo>
                <a:lnTo>
                  <a:pt x="49" y="342"/>
                </a:lnTo>
                <a:lnTo>
                  <a:pt x="55" y="342"/>
                </a:lnTo>
                <a:lnTo>
                  <a:pt x="52" y="339"/>
                </a:lnTo>
                <a:lnTo>
                  <a:pt x="47" y="339"/>
                </a:lnTo>
                <a:lnTo>
                  <a:pt x="44" y="336"/>
                </a:lnTo>
                <a:lnTo>
                  <a:pt x="44" y="334"/>
                </a:lnTo>
                <a:lnTo>
                  <a:pt x="49" y="331"/>
                </a:lnTo>
                <a:lnTo>
                  <a:pt x="58" y="328"/>
                </a:lnTo>
                <a:lnTo>
                  <a:pt x="64" y="331"/>
                </a:lnTo>
                <a:lnTo>
                  <a:pt x="67" y="334"/>
                </a:lnTo>
                <a:lnTo>
                  <a:pt x="72" y="334"/>
                </a:lnTo>
                <a:lnTo>
                  <a:pt x="75" y="331"/>
                </a:lnTo>
                <a:lnTo>
                  <a:pt x="78" y="328"/>
                </a:lnTo>
                <a:lnTo>
                  <a:pt x="75" y="328"/>
                </a:lnTo>
                <a:lnTo>
                  <a:pt x="70" y="331"/>
                </a:lnTo>
                <a:lnTo>
                  <a:pt x="64" y="331"/>
                </a:lnTo>
                <a:lnTo>
                  <a:pt x="64" y="328"/>
                </a:lnTo>
                <a:lnTo>
                  <a:pt x="67" y="325"/>
                </a:lnTo>
                <a:lnTo>
                  <a:pt x="61" y="325"/>
                </a:lnTo>
                <a:lnTo>
                  <a:pt x="70" y="325"/>
                </a:lnTo>
                <a:lnTo>
                  <a:pt x="70" y="328"/>
                </a:lnTo>
                <a:lnTo>
                  <a:pt x="70" y="322"/>
                </a:lnTo>
                <a:lnTo>
                  <a:pt x="72" y="319"/>
                </a:lnTo>
                <a:lnTo>
                  <a:pt x="75" y="325"/>
                </a:lnTo>
                <a:lnTo>
                  <a:pt x="75" y="322"/>
                </a:lnTo>
                <a:lnTo>
                  <a:pt x="81" y="319"/>
                </a:lnTo>
                <a:lnTo>
                  <a:pt x="81" y="325"/>
                </a:lnTo>
                <a:lnTo>
                  <a:pt x="78" y="325"/>
                </a:lnTo>
                <a:lnTo>
                  <a:pt x="78" y="328"/>
                </a:lnTo>
                <a:lnTo>
                  <a:pt x="87" y="325"/>
                </a:lnTo>
                <a:lnTo>
                  <a:pt x="87" y="322"/>
                </a:lnTo>
                <a:lnTo>
                  <a:pt x="90" y="319"/>
                </a:lnTo>
                <a:lnTo>
                  <a:pt x="93" y="325"/>
                </a:lnTo>
                <a:lnTo>
                  <a:pt x="96" y="328"/>
                </a:lnTo>
                <a:lnTo>
                  <a:pt x="98" y="334"/>
                </a:lnTo>
                <a:lnTo>
                  <a:pt x="98" y="339"/>
                </a:lnTo>
                <a:lnTo>
                  <a:pt x="107" y="342"/>
                </a:lnTo>
                <a:lnTo>
                  <a:pt x="110" y="339"/>
                </a:lnTo>
                <a:lnTo>
                  <a:pt x="104" y="336"/>
                </a:lnTo>
                <a:lnTo>
                  <a:pt x="104" y="334"/>
                </a:lnTo>
                <a:lnTo>
                  <a:pt x="98" y="328"/>
                </a:lnTo>
                <a:lnTo>
                  <a:pt x="96" y="325"/>
                </a:lnTo>
                <a:lnTo>
                  <a:pt x="93" y="325"/>
                </a:lnTo>
                <a:lnTo>
                  <a:pt x="93" y="319"/>
                </a:lnTo>
                <a:lnTo>
                  <a:pt x="96" y="319"/>
                </a:lnTo>
                <a:lnTo>
                  <a:pt x="104" y="319"/>
                </a:lnTo>
                <a:lnTo>
                  <a:pt x="110" y="319"/>
                </a:lnTo>
                <a:lnTo>
                  <a:pt x="110" y="322"/>
                </a:lnTo>
                <a:lnTo>
                  <a:pt x="113" y="322"/>
                </a:lnTo>
                <a:lnTo>
                  <a:pt x="113" y="313"/>
                </a:lnTo>
                <a:lnTo>
                  <a:pt x="107" y="316"/>
                </a:lnTo>
                <a:lnTo>
                  <a:pt x="101" y="316"/>
                </a:lnTo>
                <a:lnTo>
                  <a:pt x="98" y="311"/>
                </a:lnTo>
                <a:lnTo>
                  <a:pt x="98" y="308"/>
                </a:lnTo>
                <a:lnTo>
                  <a:pt x="101" y="308"/>
                </a:lnTo>
                <a:lnTo>
                  <a:pt x="104" y="308"/>
                </a:lnTo>
                <a:lnTo>
                  <a:pt x="107" y="311"/>
                </a:lnTo>
                <a:lnTo>
                  <a:pt x="110" y="313"/>
                </a:lnTo>
                <a:lnTo>
                  <a:pt x="113" y="313"/>
                </a:lnTo>
                <a:lnTo>
                  <a:pt x="107" y="308"/>
                </a:lnTo>
                <a:lnTo>
                  <a:pt x="107" y="305"/>
                </a:lnTo>
                <a:lnTo>
                  <a:pt x="119" y="302"/>
                </a:lnTo>
                <a:lnTo>
                  <a:pt x="116" y="296"/>
                </a:lnTo>
                <a:lnTo>
                  <a:pt x="119" y="296"/>
                </a:lnTo>
                <a:lnTo>
                  <a:pt x="121" y="293"/>
                </a:lnTo>
                <a:lnTo>
                  <a:pt x="124" y="296"/>
                </a:lnTo>
                <a:lnTo>
                  <a:pt x="127" y="296"/>
                </a:lnTo>
                <a:lnTo>
                  <a:pt x="127" y="293"/>
                </a:lnTo>
                <a:lnTo>
                  <a:pt x="127" y="290"/>
                </a:lnTo>
                <a:lnTo>
                  <a:pt x="130" y="293"/>
                </a:lnTo>
                <a:lnTo>
                  <a:pt x="133" y="299"/>
                </a:lnTo>
                <a:lnTo>
                  <a:pt x="130" y="305"/>
                </a:lnTo>
                <a:lnTo>
                  <a:pt x="127" y="308"/>
                </a:lnTo>
                <a:lnTo>
                  <a:pt x="130" y="311"/>
                </a:lnTo>
                <a:lnTo>
                  <a:pt x="130" y="308"/>
                </a:lnTo>
                <a:lnTo>
                  <a:pt x="136" y="305"/>
                </a:lnTo>
                <a:lnTo>
                  <a:pt x="139" y="302"/>
                </a:lnTo>
                <a:lnTo>
                  <a:pt x="142" y="302"/>
                </a:lnTo>
                <a:lnTo>
                  <a:pt x="147" y="299"/>
                </a:lnTo>
                <a:lnTo>
                  <a:pt x="144" y="299"/>
                </a:lnTo>
                <a:lnTo>
                  <a:pt x="139" y="299"/>
                </a:lnTo>
                <a:lnTo>
                  <a:pt x="139" y="302"/>
                </a:lnTo>
                <a:lnTo>
                  <a:pt x="136" y="299"/>
                </a:lnTo>
                <a:lnTo>
                  <a:pt x="136" y="296"/>
                </a:lnTo>
                <a:lnTo>
                  <a:pt x="139" y="293"/>
                </a:lnTo>
                <a:lnTo>
                  <a:pt x="144" y="293"/>
                </a:lnTo>
                <a:lnTo>
                  <a:pt x="147" y="293"/>
                </a:lnTo>
                <a:lnTo>
                  <a:pt x="147" y="290"/>
                </a:lnTo>
                <a:lnTo>
                  <a:pt x="142" y="293"/>
                </a:lnTo>
                <a:lnTo>
                  <a:pt x="139" y="290"/>
                </a:lnTo>
                <a:lnTo>
                  <a:pt x="139" y="293"/>
                </a:lnTo>
                <a:lnTo>
                  <a:pt x="136" y="293"/>
                </a:lnTo>
                <a:lnTo>
                  <a:pt x="133" y="290"/>
                </a:lnTo>
                <a:lnTo>
                  <a:pt x="136" y="288"/>
                </a:lnTo>
                <a:lnTo>
                  <a:pt x="142" y="285"/>
                </a:lnTo>
                <a:lnTo>
                  <a:pt x="144" y="285"/>
                </a:lnTo>
                <a:lnTo>
                  <a:pt x="144" y="288"/>
                </a:lnTo>
                <a:lnTo>
                  <a:pt x="147" y="285"/>
                </a:lnTo>
                <a:lnTo>
                  <a:pt x="150" y="285"/>
                </a:lnTo>
                <a:lnTo>
                  <a:pt x="150" y="288"/>
                </a:lnTo>
                <a:lnTo>
                  <a:pt x="150" y="282"/>
                </a:lnTo>
                <a:lnTo>
                  <a:pt x="147" y="282"/>
                </a:lnTo>
                <a:lnTo>
                  <a:pt x="156" y="279"/>
                </a:lnTo>
                <a:lnTo>
                  <a:pt x="159" y="282"/>
                </a:lnTo>
                <a:lnTo>
                  <a:pt x="159" y="285"/>
                </a:lnTo>
                <a:lnTo>
                  <a:pt x="162" y="288"/>
                </a:lnTo>
                <a:lnTo>
                  <a:pt x="159" y="288"/>
                </a:lnTo>
                <a:lnTo>
                  <a:pt x="162" y="290"/>
                </a:lnTo>
                <a:lnTo>
                  <a:pt x="165" y="293"/>
                </a:lnTo>
                <a:lnTo>
                  <a:pt x="168" y="296"/>
                </a:lnTo>
                <a:lnTo>
                  <a:pt x="165" y="299"/>
                </a:lnTo>
                <a:lnTo>
                  <a:pt x="165" y="302"/>
                </a:lnTo>
                <a:lnTo>
                  <a:pt x="162" y="305"/>
                </a:lnTo>
                <a:lnTo>
                  <a:pt x="159" y="305"/>
                </a:lnTo>
                <a:lnTo>
                  <a:pt x="159" y="308"/>
                </a:lnTo>
                <a:lnTo>
                  <a:pt x="162" y="308"/>
                </a:lnTo>
                <a:lnTo>
                  <a:pt x="165" y="305"/>
                </a:lnTo>
                <a:lnTo>
                  <a:pt x="168" y="302"/>
                </a:lnTo>
                <a:lnTo>
                  <a:pt x="173" y="305"/>
                </a:lnTo>
                <a:lnTo>
                  <a:pt x="176" y="305"/>
                </a:lnTo>
                <a:lnTo>
                  <a:pt x="176" y="302"/>
                </a:lnTo>
                <a:lnTo>
                  <a:pt x="173" y="302"/>
                </a:lnTo>
                <a:lnTo>
                  <a:pt x="170" y="302"/>
                </a:lnTo>
                <a:lnTo>
                  <a:pt x="170" y="299"/>
                </a:lnTo>
                <a:lnTo>
                  <a:pt x="173" y="296"/>
                </a:lnTo>
                <a:lnTo>
                  <a:pt x="176" y="296"/>
                </a:lnTo>
                <a:lnTo>
                  <a:pt x="182" y="296"/>
                </a:lnTo>
                <a:lnTo>
                  <a:pt x="185" y="293"/>
                </a:lnTo>
                <a:lnTo>
                  <a:pt x="188" y="296"/>
                </a:lnTo>
                <a:lnTo>
                  <a:pt x="193" y="296"/>
                </a:lnTo>
                <a:lnTo>
                  <a:pt x="196" y="296"/>
                </a:lnTo>
                <a:lnTo>
                  <a:pt x="199" y="296"/>
                </a:lnTo>
                <a:lnTo>
                  <a:pt x="202" y="296"/>
                </a:lnTo>
                <a:lnTo>
                  <a:pt x="202" y="293"/>
                </a:lnTo>
                <a:lnTo>
                  <a:pt x="199" y="293"/>
                </a:lnTo>
                <a:lnTo>
                  <a:pt x="196" y="290"/>
                </a:lnTo>
                <a:lnTo>
                  <a:pt x="196" y="288"/>
                </a:lnTo>
                <a:lnTo>
                  <a:pt x="199" y="288"/>
                </a:lnTo>
                <a:lnTo>
                  <a:pt x="202" y="285"/>
                </a:lnTo>
                <a:lnTo>
                  <a:pt x="205" y="282"/>
                </a:lnTo>
                <a:lnTo>
                  <a:pt x="202" y="282"/>
                </a:lnTo>
                <a:lnTo>
                  <a:pt x="193" y="288"/>
                </a:lnTo>
                <a:lnTo>
                  <a:pt x="196" y="282"/>
                </a:lnTo>
                <a:lnTo>
                  <a:pt x="196" y="279"/>
                </a:lnTo>
                <a:lnTo>
                  <a:pt x="202" y="279"/>
                </a:lnTo>
                <a:lnTo>
                  <a:pt x="202" y="276"/>
                </a:lnTo>
                <a:lnTo>
                  <a:pt x="208" y="273"/>
                </a:lnTo>
                <a:lnTo>
                  <a:pt x="214" y="273"/>
                </a:lnTo>
                <a:lnTo>
                  <a:pt x="216" y="270"/>
                </a:lnTo>
                <a:lnTo>
                  <a:pt x="219" y="270"/>
                </a:lnTo>
                <a:lnTo>
                  <a:pt x="222" y="267"/>
                </a:lnTo>
                <a:lnTo>
                  <a:pt x="225" y="267"/>
                </a:lnTo>
                <a:lnTo>
                  <a:pt x="222" y="262"/>
                </a:lnTo>
                <a:lnTo>
                  <a:pt x="219" y="262"/>
                </a:lnTo>
                <a:lnTo>
                  <a:pt x="216" y="259"/>
                </a:lnTo>
                <a:lnTo>
                  <a:pt x="214" y="262"/>
                </a:lnTo>
                <a:lnTo>
                  <a:pt x="211" y="262"/>
                </a:lnTo>
                <a:lnTo>
                  <a:pt x="211" y="259"/>
                </a:lnTo>
                <a:lnTo>
                  <a:pt x="216" y="256"/>
                </a:lnTo>
                <a:lnTo>
                  <a:pt x="214" y="256"/>
                </a:lnTo>
                <a:lnTo>
                  <a:pt x="216" y="253"/>
                </a:lnTo>
                <a:lnTo>
                  <a:pt x="222" y="253"/>
                </a:lnTo>
                <a:lnTo>
                  <a:pt x="225" y="250"/>
                </a:lnTo>
                <a:lnTo>
                  <a:pt x="225" y="247"/>
                </a:lnTo>
                <a:lnTo>
                  <a:pt x="222" y="247"/>
                </a:lnTo>
                <a:lnTo>
                  <a:pt x="216" y="247"/>
                </a:lnTo>
                <a:lnTo>
                  <a:pt x="216" y="244"/>
                </a:lnTo>
                <a:lnTo>
                  <a:pt x="222" y="241"/>
                </a:lnTo>
                <a:lnTo>
                  <a:pt x="219" y="241"/>
                </a:lnTo>
                <a:lnTo>
                  <a:pt x="214" y="244"/>
                </a:lnTo>
                <a:lnTo>
                  <a:pt x="216" y="247"/>
                </a:lnTo>
                <a:lnTo>
                  <a:pt x="214" y="250"/>
                </a:lnTo>
                <a:lnTo>
                  <a:pt x="208" y="253"/>
                </a:lnTo>
                <a:lnTo>
                  <a:pt x="202" y="259"/>
                </a:lnTo>
                <a:lnTo>
                  <a:pt x="193" y="262"/>
                </a:lnTo>
                <a:lnTo>
                  <a:pt x="191" y="264"/>
                </a:lnTo>
                <a:lnTo>
                  <a:pt x="193" y="264"/>
                </a:lnTo>
                <a:lnTo>
                  <a:pt x="196" y="262"/>
                </a:lnTo>
                <a:lnTo>
                  <a:pt x="199" y="262"/>
                </a:lnTo>
                <a:lnTo>
                  <a:pt x="205" y="259"/>
                </a:lnTo>
                <a:lnTo>
                  <a:pt x="208" y="259"/>
                </a:lnTo>
                <a:lnTo>
                  <a:pt x="208" y="262"/>
                </a:lnTo>
                <a:lnTo>
                  <a:pt x="205" y="264"/>
                </a:lnTo>
                <a:lnTo>
                  <a:pt x="205" y="270"/>
                </a:lnTo>
                <a:lnTo>
                  <a:pt x="196" y="273"/>
                </a:lnTo>
                <a:lnTo>
                  <a:pt x="193" y="276"/>
                </a:lnTo>
                <a:lnTo>
                  <a:pt x="185" y="285"/>
                </a:lnTo>
                <a:lnTo>
                  <a:pt x="176" y="288"/>
                </a:lnTo>
                <a:lnTo>
                  <a:pt x="170" y="290"/>
                </a:lnTo>
                <a:lnTo>
                  <a:pt x="165" y="290"/>
                </a:lnTo>
                <a:lnTo>
                  <a:pt x="165" y="288"/>
                </a:lnTo>
                <a:lnTo>
                  <a:pt x="165" y="285"/>
                </a:lnTo>
                <a:lnTo>
                  <a:pt x="165" y="282"/>
                </a:lnTo>
                <a:lnTo>
                  <a:pt x="162" y="282"/>
                </a:lnTo>
                <a:lnTo>
                  <a:pt x="159" y="276"/>
                </a:lnTo>
                <a:lnTo>
                  <a:pt x="162" y="276"/>
                </a:lnTo>
                <a:lnTo>
                  <a:pt x="165" y="273"/>
                </a:lnTo>
                <a:lnTo>
                  <a:pt x="170" y="270"/>
                </a:lnTo>
                <a:lnTo>
                  <a:pt x="173" y="267"/>
                </a:lnTo>
                <a:lnTo>
                  <a:pt x="168" y="270"/>
                </a:lnTo>
                <a:lnTo>
                  <a:pt x="162" y="273"/>
                </a:lnTo>
                <a:lnTo>
                  <a:pt x="156" y="273"/>
                </a:lnTo>
                <a:lnTo>
                  <a:pt x="150" y="276"/>
                </a:lnTo>
                <a:lnTo>
                  <a:pt x="150" y="270"/>
                </a:lnTo>
                <a:lnTo>
                  <a:pt x="159" y="267"/>
                </a:lnTo>
                <a:lnTo>
                  <a:pt x="150" y="267"/>
                </a:lnTo>
                <a:lnTo>
                  <a:pt x="153" y="264"/>
                </a:lnTo>
                <a:lnTo>
                  <a:pt x="156" y="264"/>
                </a:lnTo>
                <a:lnTo>
                  <a:pt x="162" y="262"/>
                </a:lnTo>
                <a:lnTo>
                  <a:pt x="162" y="259"/>
                </a:lnTo>
                <a:lnTo>
                  <a:pt x="165" y="256"/>
                </a:lnTo>
                <a:lnTo>
                  <a:pt x="165" y="259"/>
                </a:lnTo>
                <a:lnTo>
                  <a:pt x="173" y="256"/>
                </a:lnTo>
                <a:lnTo>
                  <a:pt x="176" y="256"/>
                </a:lnTo>
                <a:lnTo>
                  <a:pt x="176" y="253"/>
                </a:lnTo>
                <a:lnTo>
                  <a:pt x="173" y="253"/>
                </a:lnTo>
                <a:lnTo>
                  <a:pt x="170" y="253"/>
                </a:lnTo>
                <a:lnTo>
                  <a:pt x="176" y="250"/>
                </a:lnTo>
                <a:lnTo>
                  <a:pt x="170" y="250"/>
                </a:lnTo>
                <a:lnTo>
                  <a:pt x="168" y="250"/>
                </a:lnTo>
                <a:lnTo>
                  <a:pt x="168" y="247"/>
                </a:lnTo>
                <a:lnTo>
                  <a:pt x="170" y="244"/>
                </a:lnTo>
                <a:lnTo>
                  <a:pt x="168" y="244"/>
                </a:lnTo>
                <a:lnTo>
                  <a:pt x="165" y="241"/>
                </a:lnTo>
                <a:lnTo>
                  <a:pt x="168" y="241"/>
                </a:lnTo>
                <a:lnTo>
                  <a:pt x="170" y="241"/>
                </a:lnTo>
                <a:lnTo>
                  <a:pt x="170" y="239"/>
                </a:lnTo>
                <a:lnTo>
                  <a:pt x="173" y="241"/>
                </a:lnTo>
                <a:lnTo>
                  <a:pt x="179" y="239"/>
                </a:lnTo>
                <a:lnTo>
                  <a:pt x="176" y="239"/>
                </a:lnTo>
                <a:lnTo>
                  <a:pt x="173" y="239"/>
                </a:lnTo>
                <a:lnTo>
                  <a:pt x="176" y="236"/>
                </a:lnTo>
                <a:lnTo>
                  <a:pt x="176" y="233"/>
                </a:lnTo>
                <a:lnTo>
                  <a:pt x="182" y="233"/>
                </a:lnTo>
                <a:lnTo>
                  <a:pt x="185" y="233"/>
                </a:lnTo>
                <a:lnTo>
                  <a:pt x="182" y="230"/>
                </a:lnTo>
                <a:lnTo>
                  <a:pt x="179" y="230"/>
                </a:lnTo>
                <a:lnTo>
                  <a:pt x="182" y="227"/>
                </a:lnTo>
                <a:lnTo>
                  <a:pt x="182" y="224"/>
                </a:lnTo>
                <a:lnTo>
                  <a:pt x="185" y="224"/>
                </a:lnTo>
                <a:lnTo>
                  <a:pt x="188" y="224"/>
                </a:lnTo>
                <a:lnTo>
                  <a:pt x="188" y="221"/>
                </a:lnTo>
                <a:lnTo>
                  <a:pt x="185" y="218"/>
                </a:lnTo>
                <a:lnTo>
                  <a:pt x="191" y="218"/>
                </a:lnTo>
                <a:lnTo>
                  <a:pt x="191" y="216"/>
                </a:lnTo>
                <a:lnTo>
                  <a:pt x="193" y="210"/>
                </a:lnTo>
                <a:lnTo>
                  <a:pt x="199" y="210"/>
                </a:lnTo>
                <a:lnTo>
                  <a:pt x="199" y="207"/>
                </a:lnTo>
                <a:lnTo>
                  <a:pt x="205" y="204"/>
                </a:lnTo>
                <a:lnTo>
                  <a:pt x="208" y="204"/>
                </a:lnTo>
                <a:lnTo>
                  <a:pt x="205" y="198"/>
                </a:lnTo>
                <a:lnTo>
                  <a:pt x="208" y="198"/>
                </a:lnTo>
                <a:lnTo>
                  <a:pt x="211" y="201"/>
                </a:lnTo>
                <a:lnTo>
                  <a:pt x="211" y="207"/>
                </a:lnTo>
                <a:lnTo>
                  <a:pt x="216" y="213"/>
                </a:lnTo>
                <a:lnTo>
                  <a:pt x="219" y="213"/>
                </a:lnTo>
                <a:lnTo>
                  <a:pt x="219" y="216"/>
                </a:lnTo>
                <a:lnTo>
                  <a:pt x="216" y="218"/>
                </a:lnTo>
                <a:lnTo>
                  <a:pt x="216" y="221"/>
                </a:lnTo>
                <a:lnTo>
                  <a:pt x="222" y="213"/>
                </a:lnTo>
                <a:lnTo>
                  <a:pt x="225" y="213"/>
                </a:lnTo>
                <a:lnTo>
                  <a:pt x="228" y="210"/>
                </a:lnTo>
                <a:lnTo>
                  <a:pt x="237" y="213"/>
                </a:lnTo>
                <a:lnTo>
                  <a:pt x="242" y="213"/>
                </a:lnTo>
                <a:lnTo>
                  <a:pt x="245" y="210"/>
                </a:lnTo>
                <a:lnTo>
                  <a:pt x="245" y="207"/>
                </a:lnTo>
                <a:lnTo>
                  <a:pt x="242" y="207"/>
                </a:lnTo>
                <a:lnTo>
                  <a:pt x="242" y="210"/>
                </a:lnTo>
                <a:lnTo>
                  <a:pt x="231" y="207"/>
                </a:lnTo>
                <a:lnTo>
                  <a:pt x="225" y="210"/>
                </a:lnTo>
                <a:lnTo>
                  <a:pt x="219" y="207"/>
                </a:lnTo>
                <a:lnTo>
                  <a:pt x="214" y="201"/>
                </a:lnTo>
                <a:lnTo>
                  <a:pt x="208" y="195"/>
                </a:lnTo>
                <a:lnTo>
                  <a:pt x="211" y="192"/>
                </a:lnTo>
                <a:lnTo>
                  <a:pt x="216" y="192"/>
                </a:lnTo>
                <a:lnTo>
                  <a:pt x="222" y="192"/>
                </a:lnTo>
                <a:lnTo>
                  <a:pt x="225" y="190"/>
                </a:lnTo>
                <a:lnTo>
                  <a:pt x="228" y="187"/>
                </a:lnTo>
                <a:lnTo>
                  <a:pt x="237" y="184"/>
                </a:lnTo>
                <a:lnTo>
                  <a:pt x="240" y="181"/>
                </a:lnTo>
                <a:lnTo>
                  <a:pt x="234" y="181"/>
                </a:lnTo>
                <a:lnTo>
                  <a:pt x="228" y="181"/>
                </a:lnTo>
                <a:lnTo>
                  <a:pt x="225" y="181"/>
                </a:lnTo>
                <a:lnTo>
                  <a:pt x="222" y="184"/>
                </a:lnTo>
                <a:lnTo>
                  <a:pt x="216" y="187"/>
                </a:lnTo>
                <a:lnTo>
                  <a:pt x="222" y="181"/>
                </a:lnTo>
                <a:lnTo>
                  <a:pt x="216" y="181"/>
                </a:lnTo>
                <a:lnTo>
                  <a:pt x="216" y="178"/>
                </a:lnTo>
                <a:lnTo>
                  <a:pt x="222" y="172"/>
                </a:lnTo>
                <a:lnTo>
                  <a:pt x="225" y="169"/>
                </a:lnTo>
                <a:lnTo>
                  <a:pt x="231" y="167"/>
                </a:lnTo>
                <a:lnTo>
                  <a:pt x="237" y="167"/>
                </a:lnTo>
                <a:lnTo>
                  <a:pt x="231" y="167"/>
                </a:lnTo>
                <a:lnTo>
                  <a:pt x="234" y="164"/>
                </a:lnTo>
                <a:lnTo>
                  <a:pt x="237" y="164"/>
                </a:lnTo>
                <a:lnTo>
                  <a:pt x="237" y="161"/>
                </a:lnTo>
                <a:lnTo>
                  <a:pt x="242" y="155"/>
                </a:lnTo>
                <a:lnTo>
                  <a:pt x="242" y="152"/>
                </a:lnTo>
                <a:lnTo>
                  <a:pt x="245" y="155"/>
                </a:lnTo>
                <a:lnTo>
                  <a:pt x="248" y="155"/>
                </a:lnTo>
                <a:lnTo>
                  <a:pt x="245" y="158"/>
                </a:lnTo>
                <a:lnTo>
                  <a:pt x="248" y="161"/>
                </a:lnTo>
                <a:lnTo>
                  <a:pt x="251" y="158"/>
                </a:lnTo>
                <a:lnTo>
                  <a:pt x="251" y="155"/>
                </a:lnTo>
                <a:lnTo>
                  <a:pt x="251" y="152"/>
                </a:lnTo>
                <a:lnTo>
                  <a:pt x="257" y="149"/>
                </a:lnTo>
                <a:lnTo>
                  <a:pt x="257" y="152"/>
                </a:lnTo>
                <a:lnTo>
                  <a:pt x="257" y="158"/>
                </a:lnTo>
                <a:lnTo>
                  <a:pt x="260" y="158"/>
                </a:lnTo>
                <a:lnTo>
                  <a:pt x="257" y="161"/>
                </a:lnTo>
                <a:lnTo>
                  <a:pt x="257" y="164"/>
                </a:lnTo>
                <a:lnTo>
                  <a:pt x="263" y="158"/>
                </a:lnTo>
                <a:lnTo>
                  <a:pt x="271" y="155"/>
                </a:lnTo>
                <a:lnTo>
                  <a:pt x="277" y="146"/>
                </a:lnTo>
                <a:lnTo>
                  <a:pt x="280" y="144"/>
                </a:lnTo>
                <a:lnTo>
                  <a:pt x="283" y="141"/>
                </a:lnTo>
                <a:lnTo>
                  <a:pt x="277" y="146"/>
                </a:lnTo>
                <a:lnTo>
                  <a:pt x="271" y="152"/>
                </a:lnTo>
                <a:lnTo>
                  <a:pt x="265" y="155"/>
                </a:lnTo>
                <a:lnTo>
                  <a:pt x="263" y="155"/>
                </a:lnTo>
                <a:lnTo>
                  <a:pt x="263" y="152"/>
                </a:lnTo>
                <a:lnTo>
                  <a:pt x="265" y="152"/>
                </a:lnTo>
                <a:lnTo>
                  <a:pt x="263" y="149"/>
                </a:lnTo>
                <a:lnTo>
                  <a:pt x="260" y="149"/>
                </a:lnTo>
                <a:lnTo>
                  <a:pt x="263" y="146"/>
                </a:lnTo>
                <a:lnTo>
                  <a:pt x="265" y="146"/>
                </a:lnTo>
                <a:lnTo>
                  <a:pt x="263" y="144"/>
                </a:lnTo>
                <a:lnTo>
                  <a:pt x="257" y="146"/>
                </a:lnTo>
                <a:lnTo>
                  <a:pt x="260" y="144"/>
                </a:lnTo>
                <a:lnTo>
                  <a:pt x="263" y="141"/>
                </a:lnTo>
                <a:lnTo>
                  <a:pt x="265" y="141"/>
                </a:lnTo>
                <a:lnTo>
                  <a:pt x="263" y="141"/>
                </a:lnTo>
                <a:lnTo>
                  <a:pt x="263" y="138"/>
                </a:lnTo>
                <a:lnTo>
                  <a:pt x="268" y="138"/>
                </a:lnTo>
                <a:lnTo>
                  <a:pt x="265" y="138"/>
                </a:lnTo>
                <a:lnTo>
                  <a:pt x="263" y="138"/>
                </a:lnTo>
                <a:lnTo>
                  <a:pt x="260" y="141"/>
                </a:lnTo>
                <a:lnTo>
                  <a:pt x="257" y="141"/>
                </a:lnTo>
                <a:lnTo>
                  <a:pt x="257" y="144"/>
                </a:lnTo>
                <a:lnTo>
                  <a:pt x="254" y="146"/>
                </a:lnTo>
                <a:lnTo>
                  <a:pt x="248" y="149"/>
                </a:lnTo>
                <a:lnTo>
                  <a:pt x="251" y="144"/>
                </a:lnTo>
                <a:lnTo>
                  <a:pt x="251" y="141"/>
                </a:lnTo>
                <a:lnTo>
                  <a:pt x="251" y="138"/>
                </a:lnTo>
                <a:lnTo>
                  <a:pt x="254" y="138"/>
                </a:lnTo>
                <a:lnTo>
                  <a:pt x="254" y="135"/>
                </a:lnTo>
                <a:lnTo>
                  <a:pt x="254" y="132"/>
                </a:lnTo>
                <a:lnTo>
                  <a:pt x="260" y="129"/>
                </a:lnTo>
                <a:lnTo>
                  <a:pt x="260" y="126"/>
                </a:lnTo>
                <a:lnTo>
                  <a:pt x="257" y="129"/>
                </a:lnTo>
                <a:lnTo>
                  <a:pt x="254" y="129"/>
                </a:lnTo>
                <a:lnTo>
                  <a:pt x="257" y="120"/>
                </a:lnTo>
                <a:lnTo>
                  <a:pt x="260" y="120"/>
                </a:lnTo>
                <a:lnTo>
                  <a:pt x="260" y="123"/>
                </a:lnTo>
                <a:lnTo>
                  <a:pt x="263" y="126"/>
                </a:lnTo>
                <a:lnTo>
                  <a:pt x="263" y="132"/>
                </a:lnTo>
                <a:lnTo>
                  <a:pt x="268" y="129"/>
                </a:lnTo>
                <a:lnTo>
                  <a:pt x="271" y="132"/>
                </a:lnTo>
                <a:lnTo>
                  <a:pt x="271" y="129"/>
                </a:lnTo>
                <a:lnTo>
                  <a:pt x="268" y="126"/>
                </a:lnTo>
                <a:lnTo>
                  <a:pt x="268" y="120"/>
                </a:lnTo>
                <a:lnTo>
                  <a:pt x="268" y="123"/>
                </a:lnTo>
                <a:lnTo>
                  <a:pt x="265" y="126"/>
                </a:lnTo>
                <a:lnTo>
                  <a:pt x="265" y="123"/>
                </a:lnTo>
                <a:lnTo>
                  <a:pt x="265" y="120"/>
                </a:lnTo>
                <a:lnTo>
                  <a:pt x="263" y="123"/>
                </a:lnTo>
                <a:lnTo>
                  <a:pt x="263" y="120"/>
                </a:lnTo>
                <a:lnTo>
                  <a:pt x="260" y="120"/>
                </a:lnTo>
                <a:lnTo>
                  <a:pt x="260" y="115"/>
                </a:lnTo>
                <a:lnTo>
                  <a:pt x="265" y="109"/>
                </a:lnTo>
                <a:lnTo>
                  <a:pt x="268" y="109"/>
                </a:lnTo>
                <a:lnTo>
                  <a:pt x="271" y="112"/>
                </a:lnTo>
                <a:lnTo>
                  <a:pt x="268" y="115"/>
                </a:lnTo>
                <a:lnTo>
                  <a:pt x="274" y="115"/>
                </a:lnTo>
                <a:lnTo>
                  <a:pt x="274" y="118"/>
                </a:lnTo>
                <a:lnTo>
                  <a:pt x="277" y="118"/>
                </a:lnTo>
                <a:lnTo>
                  <a:pt x="277" y="115"/>
                </a:lnTo>
                <a:lnTo>
                  <a:pt x="271" y="115"/>
                </a:lnTo>
                <a:lnTo>
                  <a:pt x="271" y="112"/>
                </a:lnTo>
                <a:lnTo>
                  <a:pt x="268" y="109"/>
                </a:lnTo>
                <a:lnTo>
                  <a:pt x="268" y="106"/>
                </a:lnTo>
                <a:lnTo>
                  <a:pt x="268" y="103"/>
                </a:lnTo>
                <a:lnTo>
                  <a:pt x="271" y="103"/>
                </a:lnTo>
                <a:lnTo>
                  <a:pt x="274" y="103"/>
                </a:lnTo>
                <a:lnTo>
                  <a:pt x="271" y="97"/>
                </a:lnTo>
                <a:lnTo>
                  <a:pt x="268" y="100"/>
                </a:lnTo>
                <a:lnTo>
                  <a:pt x="271" y="97"/>
                </a:lnTo>
                <a:lnTo>
                  <a:pt x="271" y="92"/>
                </a:lnTo>
                <a:lnTo>
                  <a:pt x="277" y="89"/>
                </a:lnTo>
                <a:lnTo>
                  <a:pt x="280" y="89"/>
                </a:lnTo>
                <a:lnTo>
                  <a:pt x="283" y="92"/>
                </a:lnTo>
                <a:lnTo>
                  <a:pt x="286" y="92"/>
                </a:lnTo>
                <a:lnTo>
                  <a:pt x="286" y="95"/>
                </a:lnTo>
                <a:lnTo>
                  <a:pt x="288" y="95"/>
                </a:lnTo>
                <a:lnTo>
                  <a:pt x="288" y="97"/>
                </a:lnTo>
                <a:lnTo>
                  <a:pt x="291" y="100"/>
                </a:lnTo>
                <a:lnTo>
                  <a:pt x="291" y="103"/>
                </a:lnTo>
                <a:lnTo>
                  <a:pt x="294" y="103"/>
                </a:lnTo>
                <a:lnTo>
                  <a:pt x="291" y="100"/>
                </a:lnTo>
                <a:lnTo>
                  <a:pt x="288" y="95"/>
                </a:lnTo>
                <a:lnTo>
                  <a:pt x="288" y="92"/>
                </a:lnTo>
                <a:lnTo>
                  <a:pt x="286" y="89"/>
                </a:lnTo>
                <a:lnTo>
                  <a:pt x="280" y="89"/>
                </a:lnTo>
                <a:lnTo>
                  <a:pt x="283" y="83"/>
                </a:lnTo>
                <a:lnTo>
                  <a:pt x="286" y="80"/>
                </a:lnTo>
                <a:lnTo>
                  <a:pt x="277" y="80"/>
                </a:lnTo>
                <a:lnTo>
                  <a:pt x="271" y="83"/>
                </a:lnTo>
                <a:lnTo>
                  <a:pt x="271" y="86"/>
                </a:lnTo>
                <a:lnTo>
                  <a:pt x="280" y="83"/>
                </a:lnTo>
                <a:lnTo>
                  <a:pt x="280" y="86"/>
                </a:lnTo>
                <a:lnTo>
                  <a:pt x="274" y="89"/>
                </a:lnTo>
                <a:lnTo>
                  <a:pt x="265" y="95"/>
                </a:lnTo>
                <a:lnTo>
                  <a:pt x="265" y="97"/>
                </a:lnTo>
                <a:lnTo>
                  <a:pt x="263" y="97"/>
                </a:lnTo>
                <a:lnTo>
                  <a:pt x="265" y="95"/>
                </a:lnTo>
                <a:lnTo>
                  <a:pt x="263" y="95"/>
                </a:lnTo>
                <a:lnTo>
                  <a:pt x="263" y="92"/>
                </a:lnTo>
                <a:lnTo>
                  <a:pt x="265" y="89"/>
                </a:lnTo>
                <a:lnTo>
                  <a:pt x="268" y="83"/>
                </a:lnTo>
                <a:lnTo>
                  <a:pt x="271" y="77"/>
                </a:lnTo>
                <a:lnTo>
                  <a:pt x="277" y="74"/>
                </a:lnTo>
                <a:lnTo>
                  <a:pt x="286" y="72"/>
                </a:lnTo>
                <a:lnTo>
                  <a:pt x="291" y="72"/>
                </a:lnTo>
                <a:lnTo>
                  <a:pt x="291" y="69"/>
                </a:lnTo>
                <a:lnTo>
                  <a:pt x="294" y="66"/>
                </a:lnTo>
                <a:lnTo>
                  <a:pt x="297" y="69"/>
                </a:lnTo>
                <a:lnTo>
                  <a:pt x="303" y="66"/>
                </a:lnTo>
                <a:lnTo>
                  <a:pt x="303" y="69"/>
                </a:lnTo>
                <a:lnTo>
                  <a:pt x="303" y="74"/>
                </a:lnTo>
                <a:lnTo>
                  <a:pt x="306" y="72"/>
                </a:lnTo>
                <a:lnTo>
                  <a:pt x="312" y="72"/>
                </a:lnTo>
                <a:lnTo>
                  <a:pt x="314" y="74"/>
                </a:lnTo>
                <a:lnTo>
                  <a:pt x="312" y="69"/>
                </a:lnTo>
                <a:lnTo>
                  <a:pt x="309" y="69"/>
                </a:lnTo>
                <a:lnTo>
                  <a:pt x="306" y="66"/>
                </a:lnTo>
                <a:lnTo>
                  <a:pt x="312" y="66"/>
                </a:lnTo>
                <a:lnTo>
                  <a:pt x="312" y="69"/>
                </a:lnTo>
                <a:lnTo>
                  <a:pt x="320" y="66"/>
                </a:lnTo>
                <a:lnTo>
                  <a:pt x="326" y="60"/>
                </a:lnTo>
                <a:lnTo>
                  <a:pt x="323" y="57"/>
                </a:lnTo>
                <a:lnTo>
                  <a:pt x="317" y="63"/>
                </a:lnTo>
                <a:lnTo>
                  <a:pt x="312" y="63"/>
                </a:lnTo>
                <a:lnTo>
                  <a:pt x="306" y="66"/>
                </a:lnTo>
                <a:lnTo>
                  <a:pt x="303" y="63"/>
                </a:lnTo>
                <a:lnTo>
                  <a:pt x="306" y="63"/>
                </a:lnTo>
                <a:lnTo>
                  <a:pt x="300" y="66"/>
                </a:lnTo>
                <a:lnTo>
                  <a:pt x="297" y="66"/>
                </a:lnTo>
                <a:lnTo>
                  <a:pt x="288" y="69"/>
                </a:lnTo>
                <a:lnTo>
                  <a:pt x="283" y="72"/>
                </a:lnTo>
                <a:lnTo>
                  <a:pt x="283" y="69"/>
                </a:lnTo>
                <a:lnTo>
                  <a:pt x="291" y="63"/>
                </a:lnTo>
                <a:lnTo>
                  <a:pt x="297" y="60"/>
                </a:lnTo>
                <a:lnTo>
                  <a:pt x="303" y="60"/>
                </a:lnTo>
                <a:lnTo>
                  <a:pt x="300" y="60"/>
                </a:lnTo>
                <a:lnTo>
                  <a:pt x="303" y="57"/>
                </a:lnTo>
                <a:lnTo>
                  <a:pt x="294" y="60"/>
                </a:lnTo>
                <a:lnTo>
                  <a:pt x="291" y="60"/>
                </a:lnTo>
                <a:lnTo>
                  <a:pt x="288" y="60"/>
                </a:lnTo>
                <a:lnTo>
                  <a:pt x="286" y="60"/>
                </a:lnTo>
                <a:lnTo>
                  <a:pt x="283" y="57"/>
                </a:lnTo>
                <a:lnTo>
                  <a:pt x="288" y="54"/>
                </a:lnTo>
                <a:lnTo>
                  <a:pt x="291" y="51"/>
                </a:lnTo>
                <a:lnTo>
                  <a:pt x="288" y="49"/>
                </a:lnTo>
                <a:lnTo>
                  <a:pt x="286" y="46"/>
                </a:lnTo>
                <a:lnTo>
                  <a:pt x="283" y="43"/>
                </a:lnTo>
                <a:lnTo>
                  <a:pt x="288" y="40"/>
                </a:lnTo>
                <a:lnTo>
                  <a:pt x="291" y="43"/>
                </a:lnTo>
                <a:lnTo>
                  <a:pt x="291" y="46"/>
                </a:lnTo>
                <a:lnTo>
                  <a:pt x="294" y="49"/>
                </a:lnTo>
                <a:lnTo>
                  <a:pt x="297" y="46"/>
                </a:lnTo>
                <a:lnTo>
                  <a:pt x="294" y="49"/>
                </a:lnTo>
                <a:lnTo>
                  <a:pt x="294" y="43"/>
                </a:lnTo>
                <a:lnTo>
                  <a:pt x="297" y="43"/>
                </a:lnTo>
                <a:lnTo>
                  <a:pt x="303" y="43"/>
                </a:lnTo>
                <a:lnTo>
                  <a:pt x="309" y="43"/>
                </a:lnTo>
                <a:lnTo>
                  <a:pt x="306" y="40"/>
                </a:lnTo>
                <a:lnTo>
                  <a:pt x="303" y="40"/>
                </a:lnTo>
                <a:lnTo>
                  <a:pt x="303" y="37"/>
                </a:lnTo>
                <a:lnTo>
                  <a:pt x="306" y="37"/>
                </a:lnTo>
                <a:lnTo>
                  <a:pt x="312" y="37"/>
                </a:lnTo>
                <a:lnTo>
                  <a:pt x="309" y="37"/>
                </a:lnTo>
                <a:lnTo>
                  <a:pt x="303" y="37"/>
                </a:lnTo>
                <a:lnTo>
                  <a:pt x="300" y="40"/>
                </a:lnTo>
                <a:lnTo>
                  <a:pt x="294" y="40"/>
                </a:lnTo>
                <a:lnTo>
                  <a:pt x="291" y="40"/>
                </a:lnTo>
                <a:lnTo>
                  <a:pt x="291" y="34"/>
                </a:lnTo>
                <a:lnTo>
                  <a:pt x="297" y="34"/>
                </a:lnTo>
                <a:lnTo>
                  <a:pt x="291" y="34"/>
                </a:lnTo>
                <a:lnTo>
                  <a:pt x="291" y="31"/>
                </a:lnTo>
                <a:lnTo>
                  <a:pt x="294" y="31"/>
                </a:lnTo>
                <a:lnTo>
                  <a:pt x="297" y="31"/>
                </a:lnTo>
                <a:lnTo>
                  <a:pt x="303" y="31"/>
                </a:lnTo>
                <a:lnTo>
                  <a:pt x="300" y="28"/>
                </a:lnTo>
                <a:lnTo>
                  <a:pt x="294" y="28"/>
                </a:lnTo>
                <a:lnTo>
                  <a:pt x="291" y="25"/>
                </a:lnTo>
                <a:lnTo>
                  <a:pt x="297" y="25"/>
                </a:lnTo>
                <a:lnTo>
                  <a:pt x="300" y="28"/>
                </a:lnTo>
                <a:lnTo>
                  <a:pt x="303" y="28"/>
                </a:lnTo>
                <a:lnTo>
                  <a:pt x="309" y="28"/>
                </a:lnTo>
                <a:lnTo>
                  <a:pt x="312" y="28"/>
                </a:lnTo>
                <a:lnTo>
                  <a:pt x="309" y="28"/>
                </a:lnTo>
                <a:lnTo>
                  <a:pt x="314" y="25"/>
                </a:lnTo>
                <a:lnTo>
                  <a:pt x="312" y="25"/>
                </a:lnTo>
                <a:lnTo>
                  <a:pt x="306" y="28"/>
                </a:lnTo>
                <a:lnTo>
                  <a:pt x="303" y="25"/>
                </a:lnTo>
                <a:lnTo>
                  <a:pt x="303" y="23"/>
                </a:lnTo>
                <a:lnTo>
                  <a:pt x="303" y="20"/>
                </a:lnTo>
                <a:lnTo>
                  <a:pt x="309" y="20"/>
                </a:lnTo>
                <a:lnTo>
                  <a:pt x="312" y="20"/>
                </a:lnTo>
                <a:lnTo>
                  <a:pt x="320" y="20"/>
                </a:lnTo>
                <a:lnTo>
                  <a:pt x="314" y="20"/>
                </a:lnTo>
                <a:lnTo>
                  <a:pt x="312" y="17"/>
                </a:lnTo>
                <a:lnTo>
                  <a:pt x="309" y="17"/>
                </a:lnTo>
                <a:lnTo>
                  <a:pt x="306" y="14"/>
                </a:lnTo>
                <a:lnTo>
                  <a:pt x="303" y="11"/>
                </a:lnTo>
                <a:lnTo>
                  <a:pt x="300" y="8"/>
                </a:lnTo>
                <a:lnTo>
                  <a:pt x="303" y="8"/>
                </a:lnTo>
                <a:lnTo>
                  <a:pt x="306" y="8"/>
                </a:lnTo>
                <a:lnTo>
                  <a:pt x="309" y="8"/>
                </a:lnTo>
                <a:lnTo>
                  <a:pt x="312" y="8"/>
                </a:lnTo>
                <a:lnTo>
                  <a:pt x="309" y="8"/>
                </a:lnTo>
                <a:lnTo>
                  <a:pt x="312" y="5"/>
                </a:lnTo>
                <a:lnTo>
                  <a:pt x="314" y="5"/>
                </a:lnTo>
                <a:lnTo>
                  <a:pt x="317" y="2"/>
                </a:lnTo>
                <a:lnTo>
                  <a:pt x="317" y="5"/>
                </a:lnTo>
                <a:lnTo>
                  <a:pt x="317" y="8"/>
                </a:lnTo>
                <a:lnTo>
                  <a:pt x="320" y="5"/>
                </a:lnTo>
                <a:lnTo>
                  <a:pt x="320" y="2"/>
                </a:lnTo>
                <a:lnTo>
                  <a:pt x="323" y="0"/>
                </a:lnTo>
                <a:lnTo>
                  <a:pt x="323" y="2"/>
                </a:lnTo>
                <a:lnTo>
                  <a:pt x="326" y="5"/>
                </a:lnTo>
                <a:lnTo>
                  <a:pt x="329" y="5"/>
                </a:lnTo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86" name="Freeform 235"/>
          <p:cNvSpPr>
            <a:spLocks/>
          </p:cNvSpPr>
          <p:nvPr/>
        </p:nvSpPr>
        <p:spPr bwMode="auto">
          <a:xfrm>
            <a:off x="6061075" y="2259013"/>
            <a:ext cx="174625" cy="469900"/>
          </a:xfrm>
          <a:custGeom>
            <a:avLst/>
            <a:gdLst>
              <a:gd name="T0" fmla="*/ 2147483647 w 101"/>
              <a:gd name="T1" fmla="*/ 2147483647 h 340"/>
              <a:gd name="T2" fmla="*/ 2147483647 w 101"/>
              <a:gd name="T3" fmla="*/ 2147483647 h 340"/>
              <a:gd name="T4" fmla="*/ 2147483647 w 101"/>
              <a:gd name="T5" fmla="*/ 2147483647 h 340"/>
              <a:gd name="T6" fmla="*/ 2147483647 w 101"/>
              <a:gd name="T7" fmla="*/ 2147483647 h 340"/>
              <a:gd name="T8" fmla="*/ 2147483647 w 101"/>
              <a:gd name="T9" fmla="*/ 2147483647 h 340"/>
              <a:gd name="T10" fmla="*/ 2147483647 w 101"/>
              <a:gd name="T11" fmla="*/ 2147483647 h 340"/>
              <a:gd name="T12" fmla="*/ 2147483647 w 101"/>
              <a:gd name="T13" fmla="*/ 2147483647 h 340"/>
              <a:gd name="T14" fmla="*/ 2147483647 w 101"/>
              <a:gd name="T15" fmla="*/ 2147483647 h 340"/>
              <a:gd name="T16" fmla="*/ 2147483647 w 101"/>
              <a:gd name="T17" fmla="*/ 2147483647 h 340"/>
              <a:gd name="T18" fmla="*/ 2147483647 w 101"/>
              <a:gd name="T19" fmla="*/ 2147483647 h 340"/>
              <a:gd name="T20" fmla="*/ 2147483647 w 101"/>
              <a:gd name="T21" fmla="*/ 2147483647 h 340"/>
              <a:gd name="T22" fmla="*/ 2147483647 w 101"/>
              <a:gd name="T23" fmla="*/ 2147483647 h 340"/>
              <a:gd name="T24" fmla="*/ 2147483647 w 101"/>
              <a:gd name="T25" fmla="*/ 2147483647 h 340"/>
              <a:gd name="T26" fmla="*/ 2147483647 w 101"/>
              <a:gd name="T27" fmla="*/ 2147483647 h 340"/>
              <a:gd name="T28" fmla="*/ 2147483647 w 101"/>
              <a:gd name="T29" fmla="*/ 2147483647 h 340"/>
              <a:gd name="T30" fmla="*/ 2147483647 w 101"/>
              <a:gd name="T31" fmla="*/ 2147483647 h 340"/>
              <a:gd name="T32" fmla="*/ 2147483647 w 101"/>
              <a:gd name="T33" fmla="*/ 2147483647 h 340"/>
              <a:gd name="T34" fmla="*/ 2147483647 w 101"/>
              <a:gd name="T35" fmla="*/ 2147483647 h 340"/>
              <a:gd name="T36" fmla="*/ 2147483647 w 101"/>
              <a:gd name="T37" fmla="*/ 2147483647 h 340"/>
              <a:gd name="T38" fmla="*/ 2147483647 w 101"/>
              <a:gd name="T39" fmla="*/ 2147483647 h 340"/>
              <a:gd name="T40" fmla="*/ 2147483647 w 101"/>
              <a:gd name="T41" fmla="*/ 2147483647 h 340"/>
              <a:gd name="T42" fmla="*/ 2147483647 w 101"/>
              <a:gd name="T43" fmla="*/ 2147483647 h 340"/>
              <a:gd name="T44" fmla="*/ 2147483647 w 101"/>
              <a:gd name="T45" fmla="*/ 2147483647 h 340"/>
              <a:gd name="T46" fmla="*/ 2147483647 w 101"/>
              <a:gd name="T47" fmla="*/ 2147483647 h 340"/>
              <a:gd name="T48" fmla="*/ 2147483647 w 101"/>
              <a:gd name="T49" fmla="*/ 2147483647 h 340"/>
              <a:gd name="T50" fmla="*/ 2147483647 w 101"/>
              <a:gd name="T51" fmla="*/ 2147483647 h 340"/>
              <a:gd name="T52" fmla="*/ 2147483647 w 101"/>
              <a:gd name="T53" fmla="*/ 2147483647 h 340"/>
              <a:gd name="T54" fmla="*/ 2147483647 w 101"/>
              <a:gd name="T55" fmla="*/ 2147483647 h 340"/>
              <a:gd name="T56" fmla="*/ 2147483647 w 101"/>
              <a:gd name="T57" fmla="*/ 2147483647 h 340"/>
              <a:gd name="T58" fmla="*/ 2147483647 w 101"/>
              <a:gd name="T59" fmla="*/ 2147483647 h 340"/>
              <a:gd name="T60" fmla="*/ 2147483647 w 101"/>
              <a:gd name="T61" fmla="*/ 2147483647 h 340"/>
              <a:gd name="T62" fmla="*/ 2147483647 w 101"/>
              <a:gd name="T63" fmla="*/ 2147483647 h 340"/>
              <a:gd name="T64" fmla="*/ 2147483647 w 101"/>
              <a:gd name="T65" fmla="*/ 2147483647 h 340"/>
              <a:gd name="T66" fmla="*/ 2147483647 w 101"/>
              <a:gd name="T67" fmla="*/ 2147483647 h 340"/>
              <a:gd name="T68" fmla="*/ 2147483647 w 101"/>
              <a:gd name="T69" fmla="*/ 2147483647 h 340"/>
              <a:gd name="T70" fmla="*/ 2147483647 w 101"/>
              <a:gd name="T71" fmla="*/ 2147483647 h 340"/>
              <a:gd name="T72" fmla="*/ 2147483647 w 101"/>
              <a:gd name="T73" fmla="*/ 2147483647 h 340"/>
              <a:gd name="T74" fmla="*/ 2147483647 w 101"/>
              <a:gd name="T75" fmla="*/ 2147483647 h 340"/>
              <a:gd name="T76" fmla="*/ 2147483647 w 101"/>
              <a:gd name="T77" fmla="*/ 2147483647 h 340"/>
              <a:gd name="T78" fmla="*/ 2147483647 w 101"/>
              <a:gd name="T79" fmla="*/ 2147483647 h 340"/>
              <a:gd name="T80" fmla="*/ 2147483647 w 101"/>
              <a:gd name="T81" fmla="*/ 2147483647 h 340"/>
              <a:gd name="T82" fmla="*/ 2147483647 w 101"/>
              <a:gd name="T83" fmla="*/ 2147483647 h 340"/>
              <a:gd name="T84" fmla="*/ 2147483647 w 101"/>
              <a:gd name="T85" fmla="*/ 2147483647 h 340"/>
              <a:gd name="T86" fmla="*/ 2147483647 w 101"/>
              <a:gd name="T87" fmla="*/ 2147483647 h 340"/>
              <a:gd name="T88" fmla="*/ 2147483647 w 101"/>
              <a:gd name="T89" fmla="*/ 2147483647 h 340"/>
              <a:gd name="T90" fmla="*/ 2147483647 w 101"/>
              <a:gd name="T91" fmla="*/ 2147483647 h 340"/>
              <a:gd name="T92" fmla="*/ 2147483647 w 101"/>
              <a:gd name="T93" fmla="*/ 2147483647 h 340"/>
              <a:gd name="T94" fmla="*/ 2147483647 w 101"/>
              <a:gd name="T95" fmla="*/ 2147483647 h 340"/>
              <a:gd name="T96" fmla="*/ 2147483647 w 101"/>
              <a:gd name="T97" fmla="*/ 2147483647 h 340"/>
              <a:gd name="T98" fmla="*/ 2147483647 w 101"/>
              <a:gd name="T99" fmla="*/ 2147483647 h 340"/>
              <a:gd name="T100" fmla="*/ 2147483647 w 101"/>
              <a:gd name="T101" fmla="*/ 2147483647 h 340"/>
              <a:gd name="T102" fmla="*/ 2147483647 w 101"/>
              <a:gd name="T103" fmla="*/ 2147483647 h 340"/>
              <a:gd name="T104" fmla="*/ 2147483647 w 101"/>
              <a:gd name="T105" fmla="*/ 2147483647 h 340"/>
              <a:gd name="T106" fmla="*/ 2147483647 w 101"/>
              <a:gd name="T107" fmla="*/ 2147483647 h 340"/>
              <a:gd name="T108" fmla="*/ 2147483647 w 101"/>
              <a:gd name="T109" fmla="*/ 2147483647 h 340"/>
              <a:gd name="T110" fmla="*/ 2147483647 w 101"/>
              <a:gd name="T111" fmla="*/ 2147483647 h 340"/>
              <a:gd name="T112" fmla="*/ 2147483647 w 101"/>
              <a:gd name="T113" fmla="*/ 2147483647 h 340"/>
              <a:gd name="T114" fmla="*/ 2147483647 w 101"/>
              <a:gd name="T115" fmla="*/ 2147483647 h 340"/>
              <a:gd name="T116" fmla="*/ 2147483647 w 101"/>
              <a:gd name="T117" fmla="*/ 2147483647 h 34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01"/>
              <a:gd name="T178" fmla="*/ 0 h 340"/>
              <a:gd name="T179" fmla="*/ 101 w 101"/>
              <a:gd name="T180" fmla="*/ 340 h 34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01" h="340">
                <a:moveTo>
                  <a:pt x="52" y="340"/>
                </a:moveTo>
                <a:lnTo>
                  <a:pt x="49" y="340"/>
                </a:lnTo>
                <a:lnTo>
                  <a:pt x="49" y="337"/>
                </a:lnTo>
                <a:lnTo>
                  <a:pt x="40" y="334"/>
                </a:lnTo>
                <a:lnTo>
                  <a:pt x="37" y="331"/>
                </a:lnTo>
                <a:lnTo>
                  <a:pt x="34" y="331"/>
                </a:lnTo>
                <a:lnTo>
                  <a:pt x="34" y="326"/>
                </a:lnTo>
                <a:lnTo>
                  <a:pt x="29" y="323"/>
                </a:lnTo>
                <a:lnTo>
                  <a:pt x="26" y="320"/>
                </a:lnTo>
                <a:lnTo>
                  <a:pt x="20" y="314"/>
                </a:lnTo>
                <a:lnTo>
                  <a:pt x="17" y="308"/>
                </a:lnTo>
                <a:lnTo>
                  <a:pt x="14" y="306"/>
                </a:lnTo>
                <a:lnTo>
                  <a:pt x="11" y="297"/>
                </a:lnTo>
                <a:lnTo>
                  <a:pt x="14" y="294"/>
                </a:lnTo>
                <a:lnTo>
                  <a:pt x="17" y="283"/>
                </a:lnTo>
                <a:lnTo>
                  <a:pt x="17" y="280"/>
                </a:lnTo>
                <a:lnTo>
                  <a:pt x="17" y="277"/>
                </a:lnTo>
                <a:lnTo>
                  <a:pt x="26" y="280"/>
                </a:lnTo>
                <a:lnTo>
                  <a:pt x="26" y="283"/>
                </a:lnTo>
                <a:lnTo>
                  <a:pt x="29" y="285"/>
                </a:lnTo>
                <a:lnTo>
                  <a:pt x="31" y="283"/>
                </a:lnTo>
                <a:lnTo>
                  <a:pt x="34" y="285"/>
                </a:lnTo>
                <a:lnTo>
                  <a:pt x="34" y="288"/>
                </a:lnTo>
                <a:lnTo>
                  <a:pt x="43" y="291"/>
                </a:lnTo>
                <a:lnTo>
                  <a:pt x="40" y="288"/>
                </a:lnTo>
                <a:lnTo>
                  <a:pt x="66" y="277"/>
                </a:lnTo>
                <a:lnTo>
                  <a:pt x="46" y="280"/>
                </a:lnTo>
                <a:lnTo>
                  <a:pt x="40" y="285"/>
                </a:lnTo>
                <a:lnTo>
                  <a:pt x="34" y="280"/>
                </a:lnTo>
                <a:lnTo>
                  <a:pt x="40" y="277"/>
                </a:lnTo>
                <a:lnTo>
                  <a:pt x="37" y="277"/>
                </a:lnTo>
                <a:lnTo>
                  <a:pt x="34" y="277"/>
                </a:lnTo>
                <a:lnTo>
                  <a:pt x="31" y="274"/>
                </a:lnTo>
                <a:lnTo>
                  <a:pt x="34" y="271"/>
                </a:lnTo>
                <a:lnTo>
                  <a:pt x="46" y="265"/>
                </a:lnTo>
                <a:lnTo>
                  <a:pt x="40" y="268"/>
                </a:lnTo>
                <a:lnTo>
                  <a:pt x="43" y="259"/>
                </a:lnTo>
                <a:lnTo>
                  <a:pt x="57" y="254"/>
                </a:lnTo>
                <a:lnTo>
                  <a:pt x="43" y="257"/>
                </a:lnTo>
                <a:lnTo>
                  <a:pt x="43" y="254"/>
                </a:lnTo>
                <a:lnTo>
                  <a:pt x="49" y="251"/>
                </a:lnTo>
                <a:lnTo>
                  <a:pt x="40" y="251"/>
                </a:lnTo>
                <a:lnTo>
                  <a:pt x="40" y="245"/>
                </a:lnTo>
                <a:lnTo>
                  <a:pt x="43" y="242"/>
                </a:lnTo>
                <a:lnTo>
                  <a:pt x="49" y="236"/>
                </a:lnTo>
                <a:lnTo>
                  <a:pt x="63" y="234"/>
                </a:lnTo>
                <a:lnTo>
                  <a:pt x="60" y="234"/>
                </a:lnTo>
                <a:lnTo>
                  <a:pt x="52" y="236"/>
                </a:lnTo>
                <a:lnTo>
                  <a:pt x="57" y="222"/>
                </a:lnTo>
                <a:lnTo>
                  <a:pt x="49" y="236"/>
                </a:lnTo>
                <a:lnTo>
                  <a:pt x="46" y="239"/>
                </a:lnTo>
                <a:lnTo>
                  <a:pt x="40" y="245"/>
                </a:lnTo>
                <a:lnTo>
                  <a:pt x="34" y="248"/>
                </a:lnTo>
                <a:lnTo>
                  <a:pt x="34" y="239"/>
                </a:lnTo>
                <a:lnTo>
                  <a:pt x="46" y="239"/>
                </a:lnTo>
                <a:lnTo>
                  <a:pt x="46" y="236"/>
                </a:lnTo>
                <a:lnTo>
                  <a:pt x="34" y="236"/>
                </a:lnTo>
                <a:lnTo>
                  <a:pt x="34" y="231"/>
                </a:lnTo>
                <a:lnTo>
                  <a:pt x="31" y="234"/>
                </a:lnTo>
                <a:lnTo>
                  <a:pt x="31" y="239"/>
                </a:lnTo>
                <a:lnTo>
                  <a:pt x="23" y="242"/>
                </a:lnTo>
                <a:lnTo>
                  <a:pt x="31" y="239"/>
                </a:lnTo>
                <a:lnTo>
                  <a:pt x="34" y="248"/>
                </a:lnTo>
                <a:lnTo>
                  <a:pt x="31" y="248"/>
                </a:lnTo>
                <a:lnTo>
                  <a:pt x="26" y="248"/>
                </a:lnTo>
                <a:lnTo>
                  <a:pt x="23" y="254"/>
                </a:lnTo>
                <a:lnTo>
                  <a:pt x="23" y="251"/>
                </a:lnTo>
                <a:lnTo>
                  <a:pt x="23" y="236"/>
                </a:lnTo>
                <a:lnTo>
                  <a:pt x="17" y="239"/>
                </a:lnTo>
                <a:lnTo>
                  <a:pt x="20" y="239"/>
                </a:lnTo>
                <a:lnTo>
                  <a:pt x="20" y="254"/>
                </a:lnTo>
                <a:lnTo>
                  <a:pt x="8" y="254"/>
                </a:lnTo>
                <a:lnTo>
                  <a:pt x="6" y="262"/>
                </a:lnTo>
                <a:lnTo>
                  <a:pt x="3" y="262"/>
                </a:lnTo>
                <a:lnTo>
                  <a:pt x="6" y="242"/>
                </a:lnTo>
                <a:lnTo>
                  <a:pt x="6" y="234"/>
                </a:lnTo>
                <a:lnTo>
                  <a:pt x="11" y="228"/>
                </a:lnTo>
                <a:lnTo>
                  <a:pt x="11" y="225"/>
                </a:lnTo>
                <a:lnTo>
                  <a:pt x="14" y="222"/>
                </a:lnTo>
                <a:lnTo>
                  <a:pt x="17" y="228"/>
                </a:lnTo>
                <a:lnTo>
                  <a:pt x="17" y="222"/>
                </a:lnTo>
                <a:lnTo>
                  <a:pt x="17" y="219"/>
                </a:lnTo>
                <a:lnTo>
                  <a:pt x="17" y="216"/>
                </a:lnTo>
                <a:lnTo>
                  <a:pt x="20" y="216"/>
                </a:lnTo>
                <a:lnTo>
                  <a:pt x="20" y="231"/>
                </a:lnTo>
                <a:lnTo>
                  <a:pt x="17" y="231"/>
                </a:lnTo>
                <a:lnTo>
                  <a:pt x="17" y="234"/>
                </a:lnTo>
                <a:lnTo>
                  <a:pt x="14" y="236"/>
                </a:lnTo>
                <a:lnTo>
                  <a:pt x="20" y="231"/>
                </a:lnTo>
                <a:lnTo>
                  <a:pt x="23" y="219"/>
                </a:lnTo>
                <a:lnTo>
                  <a:pt x="31" y="225"/>
                </a:lnTo>
                <a:lnTo>
                  <a:pt x="31" y="228"/>
                </a:lnTo>
                <a:lnTo>
                  <a:pt x="31" y="225"/>
                </a:lnTo>
                <a:lnTo>
                  <a:pt x="37" y="222"/>
                </a:lnTo>
                <a:lnTo>
                  <a:pt x="31" y="222"/>
                </a:lnTo>
                <a:lnTo>
                  <a:pt x="31" y="219"/>
                </a:lnTo>
                <a:lnTo>
                  <a:pt x="40" y="216"/>
                </a:lnTo>
                <a:lnTo>
                  <a:pt x="43" y="216"/>
                </a:lnTo>
                <a:lnTo>
                  <a:pt x="54" y="208"/>
                </a:lnTo>
                <a:lnTo>
                  <a:pt x="40" y="213"/>
                </a:lnTo>
                <a:lnTo>
                  <a:pt x="40" y="205"/>
                </a:lnTo>
                <a:lnTo>
                  <a:pt x="37" y="213"/>
                </a:lnTo>
                <a:lnTo>
                  <a:pt x="34" y="208"/>
                </a:lnTo>
                <a:lnTo>
                  <a:pt x="31" y="208"/>
                </a:lnTo>
                <a:lnTo>
                  <a:pt x="29" y="208"/>
                </a:lnTo>
                <a:lnTo>
                  <a:pt x="29" y="205"/>
                </a:lnTo>
                <a:lnTo>
                  <a:pt x="31" y="205"/>
                </a:lnTo>
                <a:lnTo>
                  <a:pt x="34" y="199"/>
                </a:lnTo>
                <a:lnTo>
                  <a:pt x="37" y="199"/>
                </a:lnTo>
                <a:lnTo>
                  <a:pt x="37" y="196"/>
                </a:lnTo>
                <a:lnTo>
                  <a:pt x="40" y="199"/>
                </a:lnTo>
                <a:lnTo>
                  <a:pt x="43" y="196"/>
                </a:lnTo>
                <a:lnTo>
                  <a:pt x="43" y="193"/>
                </a:lnTo>
                <a:lnTo>
                  <a:pt x="43" y="190"/>
                </a:lnTo>
                <a:lnTo>
                  <a:pt x="49" y="185"/>
                </a:lnTo>
                <a:lnTo>
                  <a:pt x="57" y="185"/>
                </a:lnTo>
                <a:lnTo>
                  <a:pt x="54" y="182"/>
                </a:lnTo>
                <a:lnTo>
                  <a:pt x="57" y="179"/>
                </a:lnTo>
                <a:lnTo>
                  <a:pt x="54" y="182"/>
                </a:lnTo>
                <a:lnTo>
                  <a:pt x="49" y="185"/>
                </a:lnTo>
                <a:lnTo>
                  <a:pt x="52" y="182"/>
                </a:lnTo>
                <a:lnTo>
                  <a:pt x="49" y="179"/>
                </a:lnTo>
                <a:lnTo>
                  <a:pt x="49" y="176"/>
                </a:lnTo>
                <a:lnTo>
                  <a:pt x="52" y="176"/>
                </a:lnTo>
                <a:lnTo>
                  <a:pt x="54" y="170"/>
                </a:lnTo>
                <a:lnTo>
                  <a:pt x="60" y="164"/>
                </a:lnTo>
                <a:lnTo>
                  <a:pt x="63" y="162"/>
                </a:lnTo>
                <a:lnTo>
                  <a:pt x="66" y="162"/>
                </a:lnTo>
                <a:lnTo>
                  <a:pt x="69" y="159"/>
                </a:lnTo>
                <a:lnTo>
                  <a:pt x="72" y="159"/>
                </a:lnTo>
                <a:lnTo>
                  <a:pt x="72" y="167"/>
                </a:lnTo>
                <a:lnTo>
                  <a:pt x="72" y="170"/>
                </a:lnTo>
                <a:lnTo>
                  <a:pt x="69" y="173"/>
                </a:lnTo>
                <a:lnTo>
                  <a:pt x="69" y="176"/>
                </a:lnTo>
                <a:lnTo>
                  <a:pt x="66" y="187"/>
                </a:lnTo>
                <a:lnTo>
                  <a:pt x="69" y="176"/>
                </a:lnTo>
                <a:lnTo>
                  <a:pt x="72" y="170"/>
                </a:lnTo>
                <a:lnTo>
                  <a:pt x="75" y="164"/>
                </a:lnTo>
                <a:lnTo>
                  <a:pt x="78" y="159"/>
                </a:lnTo>
                <a:lnTo>
                  <a:pt x="80" y="156"/>
                </a:lnTo>
                <a:lnTo>
                  <a:pt x="86" y="156"/>
                </a:lnTo>
                <a:lnTo>
                  <a:pt x="89" y="156"/>
                </a:lnTo>
                <a:lnTo>
                  <a:pt x="92" y="159"/>
                </a:lnTo>
                <a:lnTo>
                  <a:pt x="92" y="156"/>
                </a:lnTo>
                <a:lnTo>
                  <a:pt x="89" y="153"/>
                </a:lnTo>
                <a:lnTo>
                  <a:pt x="86" y="153"/>
                </a:lnTo>
                <a:lnTo>
                  <a:pt x="80" y="156"/>
                </a:lnTo>
                <a:lnTo>
                  <a:pt x="78" y="156"/>
                </a:lnTo>
                <a:lnTo>
                  <a:pt x="75" y="159"/>
                </a:lnTo>
                <a:lnTo>
                  <a:pt x="72" y="156"/>
                </a:lnTo>
                <a:lnTo>
                  <a:pt x="78" y="150"/>
                </a:lnTo>
                <a:lnTo>
                  <a:pt x="72" y="156"/>
                </a:lnTo>
                <a:lnTo>
                  <a:pt x="69" y="156"/>
                </a:lnTo>
                <a:lnTo>
                  <a:pt x="60" y="159"/>
                </a:lnTo>
                <a:lnTo>
                  <a:pt x="57" y="162"/>
                </a:lnTo>
                <a:lnTo>
                  <a:pt x="54" y="162"/>
                </a:lnTo>
                <a:lnTo>
                  <a:pt x="52" y="164"/>
                </a:lnTo>
                <a:lnTo>
                  <a:pt x="54" y="164"/>
                </a:lnTo>
                <a:lnTo>
                  <a:pt x="54" y="167"/>
                </a:lnTo>
                <a:lnTo>
                  <a:pt x="52" y="167"/>
                </a:lnTo>
                <a:lnTo>
                  <a:pt x="52" y="170"/>
                </a:lnTo>
                <a:lnTo>
                  <a:pt x="52" y="173"/>
                </a:lnTo>
                <a:lnTo>
                  <a:pt x="46" y="170"/>
                </a:lnTo>
                <a:lnTo>
                  <a:pt x="43" y="176"/>
                </a:lnTo>
                <a:lnTo>
                  <a:pt x="40" y="179"/>
                </a:lnTo>
                <a:lnTo>
                  <a:pt x="40" y="185"/>
                </a:lnTo>
                <a:lnTo>
                  <a:pt x="40" y="187"/>
                </a:lnTo>
                <a:lnTo>
                  <a:pt x="37" y="193"/>
                </a:lnTo>
                <a:lnTo>
                  <a:pt x="31" y="193"/>
                </a:lnTo>
                <a:lnTo>
                  <a:pt x="26" y="196"/>
                </a:lnTo>
                <a:lnTo>
                  <a:pt x="29" y="199"/>
                </a:lnTo>
                <a:lnTo>
                  <a:pt x="26" y="202"/>
                </a:lnTo>
                <a:lnTo>
                  <a:pt x="23" y="202"/>
                </a:lnTo>
                <a:lnTo>
                  <a:pt x="20" y="199"/>
                </a:lnTo>
                <a:lnTo>
                  <a:pt x="17" y="193"/>
                </a:lnTo>
                <a:lnTo>
                  <a:pt x="17" y="190"/>
                </a:lnTo>
                <a:lnTo>
                  <a:pt x="20" y="193"/>
                </a:lnTo>
                <a:lnTo>
                  <a:pt x="20" y="187"/>
                </a:lnTo>
                <a:lnTo>
                  <a:pt x="26" y="187"/>
                </a:lnTo>
                <a:lnTo>
                  <a:pt x="29" y="187"/>
                </a:lnTo>
                <a:lnTo>
                  <a:pt x="34" y="187"/>
                </a:lnTo>
                <a:lnTo>
                  <a:pt x="34" y="185"/>
                </a:lnTo>
                <a:lnTo>
                  <a:pt x="31" y="182"/>
                </a:lnTo>
                <a:lnTo>
                  <a:pt x="34" y="182"/>
                </a:lnTo>
                <a:lnTo>
                  <a:pt x="31" y="179"/>
                </a:lnTo>
                <a:lnTo>
                  <a:pt x="31" y="176"/>
                </a:lnTo>
                <a:lnTo>
                  <a:pt x="29" y="179"/>
                </a:lnTo>
                <a:lnTo>
                  <a:pt x="26" y="179"/>
                </a:lnTo>
                <a:lnTo>
                  <a:pt x="26" y="176"/>
                </a:lnTo>
                <a:lnTo>
                  <a:pt x="26" y="173"/>
                </a:lnTo>
                <a:lnTo>
                  <a:pt x="29" y="173"/>
                </a:lnTo>
                <a:lnTo>
                  <a:pt x="31" y="173"/>
                </a:lnTo>
                <a:lnTo>
                  <a:pt x="34" y="173"/>
                </a:lnTo>
                <a:lnTo>
                  <a:pt x="31" y="170"/>
                </a:lnTo>
                <a:lnTo>
                  <a:pt x="29" y="170"/>
                </a:lnTo>
                <a:lnTo>
                  <a:pt x="31" y="164"/>
                </a:lnTo>
                <a:lnTo>
                  <a:pt x="31" y="162"/>
                </a:lnTo>
                <a:lnTo>
                  <a:pt x="34" y="162"/>
                </a:lnTo>
                <a:lnTo>
                  <a:pt x="37" y="159"/>
                </a:lnTo>
                <a:lnTo>
                  <a:pt x="34" y="159"/>
                </a:lnTo>
                <a:lnTo>
                  <a:pt x="31" y="159"/>
                </a:lnTo>
                <a:lnTo>
                  <a:pt x="29" y="164"/>
                </a:lnTo>
                <a:lnTo>
                  <a:pt x="26" y="167"/>
                </a:lnTo>
                <a:lnTo>
                  <a:pt x="26" y="170"/>
                </a:lnTo>
                <a:lnTo>
                  <a:pt x="26" y="173"/>
                </a:lnTo>
                <a:lnTo>
                  <a:pt x="23" y="176"/>
                </a:lnTo>
                <a:lnTo>
                  <a:pt x="20" y="179"/>
                </a:lnTo>
                <a:lnTo>
                  <a:pt x="17" y="179"/>
                </a:lnTo>
                <a:lnTo>
                  <a:pt x="11" y="176"/>
                </a:lnTo>
                <a:lnTo>
                  <a:pt x="11" y="170"/>
                </a:lnTo>
                <a:lnTo>
                  <a:pt x="14" y="170"/>
                </a:lnTo>
                <a:lnTo>
                  <a:pt x="17" y="167"/>
                </a:lnTo>
                <a:lnTo>
                  <a:pt x="14" y="170"/>
                </a:lnTo>
                <a:lnTo>
                  <a:pt x="11" y="167"/>
                </a:lnTo>
                <a:lnTo>
                  <a:pt x="8" y="167"/>
                </a:lnTo>
                <a:lnTo>
                  <a:pt x="8" y="170"/>
                </a:lnTo>
                <a:lnTo>
                  <a:pt x="8" y="173"/>
                </a:lnTo>
                <a:lnTo>
                  <a:pt x="6" y="173"/>
                </a:lnTo>
                <a:lnTo>
                  <a:pt x="3" y="170"/>
                </a:lnTo>
                <a:lnTo>
                  <a:pt x="0" y="170"/>
                </a:lnTo>
                <a:lnTo>
                  <a:pt x="0" y="164"/>
                </a:lnTo>
                <a:lnTo>
                  <a:pt x="6" y="164"/>
                </a:lnTo>
                <a:lnTo>
                  <a:pt x="6" y="162"/>
                </a:lnTo>
                <a:lnTo>
                  <a:pt x="3" y="162"/>
                </a:lnTo>
                <a:lnTo>
                  <a:pt x="0" y="162"/>
                </a:lnTo>
                <a:lnTo>
                  <a:pt x="3" y="159"/>
                </a:lnTo>
                <a:lnTo>
                  <a:pt x="3" y="156"/>
                </a:lnTo>
                <a:lnTo>
                  <a:pt x="6" y="156"/>
                </a:lnTo>
                <a:lnTo>
                  <a:pt x="8" y="156"/>
                </a:lnTo>
                <a:lnTo>
                  <a:pt x="11" y="156"/>
                </a:lnTo>
                <a:lnTo>
                  <a:pt x="14" y="156"/>
                </a:lnTo>
                <a:lnTo>
                  <a:pt x="17" y="156"/>
                </a:lnTo>
                <a:lnTo>
                  <a:pt x="17" y="153"/>
                </a:lnTo>
                <a:lnTo>
                  <a:pt x="17" y="150"/>
                </a:lnTo>
                <a:lnTo>
                  <a:pt x="17" y="147"/>
                </a:lnTo>
                <a:lnTo>
                  <a:pt x="20" y="147"/>
                </a:lnTo>
                <a:lnTo>
                  <a:pt x="20" y="144"/>
                </a:lnTo>
                <a:lnTo>
                  <a:pt x="23" y="141"/>
                </a:lnTo>
                <a:lnTo>
                  <a:pt x="26" y="141"/>
                </a:lnTo>
                <a:lnTo>
                  <a:pt x="26" y="139"/>
                </a:lnTo>
                <a:lnTo>
                  <a:pt x="29" y="139"/>
                </a:lnTo>
                <a:lnTo>
                  <a:pt x="29" y="136"/>
                </a:lnTo>
                <a:lnTo>
                  <a:pt x="26" y="139"/>
                </a:lnTo>
                <a:lnTo>
                  <a:pt x="23" y="139"/>
                </a:lnTo>
                <a:lnTo>
                  <a:pt x="20" y="141"/>
                </a:lnTo>
                <a:lnTo>
                  <a:pt x="17" y="144"/>
                </a:lnTo>
                <a:lnTo>
                  <a:pt x="11" y="141"/>
                </a:lnTo>
                <a:lnTo>
                  <a:pt x="11" y="139"/>
                </a:lnTo>
                <a:lnTo>
                  <a:pt x="8" y="139"/>
                </a:lnTo>
                <a:lnTo>
                  <a:pt x="3" y="133"/>
                </a:lnTo>
                <a:lnTo>
                  <a:pt x="3" y="130"/>
                </a:lnTo>
                <a:lnTo>
                  <a:pt x="3" y="127"/>
                </a:lnTo>
                <a:lnTo>
                  <a:pt x="6" y="130"/>
                </a:lnTo>
                <a:lnTo>
                  <a:pt x="8" y="130"/>
                </a:lnTo>
                <a:lnTo>
                  <a:pt x="8" y="133"/>
                </a:lnTo>
                <a:lnTo>
                  <a:pt x="8" y="136"/>
                </a:lnTo>
                <a:lnTo>
                  <a:pt x="11" y="133"/>
                </a:lnTo>
                <a:lnTo>
                  <a:pt x="14" y="133"/>
                </a:lnTo>
                <a:lnTo>
                  <a:pt x="14" y="136"/>
                </a:lnTo>
                <a:lnTo>
                  <a:pt x="14" y="139"/>
                </a:lnTo>
                <a:lnTo>
                  <a:pt x="14" y="136"/>
                </a:lnTo>
                <a:lnTo>
                  <a:pt x="14" y="133"/>
                </a:lnTo>
                <a:lnTo>
                  <a:pt x="11" y="130"/>
                </a:lnTo>
                <a:lnTo>
                  <a:pt x="14" y="130"/>
                </a:lnTo>
                <a:lnTo>
                  <a:pt x="11" y="127"/>
                </a:lnTo>
                <a:lnTo>
                  <a:pt x="8" y="127"/>
                </a:lnTo>
                <a:lnTo>
                  <a:pt x="8" y="124"/>
                </a:lnTo>
                <a:lnTo>
                  <a:pt x="6" y="124"/>
                </a:lnTo>
                <a:lnTo>
                  <a:pt x="6" y="127"/>
                </a:lnTo>
                <a:lnTo>
                  <a:pt x="3" y="124"/>
                </a:lnTo>
                <a:lnTo>
                  <a:pt x="0" y="121"/>
                </a:lnTo>
                <a:lnTo>
                  <a:pt x="6" y="121"/>
                </a:lnTo>
                <a:lnTo>
                  <a:pt x="8" y="121"/>
                </a:lnTo>
                <a:lnTo>
                  <a:pt x="11" y="124"/>
                </a:lnTo>
                <a:lnTo>
                  <a:pt x="14" y="124"/>
                </a:lnTo>
                <a:lnTo>
                  <a:pt x="17" y="124"/>
                </a:lnTo>
                <a:lnTo>
                  <a:pt x="14" y="121"/>
                </a:lnTo>
                <a:lnTo>
                  <a:pt x="11" y="118"/>
                </a:lnTo>
                <a:lnTo>
                  <a:pt x="8" y="115"/>
                </a:lnTo>
                <a:lnTo>
                  <a:pt x="11" y="115"/>
                </a:lnTo>
                <a:lnTo>
                  <a:pt x="14" y="110"/>
                </a:lnTo>
                <a:lnTo>
                  <a:pt x="14" y="107"/>
                </a:lnTo>
                <a:lnTo>
                  <a:pt x="11" y="107"/>
                </a:lnTo>
                <a:lnTo>
                  <a:pt x="8" y="107"/>
                </a:lnTo>
                <a:lnTo>
                  <a:pt x="8" y="104"/>
                </a:lnTo>
                <a:lnTo>
                  <a:pt x="8" y="101"/>
                </a:lnTo>
                <a:lnTo>
                  <a:pt x="14" y="98"/>
                </a:lnTo>
                <a:lnTo>
                  <a:pt x="17" y="98"/>
                </a:lnTo>
                <a:lnTo>
                  <a:pt x="20" y="101"/>
                </a:lnTo>
                <a:lnTo>
                  <a:pt x="26" y="104"/>
                </a:lnTo>
                <a:lnTo>
                  <a:pt x="29" y="101"/>
                </a:lnTo>
                <a:lnTo>
                  <a:pt x="34" y="98"/>
                </a:lnTo>
                <a:lnTo>
                  <a:pt x="40" y="98"/>
                </a:lnTo>
                <a:lnTo>
                  <a:pt x="43" y="98"/>
                </a:lnTo>
                <a:lnTo>
                  <a:pt x="46" y="95"/>
                </a:lnTo>
                <a:lnTo>
                  <a:pt x="49" y="95"/>
                </a:lnTo>
                <a:lnTo>
                  <a:pt x="52" y="98"/>
                </a:lnTo>
                <a:lnTo>
                  <a:pt x="57" y="98"/>
                </a:lnTo>
                <a:lnTo>
                  <a:pt x="60" y="98"/>
                </a:lnTo>
                <a:lnTo>
                  <a:pt x="63" y="101"/>
                </a:lnTo>
                <a:lnTo>
                  <a:pt x="69" y="101"/>
                </a:lnTo>
                <a:lnTo>
                  <a:pt x="72" y="101"/>
                </a:lnTo>
                <a:lnTo>
                  <a:pt x="78" y="98"/>
                </a:lnTo>
                <a:lnTo>
                  <a:pt x="86" y="98"/>
                </a:lnTo>
                <a:lnTo>
                  <a:pt x="86" y="104"/>
                </a:lnTo>
                <a:lnTo>
                  <a:pt x="92" y="104"/>
                </a:lnTo>
                <a:lnTo>
                  <a:pt x="92" y="101"/>
                </a:lnTo>
                <a:lnTo>
                  <a:pt x="95" y="101"/>
                </a:lnTo>
                <a:lnTo>
                  <a:pt x="101" y="101"/>
                </a:lnTo>
                <a:lnTo>
                  <a:pt x="101" y="98"/>
                </a:lnTo>
                <a:lnTo>
                  <a:pt x="92" y="98"/>
                </a:lnTo>
                <a:lnTo>
                  <a:pt x="89" y="101"/>
                </a:lnTo>
                <a:lnTo>
                  <a:pt x="89" y="98"/>
                </a:lnTo>
                <a:lnTo>
                  <a:pt x="92" y="98"/>
                </a:lnTo>
                <a:lnTo>
                  <a:pt x="92" y="95"/>
                </a:lnTo>
                <a:lnTo>
                  <a:pt x="86" y="95"/>
                </a:lnTo>
                <a:lnTo>
                  <a:pt x="80" y="92"/>
                </a:lnTo>
                <a:lnTo>
                  <a:pt x="72" y="92"/>
                </a:lnTo>
                <a:lnTo>
                  <a:pt x="72" y="98"/>
                </a:lnTo>
                <a:lnTo>
                  <a:pt x="69" y="98"/>
                </a:lnTo>
                <a:lnTo>
                  <a:pt x="63" y="98"/>
                </a:lnTo>
                <a:lnTo>
                  <a:pt x="60" y="95"/>
                </a:lnTo>
                <a:lnTo>
                  <a:pt x="57" y="92"/>
                </a:lnTo>
                <a:lnTo>
                  <a:pt x="57" y="95"/>
                </a:lnTo>
                <a:lnTo>
                  <a:pt x="54" y="95"/>
                </a:lnTo>
                <a:lnTo>
                  <a:pt x="52" y="92"/>
                </a:lnTo>
                <a:lnTo>
                  <a:pt x="46" y="92"/>
                </a:lnTo>
                <a:lnTo>
                  <a:pt x="40" y="92"/>
                </a:lnTo>
                <a:lnTo>
                  <a:pt x="34" y="92"/>
                </a:lnTo>
                <a:lnTo>
                  <a:pt x="31" y="95"/>
                </a:lnTo>
                <a:lnTo>
                  <a:pt x="26" y="101"/>
                </a:lnTo>
                <a:lnTo>
                  <a:pt x="23" y="98"/>
                </a:lnTo>
                <a:lnTo>
                  <a:pt x="23" y="95"/>
                </a:lnTo>
                <a:lnTo>
                  <a:pt x="17" y="95"/>
                </a:lnTo>
                <a:lnTo>
                  <a:pt x="20" y="92"/>
                </a:lnTo>
                <a:lnTo>
                  <a:pt x="17" y="92"/>
                </a:lnTo>
                <a:lnTo>
                  <a:pt x="14" y="90"/>
                </a:lnTo>
                <a:lnTo>
                  <a:pt x="14" y="87"/>
                </a:lnTo>
                <a:lnTo>
                  <a:pt x="20" y="90"/>
                </a:lnTo>
                <a:lnTo>
                  <a:pt x="17" y="87"/>
                </a:lnTo>
                <a:lnTo>
                  <a:pt x="11" y="87"/>
                </a:lnTo>
                <a:lnTo>
                  <a:pt x="11" y="84"/>
                </a:lnTo>
                <a:lnTo>
                  <a:pt x="14" y="84"/>
                </a:lnTo>
                <a:lnTo>
                  <a:pt x="11" y="84"/>
                </a:lnTo>
                <a:lnTo>
                  <a:pt x="8" y="81"/>
                </a:lnTo>
                <a:lnTo>
                  <a:pt x="14" y="81"/>
                </a:lnTo>
                <a:lnTo>
                  <a:pt x="20" y="78"/>
                </a:lnTo>
                <a:lnTo>
                  <a:pt x="23" y="78"/>
                </a:lnTo>
                <a:lnTo>
                  <a:pt x="20" y="75"/>
                </a:lnTo>
                <a:lnTo>
                  <a:pt x="11" y="75"/>
                </a:lnTo>
                <a:lnTo>
                  <a:pt x="11" y="72"/>
                </a:lnTo>
                <a:lnTo>
                  <a:pt x="14" y="72"/>
                </a:lnTo>
                <a:lnTo>
                  <a:pt x="17" y="69"/>
                </a:lnTo>
                <a:lnTo>
                  <a:pt x="14" y="69"/>
                </a:lnTo>
                <a:lnTo>
                  <a:pt x="8" y="69"/>
                </a:lnTo>
                <a:lnTo>
                  <a:pt x="11" y="67"/>
                </a:lnTo>
                <a:lnTo>
                  <a:pt x="14" y="67"/>
                </a:lnTo>
                <a:lnTo>
                  <a:pt x="17" y="67"/>
                </a:lnTo>
                <a:lnTo>
                  <a:pt x="20" y="67"/>
                </a:lnTo>
                <a:lnTo>
                  <a:pt x="23" y="64"/>
                </a:lnTo>
                <a:lnTo>
                  <a:pt x="26" y="67"/>
                </a:lnTo>
                <a:lnTo>
                  <a:pt x="31" y="69"/>
                </a:lnTo>
                <a:lnTo>
                  <a:pt x="34" y="69"/>
                </a:lnTo>
                <a:lnTo>
                  <a:pt x="37" y="67"/>
                </a:lnTo>
                <a:lnTo>
                  <a:pt x="40" y="67"/>
                </a:lnTo>
                <a:lnTo>
                  <a:pt x="43" y="67"/>
                </a:lnTo>
                <a:lnTo>
                  <a:pt x="46" y="67"/>
                </a:lnTo>
                <a:lnTo>
                  <a:pt x="43" y="64"/>
                </a:lnTo>
                <a:lnTo>
                  <a:pt x="40" y="64"/>
                </a:lnTo>
                <a:lnTo>
                  <a:pt x="34" y="67"/>
                </a:lnTo>
                <a:lnTo>
                  <a:pt x="31" y="67"/>
                </a:lnTo>
                <a:lnTo>
                  <a:pt x="29" y="64"/>
                </a:lnTo>
                <a:lnTo>
                  <a:pt x="26" y="64"/>
                </a:lnTo>
                <a:lnTo>
                  <a:pt x="23" y="64"/>
                </a:lnTo>
                <a:lnTo>
                  <a:pt x="17" y="61"/>
                </a:lnTo>
                <a:lnTo>
                  <a:pt x="20" y="58"/>
                </a:lnTo>
                <a:lnTo>
                  <a:pt x="23" y="61"/>
                </a:lnTo>
                <a:lnTo>
                  <a:pt x="23" y="58"/>
                </a:lnTo>
                <a:lnTo>
                  <a:pt x="26" y="58"/>
                </a:lnTo>
                <a:lnTo>
                  <a:pt x="23" y="58"/>
                </a:lnTo>
                <a:lnTo>
                  <a:pt x="23" y="55"/>
                </a:lnTo>
                <a:lnTo>
                  <a:pt x="20" y="52"/>
                </a:lnTo>
                <a:lnTo>
                  <a:pt x="20" y="49"/>
                </a:lnTo>
                <a:lnTo>
                  <a:pt x="17" y="49"/>
                </a:lnTo>
                <a:lnTo>
                  <a:pt x="11" y="49"/>
                </a:lnTo>
                <a:lnTo>
                  <a:pt x="11" y="46"/>
                </a:lnTo>
                <a:lnTo>
                  <a:pt x="11" y="41"/>
                </a:lnTo>
                <a:lnTo>
                  <a:pt x="11" y="38"/>
                </a:lnTo>
                <a:lnTo>
                  <a:pt x="14" y="38"/>
                </a:lnTo>
                <a:lnTo>
                  <a:pt x="17" y="41"/>
                </a:lnTo>
                <a:lnTo>
                  <a:pt x="17" y="44"/>
                </a:lnTo>
                <a:lnTo>
                  <a:pt x="20" y="41"/>
                </a:lnTo>
                <a:lnTo>
                  <a:pt x="26" y="38"/>
                </a:lnTo>
                <a:lnTo>
                  <a:pt x="17" y="38"/>
                </a:lnTo>
                <a:lnTo>
                  <a:pt x="20" y="35"/>
                </a:lnTo>
                <a:lnTo>
                  <a:pt x="26" y="32"/>
                </a:lnTo>
                <a:lnTo>
                  <a:pt x="29" y="32"/>
                </a:lnTo>
                <a:lnTo>
                  <a:pt x="26" y="29"/>
                </a:lnTo>
                <a:lnTo>
                  <a:pt x="31" y="26"/>
                </a:lnTo>
                <a:lnTo>
                  <a:pt x="43" y="29"/>
                </a:lnTo>
                <a:lnTo>
                  <a:pt x="40" y="35"/>
                </a:lnTo>
                <a:lnTo>
                  <a:pt x="49" y="32"/>
                </a:lnTo>
                <a:lnTo>
                  <a:pt x="54" y="35"/>
                </a:lnTo>
                <a:lnTo>
                  <a:pt x="52" y="35"/>
                </a:lnTo>
                <a:lnTo>
                  <a:pt x="52" y="38"/>
                </a:lnTo>
                <a:lnTo>
                  <a:pt x="49" y="41"/>
                </a:lnTo>
                <a:lnTo>
                  <a:pt x="49" y="44"/>
                </a:lnTo>
                <a:lnTo>
                  <a:pt x="52" y="41"/>
                </a:lnTo>
                <a:lnTo>
                  <a:pt x="54" y="38"/>
                </a:lnTo>
                <a:lnTo>
                  <a:pt x="54" y="35"/>
                </a:lnTo>
                <a:lnTo>
                  <a:pt x="57" y="32"/>
                </a:lnTo>
                <a:lnTo>
                  <a:pt x="52" y="32"/>
                </a:lnTo>
                <a:lnTo>
                  <a:pt x="49" y="32"/>
                </a:lnTo>
                <a:lnTo>
                  <a:pt x="46" y="32"/>
                </a:lnTo>
                <a:lnTo>
                  <a:pt x="46" y="29"/>
                </a:lnTo>
                <a:lnTo>
                  <a:pt x="49" y="29"/>
                </a:lnTo>
                <a:lnTo>
                  <a:pt x="54" y="29"/>
                </a:lnTo>
                <a:lnTo>
                  <a:pt x="52" y="29"/>
                </a:lnTo>
                <a:lnTo>
                  <a:pt x="46" y="26"/>
                </a:lnTo>
                <a:lnTo>
                  <a:pt x="40" y="26"/>
                </a:lnTo>
                <a:lnTo>
                  <a:pt x="37" y="26"/>
                </a:lnTo>
                <a:lnTo>
                  <a:pt x="31" y="23"/>
                </a:lnTo>
                <a:lnTo>
                  <a:pt x="26" y="26"/>
                </a:lnTo>
                <a:lnTo>
                  <a:pt x="17" y="23"/>
                </a:lnTo>
                <a:lnTo>
                  <a:pt x="14" y="23"/>
                </a:lnTo>
                <a:lnTo>
                  <a:pt x="14" y="20"/>
                </a:lnTo>
                <a:lnTo>
                  <a:pt x="17" y="20"/>
                </a:lnTo>
                <a:lnTo>
                  <a:pt x="17" y="18"/>
                </a:lnTo>
                <a:lnTo>
                  <a:pt x="14" y="18"/>
                </a:lnTo>
                <a:lnTo>
                  <a:pt x="14" y="15"/>
                </a:lnTo>
                <a:lnTo>
                  <a:pt x="17" y="15"/>
                </a:lnTo>
                <a:lnTo>
                  <a:pt x="17" y="18"/>
                </a:lnTo>
                <a:lnTo>
                  <a:pt x="20" y="15"/>
                </a:lnTo>
                <a:lnTo>
                  <a:pt x="23" y="20"/>
                </a:lnTo>
                <a:lnTo>
                  <a:pt x="26" y="20"/>
                </a:lnTo>
                <a:lnTo>
                  <a:pt x="29" y="18"/>
                </a:lnTo>
                <a:lnTo>
                  <a:pt x="31" y="18"/>
                </a:lnTo>
                <a:lnTo>
                  <a:pt x="29" y="15"/>
                </a:lnTo>
                <a:lnTo>
                  <a:pt x="29" y="12"/>
                </a:lnTo>
                <a:lnTo>
                  <a:pt x="26" y="9"/>
                </a:lnTo>
                <a:lnTo>
                  <a:pt x="20" y="9"/>
                </a:lnTo>
                <a:lnTo>
                  <a:pt x="20" y="6"/>
                </a:lnTo>
                <a:lnTo>
                  <a:pt x="23" y="6"/>
                </a:lnTo>
                <a:lnTo>
                  <a:pt x="20" y="6"/>
                </a:lnTo>
                <a:lnTo>
                  <a:pt x="20" y="3"/>
                </a:lnTo>
                <a:lnTo>
                  <a:pt x="23" y="0"/>
                </a:lnTo>
                <a:lnTo>
                  <a:pt x="29" y="3"/>
                </a:lnTo>
                <a:lnTo>
                  <a:pt x="29" y="9"/>
                </a:lnTo>
                <a:lnTo>
                  <a:pt x="34" y="15"/>
                </a:lnTo>
                <a:lnTo>
                  <a:pt x="37" y="12"/>
                </a:lnTo>
                <a:lnTo>
                  <a:pt x="40" y="15"/>
                </a:lnTo>
                <a:lnTo>
                  <a:pt x="40" y="12"/>
                </a:lnTo>
                <a:lnTo>
                  <a:pt x="34" y="9"/>
                </a:lnTo>
                <a:lnTo>
                  <a:pt x="31" y="12"/>
                </a:lnTo>
                <a:lnTo>
                  <a:pt x="31" y="9"/>
                </a:lnTo>
                <a:lnTo>
                  <a:pt x="34" y="3"/>
                </a:lnTo>
                <a:lnTo>
                  <a:pt x="37" y="3"/>
                </a:lnTo>
                <a:lnTo>
                  <a:pt x="37" y="6"/>
                </a:lnTo>
                <a:lnTo>
                  <a:pt x="40" y="6"/>
                </a:lnTo>
                <a:lnTo>
                  <a:pt x="43" y="9"/>
                </a:lnTo>
                <a:lnTo>
                  <a:pt x="43" y="12"/>
                </a:lnTo>
                <a:lnTo>
                  <a:pt x="43" y="6"/>
                </a:lnTo>
                <a:lnTo>
                  <a:pt x="49" y="3"/>
                </a:lnTo>
                <a:lnTo>
                  <a:pt x="52" y="3"/>
                </a:lnTo>
                <a:lnTo>
                  <a:pt x="54" y="9"/>
                </a:lnTo>
                <a:lnTo>
                  <a:pt x="52" y="12"/>
                </a:lnTo>
                <a:lnTo>
                  <a:pt x="49" y="18"/>
                </a:lnTo>
                <a:lnTo>
                  <a:pt x="49" y="20"/>
                </a:lnTo>
                <a:lnTo>
                  <a:pt x="52" y="15"/>
                </a:lnTo>
                <a:lnTo>
                  <a:pt x="54" y="12"/>
                </a:lnTo>
                <a:lnTo>
                  <a:pt x="54" y="9"/>
                </a:lnTo>
                <a:lnTo>
                  <a:pt x="57" y="12"/>
                </a:lnTo>
                <a:lnTo>
                  <a:pt x="57" y="15"/>
                </a:lnTo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87" name="Freeform 236"/>
          <p:cNvSpPr>
            <a:spLocks/>
          </p:cNvSpPr>
          <p:nvPr/>
        </p:nvSpPr>
        <p:spPr bwMode="auto">
          <a:xfrm>
            <a:off x="6858000" y="1438275"/>
            <a:ext cx="74613" cy="63500"/>
          </a:xfrm>
          <a:custGeom>
            <a:avLst/>
            <a:gdLst>
              <a:gd name="T0" fmla="*/ 0 w 44"/>
              <a:gd name="T1" fmla="*/ 2147483647 h 46"/>
              <a:gd name="T2" fmla="*/ 2147483647 w 44"/>
              <a:gd name="T3" fmla="*/ 2147483647 h 46"/>
              <a:gd name="T4" fmla="*/ 2147483647 w 44"/>
              <a:gd name="T5" fmla="*/ 2147483647 h 46"/>
              <a:gd name="T6" fmla="*/ 2147483647 w 44"/>
              <a:gd name="T7" fmla="*/ 2147483647 h 46"/>
              <a:gd name="T8" fmla="*/ 2147483647 w 44"/>
              <a:gd name="T9" fmla="*/ 2147483647 h 46"/>
              <a:gd name="T10" fmla="*/ 2147483647 w 44"/>
              <a:gd name="T11" fmla="*/ 2147483647 h 46"/>
              <a:gd name="T12" fmla="*/ 2147483647 w 44"/>
              <a:gd name="T13" fmla="*/ 2147483647 h 46"/>
              <a:gd name="T14" fmla="*/ 2147483647 w 44"/>
              <a:gd name="T15" fmla="*/ 2147483647 h 46"/>
              <a:gd name="T16" fmla="*/ 2147483647 w 44"/>
              <a:gd name="T17" fmla="*/ 2147483647 h 46"/>
              <a:gd name="T18" fmla="*/ 2147483647 w 44"/>
              <a:gd name="T19" fmla="*/ 2147483647 h 46"/>
              <a:gd name="T20" fmla="*/ 2147483647 w 44"/>
              <a:gd name="T21" fmla="*/ 2147483647 h 46"/>
              <a:gd name="T22" fmla="*/ 2147483647 w 44"/>
              <a:gd name="T23" fmla="*/ 2147483647 h 46"/>
              <a:gd name="T24" fmla="*/ 2147483647 w 44"/>
              <a:gd name="T25" fmla="*/ 2147483647 h 46"/>
              <a:gd name="T26" fmla="*/ 2147483647 w 44"/>
              <a:gd name="T27" fmla="*/ 2147483647 h 46"/>
              <a:gd name="T28" fmla="*/ 2147483647 w 44"/>
              <a:gd name="T29" fmla="*/ 2147483647 h 46"/>
              <a:gd name="T30" fmla="*/ 2147483647 w 44"/>
              <a:gd name="T31" fmla="*/ 2147483647 h 46"/>
              <a:gd name="T32" fmla="*/ 2147483647 w 44"/>
              <a:gd name="T33" fmla="*/ 2147483647 h 46"/>
              <a:gd name="T34" fmla="*/ 2147483647 w 44"/>
              <a:gd name="T35" fmla="*/ 2147483647 h 46"/>
              <a:gd name="T36" fmla="*/ 2147483647 w 44"/>
              <a:gd name="T37" fmla="*/ 2147483647 h 46"/>
              <a:gd name="T38" fmla="*/ 2147483647 w 44"/>
              <a:gd name="T39" fmla="*/ 2147483647 h 46"/>
              <a:gd name="T40" fmla="*/ 2147483647 w 44"/>
              <a:gd name="T41" fmla="*/ 2147483647 h 46"/>
              <a:gd name="T42" fmla="*/ 2147483647 w 44"/>
              <a:gd name="T43" fmla="*/ 2147483647 h 46"/>
              <a:gd name="T44" fmla="*/ 2147483647 w 44"/>
              <a:gd name="T45" fmla="*/ 0 h 46"/>
              <a:gd name="T46" fmla="*/ 2147483647 w 44"/>
              <a:gd name="T47" fmla="*/ 2147483647 h 46"/>
              <a:gd name="T48" fmla="*/ 2147483647 w 44"/>
              <a:gd name="T49" fmla="*/ 0 h 46"/>
              <a:gd name="T50" fmla="*/ 2147483647 w 44"/>
              <a:gd name="T51" fmla="*/ 0 h 46"/>
              <a:gd name="T52" fmla="*/ 2147483647 w 44"/>
              <a:gd name="T53" fmla="*/ 0 h 46"/>
              <a:gd name="T54" fmla="*/ 2147483647 w 44"/>
              <a:gd name="T55" fmla="*/ 2147483647 h 46"/>
              <a:gd name="T56" fmla="*/ 2147483647 w 44"/>
              <a:gd name="T57" fmla="*/ 2147483647 h 46"/>
              <a:gd name="T58" fmla="*/ 2147483647 w 44"/>
              <a:gd name="T59" fmla="*/ 2147483647 h 46"/>
              <a:gd name="T60" fmla="*/ 2147483647 w 44"/>
              <a:gd name="T61" fmla="*/ 2147483647 h 46"/>
              <a:gd name="T62" fmla="*/ 2147483647 w 44"/>
              <a:gd name="T63" fmla="*/ 2147483647 h 46"/>
              <a:gd name="T64" fmla="*/ 2147483647 w 44"/>
              <a:gd name="T65" fmla="*/ 2147483647 h 46"/>
              <a:gd name="T66" fmla="*/ 2147483647 w 44"/>
              <a:gd name="T67" fmla="*/ 2147483647 h 46"/>
              <a:gd name="T68" fmla="*/ 2147483647 w 44"/>
              <a:gd name="T69" fmla="*/ 2147483647 h 46"/>
              <a:gd name="T70" fmla="*/ 2147483647 w 44"/>
              <a:gd name="T71" fmla="*/ 2147483647 h 46"/>
              <a:gd name="T72" fmla="*/ 2147483647 w 44"/>
              <a:gd name="T73" fmla="*/ 2147483647 h 46"/>
              <a:gd name="T74" fmla="*/ 2147483647 w 44"/>
              <a:gd name="T75" fmla="*/ 2147483647 h 46"/>
              <a:gd name="T76" fmla="*/ 2147483647 w 44"/>
              <a:gd name="T77" fmla="*/ 2147483647 h 46"/>
              <a:gd name="T78" fmla="*/ 2147483647 w 44"/>
              <a:gd name="T79" fmla="*/ 2147483647 h 46"/>
              <a:gd name="T80" fmla="*/ 2147483647 w 44"/>
              <a:gd name="T81" fmla="*/ 2147483647 h 46"/>
              <a:gd name="T82" fmla="*/ 2147483647 w 44"/>
              <a:gd name="T83" fmla="*/ 2147483647 h 46"/>
              <a:gd name="T84" fmla="*/ 2147483647 w 44"/>
              <a:gd name="T85" fmla="*/ 2147483647 h 46"/>
              <a:gd name="T86" fmla="*/ 2147483647 w 44"/>
              <a:gd name="T87" fmla="*/ 2147483647 h 46"/>
              <a:gd name="T88" fmla="*/ 2147483647 w 44"/>
              <a:gd name="T89" fmla="*/ 2147483647 h 46"/>
              <a:gd name="T90" fmla="*/ 2147483647 w 44"/>
              <a:gd name="T91" fmla="*/ 2147483647 h 46"/>
              <a:gd name="T92" fmla="*/ 2147483647 w 44"/>
              <a:gd name="T93" fmla="*/ 2147483647 h 46"/>
              <a:gd name="T94" fmla="*/ 2147483647 w 44"/>
              <a:gd name="T95" fmla="*/ 2147483647 h 4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4"/>
              <a:gd name="T145" fmla="*/ 0 h 46"/>
              <a:gd name="T146" fmla="*/ 44 w 44"/>
              <a:gd name="T147" fmla="*/ 46 h 4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4" h="46">
                <a:moveTo>
                  <a:pt x="0" y="40"/>
                </a:moveTo>
                <a:lnTo>
                  <a:pt x="0" y="38"/>
                </a:lnTo>
                <a:lnTo>
                  <a:pt x="3" y="38"/>
                </a:lnTo>
                <a:lnTo>
                  <a:pt x="6" y="38"/>
                </a:lnTo>
                <a:lnTo>
                  <a:pt x="6" y="35"/>
                </a:lnTo>
                <a:lnTo>
                  <a:pt x="9" y="35"/>
                </a:lnTo>
                <a:lnTo>
                  <a:pt x="12" y="35"/>
                </a:lnTo>
                <a:lnTo>
                  <a:pt x="12" y="32"/>
                </a:lnTo>
                <a:lnTo>
                  <a:pt x="9" y="32"/>
                </a:lnTo>
                <a:lnTo>
                  <a:pt x="6" y="32"/>
                </a:lnTo>
                <a:lnTo>
                  <a:pt x="6" y="29"/>
                </a:lnTo>
                <a:lnTo>
                  <a:pt x="9" y="29"/>
                </a:lnTo>
                <a:lnTo>
                  <a:pt x="12" y="29"/>
                </a:lnTo>
                <a:lnTo>
                  <a:pt x="12" y="26"/>
                </a:lnTo>
                <a:lnTo>
                  <a:pt x="12" y="23"/>
                </a:lnTo>
                <a:lnTo>
                  <a:pt x="12" y="26"/>
                </a:lnTo>
                <a:lnTo>
                  <a:pt x="9" y="26"/>
                </a:lnTo>
                <a:lnTo>
                  <a:pt x="6" y="23"/>
                </a:lnTo>
                <a:lnTo>
                  <a:pt x="9" y="20"/>
                </a:lnTo>
                <a:lnTo>
                  <a:pt x="12" y="23"/>
                </a:lnTo>
                <a:lnTo>
                  <a:pt x="12" y="20"/>
                </a:lnTo>
                <a:lnTo>
                  <a:pt x="12" y="17"/>
                </a:lnTo>
                <a:lnTo>
                  <a:pt x="9" y="20"/>
                </a:lnTo>
                <a:lnTo>
                  <a:pt x="6" y="20"/>
                </a:lnTo>
                <a:lnTo>
                  <a:pt x="3" y="20"/>
                </a:lnTo>
                <a:lnTo>
                  <a:pt x="6" y="17"/>
                </a:lnTo>
                <a:lnTo>
                  <a:pt x="9" y="17"/>
                </a:lnTo>
                <a:lnTo>
                  <a:pt x="12" y="17"/>
                </a:lnTo>
                <a:lnTo>
                  <a:pt x="12" y="14"/>
                </a:lnTo>
                <a:lnTo>
                  <a:pt x="15" y="14"/>
                </a:lnTo>
                <a:lnTo>
                  <a:pt x="18" y="14"/>
                </a:lnTo>
                <a:lnTo>
                  <a:pt x="18" y="12"/>
                </a:lnTo>
                <a:lnTo>
                  <a:pt x="15" y="12"/>
                </a:lnTo>
                <a:lnTo>
                  <a:pt x="15" y="9"/>
                </a:lnTo>
                <a:lnTo>
                  <a:pt x="18" y="9"/>
                </a:lnTo>
                <a:lnTo>
                  <a:pt x="18" y="6"/>
                </a:lnTo>
                <a:lnTo>
                  <a:pt x="15" y="6"/>
                </a:lnTo>
                <a:lnTo>
                  <a:pt x="18" y="6"/>
                </a:lnTo>
                <a:lnTo>
                  <a:pt x="21" y="6"/>
                </a:lnTo>
                <a:lnTo>
                  <a:pt x="23" y="6"/>
                </a:lnTo>
                <a:lnTo>
                  <a:pt x="23" y="9"/>
                </a:lnTo>
                <a:lnTo>
                  <a:pt x="26" y="9"/>
                </a:lnTo>
                <a:lnTo>
                  <a:pt x="29" y="9"/>
                </a:lnTo>
                <a:lnTo>
                  <a:pt x="26" y="3"/>
                </a:lnTo>
                <a:lnTo>
                  <a:pt x="21" y="3"/>
                </a:lnTo>
                <a:lnTo>
                  <a:pt x="23" y="0"/>
                </a:lnTo>
                <a:lnTo>
                  <a:pt x="26" y="3"/>
                </a:lnTo>
                <a:lnTo>
                  <a:pt x="26" y="6"/>
                </a:lnTo>
                <a:lnTo>
                  <a:pt x="29" y="3"/>
                </a:lnTo>
                <a:lnTo>
                  <a:pt x="29" y="0"/>
                </a:lnTo>
                <a:lnTo>
                  <a:pt x="26" y="0"/>
                </a:lnTo>
                <a:lnTo>
                  <a:pt x="29" y="0"/>
                </a:lnTo>
                <a:lnTo>
                  <a:pt x="32" y="3"/>
                </a:lnTo>
                <a:lnTo>
                  <a:pt x="32" y="0"/>
                </a:lnTo>
                <a:lnTo>
                  <a:pt x="35" y="0"/>
                </a:lnTo>
                <a:lnTo>
                  <a:pt x="35" y="3"/>
                </a:lnTo>
                <a:lnTo>
                  <a:pt x="35" y="6"/>
                </a:lnTo>
                <a:lnTo>
                  <a:pt x="35" y="9"/>
                </a:lnTo>
                <a:lnTo>
                  <a:pt x="38" y="6"/>
                </a:lnTo>
                <a:lnTo>
                  <a:pt x="41" y="6"/>
                </a:lnTo>
                <a:lnTo>
                  <a:pt x="44" y="6"/>
                </a:lnTo>
                <a:lnTo>
                  <a:pt x="41" y="9"/>
                </a:lnTo>
                <a:lnTo>
                  <a:pt x="38" y="12"/>
                </a:lnTo>
                <a:lnTo>
                  <a:pt x="41" y="12"/>
                </a:lnTo>
                <a:lnTo>
                  <a:pt x="41" y="9"/>
                </a:lnTo>
                <a:lnTo>
                  <a:pt x="44" y="12"/>
                </a:lnTo>
                <a:lnTo>
                  <a:pt x="41" y="14"/>
                </a:lnTo>
                <a:lnTo>
                  <a:pt x="41" y="17"/>
                </a:lnTo>
                <a:lnTo>
                  <a:pt x="38" y="17"/>
                </a:lnTo>
                <a:lnTo>
                  <a:pt x="38" y="20"/>
                </a:lnTo>
                <a:lnTo>
                  <a:pt x="35" y="23"/>
                </a:lnTo>
                <a:lnTo>
                  <a:pt x="38" y="26"/>
                </a:lnTo>
                <a:lnTo>
                  <a:pt x="38" y="29"/>
                </a:lnTo>
                <a:lnTo>
                  <a:pt x="41" y="29"/>
                </a:lnTo>
                <a:lnTo>
                  <a:pt x="38" y="32"/>
                </a:lnTo>
                <a:lnTo>
                  <a:pt x="35" y="32"/>
                </a:lnTo>
                <a:lnTo>
                  <a:pt x="32" y="32"/>
                </a:lnTo>
                <a:lnTo>
                  <a:pt x="29" y="35"/>
                </a:lnTo>
                <a:lnTo>
                  <a:pt x="26" y="32"/>
                </a:lnTo>
                <a:lnTo>
                  <a:pt x="23" y="35"/>
                </a:lnTo>
                <a:lnTo>
                  <a:pt x="23" y="32"/>
                </a:lnTo>
                <a:lnTo>
                  <a:pt x="26" y="32"/>
                </a:lnTo>
                <a:lnTo>
                  <a:pt x="26" y="29"/>
                </a:lnTo>
                <a:lnTo>
                  <a:pt x="23" y="29"/>
                </a:lnTo>
                <a:lnTo>
                  <a:pt x="23" y="32"/>
                </a:lnTo>
                <a:lnTo>
                  <a:pt x="21" y="35"/>
                </a:lnTo>
                <a:lnTo>
                  <a:pt x="21" y="38"/>
                </a:lnTo>
                <a:lnTo>
                  <a:pt x="18" y="38"/>
                </a:lnTo>
                <a:lnTo>
                  <a:pt x="15" y="40"/>
                </a:lnTo>
                <a:lnTo>
                  <a:pt x="15" y="43"/>
                </a:lnTo>
                <a:lnTo>
                  <a:pt x="12" y="46"/>
                </a:lnTo>
                <a:lnTo>
                  <a:pt x="12" y="43"/>
                </a:lnTo>
                <a:lnTo>
                  <a:pt x="12" y="40"/>
                </a:lnTo>
                <a:lnTo>
                  <a:pt x="9" y="40"/>
                </a:lnTo>
                <a:lnTo>
                  <a:pt x="6" y="43"/>
                </a:lnTo>
                <a:lnTo>
                  <a:pt x="3" y="43"/>
                </a:lnTo>
                <a:lnTo>
                  <a:pt x="0" y="40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88" name="Freeform 237"/>
          <p:cNvSpPr>
            <a:spLocks/>
          </p:cNvSpPr>
          <p:nvPr/>
        </p:nvSpPr>
        <p:spPr bwMode="auto">
          <a:xfrm>
            <a:off x="6626225" y="1560513"/>
            <a:ext cx="144463" cy="71437"/>
          </a:xfrm>
          <a:custGeom>
            <a:avLst/>
            <a:gdLst>
              <a:gd name="T0" fmla="*/ 2147483647 w 84"/>
              <a:gd name="T1" fmla="*/ 2147483647 h 52"/>
              <a:gd name="T2" fmla="*/ 2147483647 w 84"/>
              <a:gd name="T3" fmla="*/ 2147483647 h 52"/>
              <a:gd name="T4" fmla="*/ 2147483647 w 84"/>
              <a:gd name="T5" fmla="*/ 2147483647 h 52"/>
              <a:gd name="T6" fmla="*/ 2147483647 w 84"/>
              <a:gd name="T7" fmla="*/ 2147483647 h 52"/>
              <a:gd name="T8" fmla="*/ 2147483647 w 84"/>
              <a:gd name="T9" fmla="*/ 2147483647 h 52"/>
              <a:gd name="T10" fmla="*/ 2147483647 w 84"/>
              <a:gd name="T11" fmla="*/ 2147483647 h 52"/>
              <a:gd name="T12" fmla="*/ 2147483647 w 84"/>
              <a:gd name="T13" fmla="*/ 2147483647 h 52"/>
              <a:gd name="T14" fmla="*/ 2147483647 w 84"/>
              <a:gd name="T15" fmla="*/ 2147483647 h 52"/>
              <a:gd name="T16" fmla="*/ 2147483647 w 84"/>
              <a:gd name="T17" fmla="*/ 2147483647 h 52"/>
              <a:gd name="T18" fmla="*/ 2147483647 w 84"/>
              <a:gd name="T19" fmla="*/ 2147483647 h 52"/>
              <a:gd name="T20" fmla="*/ 2147483647 w 84"/>
              <a:gd name="T21" fmla="*/ 2147483647 h 52"/>
              <a:gd name="T22" fmla="*/ 2147483647 w 84"/>
              <a:gd name="T23" fmla="*/ 2147483647 h 52"/>
              <a:gd name="T24" fmla="*/ 2147483647 w 84"/>
              <a:gd name="T25" fmla="*/ 2147483647 h 52"/>
              <a:gd name="T26" fmla="*/ 2147483647 w 84"/>
              <a:gd name="T27" fmla="*/ 2147483647 h 52"/>
              <a:gd name="T28" fmla="*/ 2147483647 w 84"/>
              <a:gd name="T29" fmla="*/ 2147483647 h 52"/>
              <a:gd name="T30" fmla="*/ 2147483647 w 84"/>
              <a:gd name="T31" fmla="*/ 2147483647 h 52"/>
              <a:gd name="T32" fmla="*/ 2147483647 w 84"/>
              <a:gd name="T33" fmla="*/ 2147483647 h 52"/>
              <a:gd name="T34" fmla="*/ 2147483647 w 84"/>
              <a:gd name="T35" fmla="*/ 2147483647 h 52"/>
              <a:gd name="T36" fmla="*/ 2147483647 w 84"/>
              <a:gd name="T37" fmla="*/ 2147483647 h 52"/>
              <a:gd name="T38" fmla="*/ 2147483647 w 84"/>
              <a:gd name="T39" fmla="*/ 2147483647 h 52"/>
              <a:gd name="T40" fmla="*/ 2147483647 w 84"/>
              <a:gd name="T41" fmla="*/ 2147483647 h 52"/>
              <a:gd name="T42" fmla="*/ 2147483647 w 84"/>
              <a:gd name="T43" fmla="*/ 2147483647 h 52"/>
              <a:gd name="T44" fmla="*/ 2147483647 w 84"/>
              <a:gd name="T45" fmla="*/ 2147483647 h 52"/>
              <a:gd name="T46" fmla="*/ 2147483647 w 84"/>
              <a:gd name="T47" fmla="*/ 0 h 52"/>
              <a:gd name="T48" fmla="*/ 2147483647 w 84"/>
              <a:gd name="T49" fmla="*/ 2147483647 h 52"/>
              <a:gd name="T50" fmla="*/ 2147483647 w 84"/>
              <a:gd name="T51" fmla="*/ 2147483647 h 52"/>
              <a:gd name="T52" fmla="*/ 2147483647 w 84"/>
              <a:gd name="T53" fmla="*/ 2147483647 h 52"/>
              <a:gd name="T54" fmla="*/ 2147483647 w 84"/>
              <a:gd name="T55" fmla="*/ 2147483647 h 52"/>
              <a:gd name="T56" fmla="*/ 2147483647 w 84"/>
              <a:gd name="T57" fmla="*/ 2147483647 h 52"/>
              <a:gd name="T58" fmla="*/ 2147483647 w 84"/>
              <a:gd name="T59" fmla="*/ 2147483647 h 52"/>
              <a:gd name="T60" fmla="*/ 2147483647 w 84"/>
              <a:gd name="T61" fmla="*/ 2147483647 h 52"/>
              <a:gd name="T62" fmla="*/ 2147483647 w 84"/>
              <a:gd name="T63" fmla="*/ 2147483647 h 52"/>
              <a:gd name="T64" fmla="*/ 2147483647 w 84"/>
              <a:gd name="T65" fmla="*/ 2147483647 h 52"/>
              <a:gd name="T66" fmla="*/ 2147483647 w 84"/>
              <a:gd name="T67" fmla="*/ 2147483647 h 52"/>
              <a:gd name="T68" fmla="*/ 2147483647 w 84"/>
              <a:gd name="T69" fmla="*/ 2147483647 h 52"/>
              <a:gd name="T70" fmla="*/ 2147483647 w 84"/>
              <a:gd name="T71" fmla="*/ 2147483647 h 52"/>
              <a:gd name="T72" fmla="*/ 2147483647 w 84"/>
              <a:gd name="T73" fmla="*/ 2147483647 h 52"/>
              <a:gd name="T74" fmla="*/ 2147483647 w 84"/>
              <a:gd name="T75" fmla="*/ 2147483647 h 52"/>
              <a:gd name="T76" fmla="*/ 2147483647 w 84"/>
              <a:gd name="T77" fmla="*/ 2147483647 h 52"/>
              <a:gd name="T78" fmla="*/ 2147483647 w 84"/>
              <a:gd name="T79" fmla="*/ 2147483647 h 52"/>
              <a:gd name="T80" fmla="*/ 2147483647 w 84"/>
              <a:gd name="T81" fmla="*/ 2147483647 h 52"/>
              <a:gd name="T82" fmla="*/ 2147483647 w 84"/>
              <a:gd name="T83" fmla="*/ 2147483647 h 52"/>
              <a:gd name="T84" fmla="*/ 2147483647 w 84"/>
              <a:gd name="T85" fmla="*/ 2147483647 h 52"/>
              <a:gd name="T86" fmla="*/ 2147483647 w 84"/>
              <a:gd name="T87" fmla="*/ 2147483647 h 52"/>
              <a:gd name="T88" fmla="*/ 2147483647 w 84"/>
              <a:gd name="T89" fmla="*/ 2147483647 h 52"/>
              <a:gd name="T90" fmla="*/ 2147483647 w 84"/>
              <a:gd name="T91" fmla="*/ 2147483647 h 52"/>
              <a:gd name="T92" fmla="*/ 2147483647 w 84"/>
              <a:gd name="T93" fmla="*/ 2147483647 h 52"/>
              <a:gd name="T94" fmla="*/ 2147483647 w 84"/>
              <a:gd name="T95" fmla="*/ 2147483647 h 52"/>
              <a:gd name="T96" fmla="*/ 2147483647 w 84"/>
              <a:gd name="T97" fmla="*/ 2147483647 h 52"/>
              <a:gd name="T98" fmla="*/ 2147483647 w 84"/>
              <a:gd name="T99" fmla="*/ 2147483647 h 52"/>
              <a:gd name="T100" fmla="*/ 2147483647 w 84"/>
              <a:gd name="T101" fmla="*/ 2147483647 h 52"/>
              <a:gd name="T102" fmla="*/ 2147483647 w 84"/>
              <a:gd name="T103" fmla="*/ 2147483647 h 52"/>
              <a:gd name="T104" fmla="*/ 2147483647 w 84"/>
              <a:gd name="T105" fmla="*/ 2147483647 h 52"/>
              <a:gd name="T106" fmla="*/ 2147483647 w 84"/>
              <a:gd name="T107" fmla="*/ 2147483647 h 52"/>
              <a:gd name="T108" fmla="*/ 0 w 84"/>
              <a:gd name="T109" fmla="*/ 2147483647 h 5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4"/>
              <a:gd name="T166" fmla="*/ 0 h 52"/>
              <a:gd name="T167" fmla="*/ 84 w 84"/>
              <a:gd name="T168" fmla="*/ 52 h 52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4" h="52">
                <a:moveTo>
                  <a:pt x="0" y="52"/>
                </a:moveTo>
                <a:lnTo>
                  <a:pt x="3" y="52"/>
                </a:lnTo>
                <a:lnTo>
                  <a:pt x="6" y="49"/>
                </a:lnTo>
                <a:lnTo>
                  <a:pt x="12" y="46"/>
                </a:lnTo>
                <a:lnTo>
                  <a:pt x="12" y="44"/>
                </a:lnTo>
                <a:lnTo>
                  <a:pt x="14" y="38"/>
                </a:lnTo>
                <a:lnTo>
                  <a:pt x="14" y="35"/>
                </a:lnTo>
                <a:lnTo>
                  <a:pt x="17" y="41"/>
                </a:lnTo>
                <a:lnTo>
                  <a:pt x="20" y="35"/>
                </a:lnTo>
                <a:lnTo>
                  <a:pt x="23" y="29"/>
                </a:lnTo>
                <a:lnTo>
                  <a:pt x="26" y="26"/>
                </a:lnTo>
                <a:lnTo>
                  <a:pt x="23" y="29"/>
                </a:lnTo>
                <a:lnTo>
                  <a:pt x="23" y="32"/>
                </a:lnTo>
                <a:lnTo>
                  <a:pt x="26" y="35"/>
                </a:lnTo>
                <a:lnTo>
                  <a:pt x="29" y="32"/>
                </a:lnTo>
                <a:lnTo>
                  <a:pt x="29" y="29"/>
                </a:lnTo>
                <a:lnTo>
                  <a:pt x="29" y="32"/>
                </a:lnTo>
                <a:lnTo>
                  <a:pt x="32" y="32"/>
                </a:lnTo>
                <a:lnTo>
                  <a:pt x="32" y="29"/>
                </a:lnTo>
                <a:lnTo>
                  <a:pt x="35" y="29"/>
                </a:lnTo>
                <a:lnTo>
                  <a:pt x="38" y="29"/>
                </a:lnTo>
                <a:lnTo>
                  <a:pt x="38" y="26"/>
                </a:lnTo>
                <a:lnTo>
                  <a:pt x="38" y="23"/>
                </a:lnTo>
                <a:lnTo>
                  <a:pt x="40" y="26"/>
                </a:lnTo>
                <a:lnTo>
                  <a:pt x="40" y="23"/>
                </a:lnTo>
                <a:lnTo>
                  <a:pt x="43" y="23"/>
                </a:lnTo>
                <a:lnTo>
                  <a:pt x="46" y="21"/>
                </a:lnTo>
                <a:lnTo>
                  <a:pt x="49" y="21"/>
                </a:lnTo>
                <a:lnTo>
                  <a:pt x="49" y="23"/>
                </a:lnTo>
                <a:lnTo>
                  <a:pt x="49" y="26"/>
                </a:lnTo>
                <a:lnTo>
                  <a:pt x="52" y="23"/>
                </a:lnTo>
                <a:lnTo>
                  <a:pt x="58" y="23"/>
                </a:lnTo>
                <a:lnTo>
                  <a:pt x="61" y="23"/>
                </a:lnTo>
                <a:lnTo>
                  <a:pt x="63" y="21"/>
                </a:lnTo>
                <a:lnTo>
                  <a:pt x="63" y="18"/>
                </a:lnTo>
                <a:lnTo>
                  <a:pt x="66" y="18"/>
                </a:lnTo>
                <a:lnTo>
                  <a:pt x="66" y="15"/>
                </a:lnTo>
                <a:lnTo>
                  <a:pt x="66" y="12"/>
                </a:lnTo>
                <a:lnTo>
                  <a:pt x="69" y="9"/>
                </a:lnTo>
                <a:lnTo>
                  <a:pt x="69" y="12"/>
                </a:lnTo>
                <a:lnTo>
                  <a:pt x="69" y="15"/>
                </a:lnTo>
                <a:lnTo>
                  <a:pt x="66" y="18"/>
                </a:lnTo>
                <a:lnTo>
                  <a:pt x="69" y="18"/>
                </a:lnTo>
                <a:lnTo>
                  <a:pt x="72" y="15"/>
                </a:lnTo>
                <a:lnTo>
                  <a:pt x="75" y="12"/>
                </a:lnTo>
                <a:lnTo>
                  <a:pt x="78" y="9"/>
                </a:lnTo>
                <a:lnTo>
                  <a:pt x="81" y="3"/>
                </a:lnTo>
                <a:lnTo>
                  <a:pt x="84" y="0"/>
                </a:lnTo>
                <a:lnTo>
                  <a:pt x="81" y="0"/>
                </a:lnTo>
                <a:lnTo>
                  <a:pt x="78" y="3"/>
                </a:lnTo>
                <a:lnTo>
                  <a:pt x="75" y="3"/>
                </a:lnTo>
                <a:lnTo>
                  <a:pt x="72" y="6"/>
                </a:lnTo>
                <a:lnTo>
                  <a:pt x="69" y="3"/>
                </a:lnTo>
                <a:lnTo>
                  <a:pt x="66" y="3"/>
                </a:lnTo>
                <a:lnTo>
                  <a:pt x="66" y="6"/>
                </a:lnTo>
                <a:lnTo>
                  <a:pt x="66" y="9"/>
                </a:lnTo>
                <a:lnTo>
                  <a:pt x="66" y="3"/>
                </a:lnTo>
                <a:lnTo>
                  <a:pt x="63" y="3"/>
                </a:lnTo>
                <a:lnTo>
                  <a:pt x="61" y="6"/>
                </a:lnTo>
                <a:lnTo>
                  <a:pt x="63" y="9"/>
                </a:lnTo>
                <a:lnTo>
                  <a:pt x="61" y="9"/>
                </a:lnTo>
                <a:lnTo>
                  <a:pt x="61" y="6"/>
                </a:lnTo>
                <a:lnTo>
                  <a:pt x="61" y="9"/>
                </a:lnTo>
                <a:lnTo>
                  <a:pt x="58" y="9"/>
                </a:lnTo>
                <a:lnTo>
                  <a:pt x="58" y="12"/>
                </a:lnTo>
                <a:lnTo>
                  <a:pt x="58" y="15"/>
                </a:lnTo>
                <a:lnTo>
                  <a:pt x="55" y="12"/>
                </a:lnTo>
                <a:lnTo>
                  <a:pt x="55" y="15"/>
                </a:lnTo>
                <a:lnTo>
                  <a:pt x="55" y="18"/>
                </a:lnTo>
                <a:lnTo>
                  <a:pt x="52" y="18"/>
                </a:lnTo>
                <a:lnTo>
                  <a:pt x="49" y="18"/>
                </a:lnTo>
                <a:lnTo>
                  <a:pt x="52" y="15"/>
                </a:lnTo>
                <a:lnTo>
                  <a:pt x="49" y="15"/>
                </a:lnTo>
                <a:lnTo>
                  <a:pt x="49" y="12"/>
                </a:lnTo>
                <a:lnTo>
                  <a:pt x="46" y="12"/>
                </a:lnTo>
                <a:lnTo>
                  <a:pt x="43" y="15"/>
                </a:lnTo>
                <a:lnTo>
                  <a:pt x="46" y="15"/>
                </a:lnTo>
                <a:lnTo>
                  <a:pt x="46" y="18"/>
                </a:lnTo>
                <a:lnTo>
                  <a:pt x="43" y="18"/>
                </a:lnTo>
                <a:lnTo>
                  <a:pt x="40" y="18"/>
                </a:lnTo>
                <a:lnTo>
                  <a:pt x="43" y="15"/>
                </a:lnTo>
                <a:lnTo>
                  <a:pt x="43" y="12"/>
                </a:lnTo>
                <a:lnTo>
                  <a:pt x="40" y="12"/>
                </a:lnTo>
                <a:lnTo>
                  <a:pt x="38" y="15"/>
                </a:lnTo>
                <a:lnTo>
                  <a:pt x="35" y="18"/>
                </a:lnTo>
                <a:lnTo>
                  <a:pt x="32" y="18"/>
                </a:lnTo>
                <a:lnTo>
                  <a:pt x="32" y="15"/>
                </a:lnTo>
                <a:lnTo>
                  <a:pt x="26" y="18"/>
                </a:lnTo>
                <a:lnTo>
                  <a:pt x="26" y="21"/>
                </a:lnTo>
                <a:lnTo>
                  <a:pt x="29" y="21"/>
                </a:lnTo>
                <a:lnTo>
                  <a:pt x="26" y="21"/>
                </a:lnTo>
                <a:lnTo>
                  <a:pt x="23" y="23"/>
                </a:lnTo>
                <a:lnTo>
                  <a:pt x="26" y="23"/>
                </a:lnTo>
                <a:lnTo>
                  <a:pt x="20" y="26"/>
                </a:lnTo>
                <a:lnTo>
                  <a:pt x="17" y="26"/>
                </a:lnTo>
                <a:lnTo>
                  <a:pt x="17" y="29"/>
                </a:lnTo>
                <a:lnTo>
                  <a:pt x="17" y="32"/>
                </a:lnTo>
                <a:lnTo>
                  <a:pt x="14" y="32"/>
                </a:lnTo>
                <a:lnTo>
                  <a:pt x="12" y="35"/>
                </a:lnTo>
                <a:lnTo>
                  <a:pt x="12" y="29"/>
                </a:lnTo>
                <a:lnTo>
                  <a:pt x="9" y="32"/>
                </a:lnTo>
                <a:lnTo>
                  <a:pt x="12" y="35"/>
                </a:lnTo>
                <a:lnTo>
                  <a:pt x="9" y="35"/>
                </a:lnTo>
                <a:lnTo>
                  <a:pt x="6" y="38"/>
                </a:lnTo>
                <a:lnTo>
                  <a:pt x="6" y="41"/>
                </a:lnTo>
                <a:lnTo>
                  <a:pt x="3" y="41"/>
                </a:lnTo>
                <a:lnTo>
                  <a:pt x="3" y="44"/>
                </a:lnTo>
                <a:lnTo>
                  <a:pt x="3" y="46"/>
                </a:lnTo>
                <a:lnTo>
                  <a:pt x="0" y="49"/>
                </a:lnTo>
                <a:lnTo>
                  <a:pt x="0" y="52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89" name="Freeform 238"/>
          <p:cNvSpPr>
            <a:spLocks/>
          </p:cNvSpPr>
          <p:nvPr/>
        </p:nvSpPr>
        <p:spPr bwMode="auto">
          <a:xfrm>
            <a:off x="7135813" y="1277938"/>
            <a:ext cx="84137" cy="44450"/>
          </a:xfrm>
          <a:custGeom>
            <a:avLst/>
            <a:gdLst>
              <a:gd name="T0" fmla="*/ 2147483647 w 49"/>
              <a:gd name="T1" fmla="*/ 2147483647 h 32"/>
              <a:gd name="T2" fmla="*/ 2147483647 w 49"/>
              <a:gd name="T3" fmla="*/ 2147483647 h 32"/>
              <a:gd name="T4" fmla="*/ 2147483647 w 49"/>
              <a:gd name="T5" fmla="*/ 2147483647 h 32"/>
              <a:gd name="T6" fmla="*/ 2147483647 w 49"/>
              <a:gd name="T7" fmla="*/ 2147483647 h 32"/>
              <a:gd name="T8" fmla="*/ 2147483647 w 49"/>
              <a:gd name="T9" fmla="*/ 2147483647 h 32"/>
              <a:gd name="T10" fmla="*/ 2147483647 w 49"/>
              <a:gd name="T11" fmla="*/ 2147483647 h 32"/>
              <a:gd name="T12" fmla="*/ 2147483647 w 49"/>
              <a:gd name="T13" fmla="*/ 2147483647 h 32"/>
              <a:gd name="T14" fmla="*/ 2147483647 w 49"/>
              <a:gd name="T15" fmla="*/ 2147483647 h 32"/>
              <a:gd name="T16" fmla="*/ 2147483647 w 49"/>
              <a:gd name="T17" fmla="*/ 2147483647 h 32"/>
              <a:gd name="T18" fmla="*/ 2147483647 w 49"/>
              <a:gd name="T19" fmla="*/ 2147483647 h 32"/>
              <a:gd name="T20" fmla="*/ 2147483647 w 49"/>
              <a:gd name="T21" fmla="*/ 2147483647 h 32"/>
              <a:gd name="T22" fmla="*/ 2147483647 w 49"/>
              <a:gd name="T23" fmla="*/ 2147483647 h 32"/>
              <a:gd name="T24" fmla="*/ 2147483647 w 49"/>
              <a:gd name="T25" fmla="*/ 2147483647 h 32"/>
              <a:gd name="T26" fmla="*/ 2147483647 w 49"/>
              <a:gd name="T27" fmla="*/ 2147483647 h 32"/>
              <a:gd name="T28" fmla="*/ 2147483647 w 49"/>
              <a:gd name="T29" fmla="*/ 2147483647 h 32"/>
              <a:gd name="T30" fmla="*/ 2147483647 w 49"/>
              <a:gd name="T31" fmla="*/ 2147483647 h 32"/>
              <a:gd name="T32" fmla="*/ 2147483647 w 49"/>
              <a:gd name="T33" fmla="*/ 2147483647 h 32"/>
              <a:gd name="T34" fmla="*/ 2147483647 w 49"/>
              <a:gd name="T35" fmla="*/ 2147483647 h 32"/>
              <a:gd name="T36" fmla="*/ 2147483647 w 49"/>
              <a:gd name="T37" fmla="*/ 0 h 32"/>
              <a:gd name="T38" fmla="*/ 2147483647 w 49"/>
              <a:gd name="T39" fmla="*/ 2147483647 h 32"/>
              <a:gd name="T40" fmla="*/ 2147483647 w 49"/>
              <a:gd name="T41" fmla="*/ 2147483647 h 32"/>
              <a:gd name="T42" fmla="*/ 2147483647 w 49"/>
              <a:gd name="T43" fmla="*/ 2147483647 h 32"/>
              <a:gd name="T44" fmla="*/ 2147483647 w 49"/>
              <a:gd name="T45" fmla="*/ 2147483647 h 32"/>
              <a:gd name="T46" fmla="*/ 2147483647 w 49"/>
              <a:gd name="T47" fmla="*/ 2147483647 h 32"/>
              <a:gd name="T48" fmla="*/ 2147483647 w 49"/>
              <a:gd name="T49" fmla="*/ 2147483647 h 32"/>
              <a:gd name="T50" fmla="*/ 2147483647 w 49"/>
              <a:gd name="T51" fmla="*/ 2147483647 h 32"/>
              <a:gd name="T52" fmla="*/ 2147483647 w 49"/>
              <a:gd name="T53" fmla="*/ 2147483647 h 32"/>
              <a:gd name="T54" fmla="*/ 2147483647 w 49"/>
              <a:gd name="T55" fmla="*/ 2147483647 h 32"/>
              <a:gd name="T56" fmla="*/ 2147483647 w 49"/>
              <a:gd name="T57" fmla="*/ 2147483647 h 32"/>
              <a:gd name="T58" fmla="*/ 2147483647 w 49"/>
              <a:gd name="T59" fmla="*/ 2147483647 h 32"/>
              <a:gd name="T60" fmla="*/ 2147483647 w 49"/>
              <a:gd name="T61" fmla="*/ 2147483647 h 32"/>
              <a:gd name="T62" fmla="*/ 2147483647 w 49"/>
              <a:gd name="T63" fmla="*/ 2147483647 h 32"/>
              <a:gd name="T64" fmla="*/ 2147483647 w 49"/>
              <a:gd name="T65" fmla="*/ 2147483647 h 32"/>
              <a:gd name="T66" fmla="*/ 2147483647 w 49"/>
              <a:gd name="T67" fmla="*/ 2147483647 h 32"/>
              <a:gd name="T68" fmla="*/ 2147483647 w 49"/>
              <a:gd name="T69" fmla="*/ 2147483647 h 32"/>
              <a:gd name="T70" fmla="*/ 2147483647 w 49"/>
              <a:gd name="T71" fmla="*/ 2147483647 h 32"/>
              <a:gd name="T72" fmla="*/ 2147483647 w 49"/>
              <a:gd name="T73" fmla="*/ 2147483647 h 32"/>
              <a:gd name="T74" fmla="*/ 2147483647 w 49"/>
              <a:gd name="T75" fmla="*/ 2147483647 h 32"/>
              <a:gd name="T76" fmla="*/ 2147483647 w 49"/>
              <a:gd name="T77" fmla="*/ 2147483647 h 32"/>
              <a:gd name="T78" fmla="*/ 0 w 49"/>
              <a:gd name="T79" fmla="*/ 2147483647 h 3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9"/>
              <a:gd name="T121" fmla="*/ 0 h 32"/>
              <a:gd name="T122" fmla="*/ 49 w 49"/>
              <a:gd name="T123" fmla="*/ 32 h 3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9" h="32">
                <a:moveTo>
                  <a:pt x="0" y="23"/>
                </a:moveTo>
                <a:lnTo>
                  <a:pt x="3" y="23"/>
                </a:lnTo>
                <a:lnTo>
                  <a:pt x="3" y="26"/>
                </a:lnTo>
                <a:lnTo>
                  <a:pt x="5" y="26"/>
                </a:lnTo>
                <a:lnTo>
                  <a:pt x="8" y="26"/>
                </a:lnTo>
                <a:lnTo>
                  <a:pt x="8" y="23"/>
                </a:lnTo>
                <a:lnTo>
                  <a:pt x="11" y="23"/>
                </a:lnTo>
                <a:lnTo>
                  <a:pt x="11" y="26"/>
                </a:lnTo>
                <a:lnTo>
                  <a:pt x="8" y="26"/>
                </a:lnTo>
                <a:lnTo>
                  <a:pt x="11" y="26"/>
                </a:lnTo>
                <a:lnTo>
                  <a:pt x="11" y="29"/>
                </a:lnTo>
                <a:lnTo>
                  <a:pt x="8" y="32"/>
                </a:lnTo>
                <a:lnTo>
                  <a:pt x="11" y="32"/>
                </a:lnTo>
                <a:lnTo>
                  <a:pt x="11" y="29"/>
                </a:lnTo>
                <a:lnTo>
                  <a:pt x="14" y="32"/>
                </a:lnTo>
                <a:lnTo>
                  <a:pt x="14" y="29"/>
                </a:lnTo>
                <a:lnTo>
                  <a:pt x="17" y="32"/>
                </a:lnTo>
                <a:lnTo>
                  <a:pt x="20" y="32"/>
                </a:lnTo>
                <a:lnTo>
                  <a:pt x="17" y="29"/>
                </a:lnTo>
                <a:lnTo>
                  <a:pt x="20" y="29"/>
                </a:lnTo>
                <a:lnTo>
                  <a:pt x="23" y="29"/>
                </a:lnTo>
                <a:lnTo>
                  <a:pt x="23" y="26"/>
                </a:lnTo>
                <a:lnTo>
                  <a:pt x="26" y="26"/>
                </a:lnTo>
                <a:lnTo>
                  <a:pt x="26" y="29"/>
                </a:lnTo>
                <a:lnTo>
                  <a:pt x="26" y="26"/>
                </a:lnTo>
                <a:lnTo>
                  <a:pt x="29" y="26"/>
                </a:lnTo>
                <a:lnTo>
                  <a:pt x="31" y="26"/>
                </a:lnTo>
                <a:lnTo>
                  <a:pt x="34" y="26"/>
                </a:lnTo>
                <a:lnTo>
                  <a:pt x="34" y="23"/>
                </a:lnTo>
                <a:lnTo>
                  <a:pt x="34" y="20"/>
                </a:lnTo>
                <a:lnTo>
                  <a:pt x="37" y="23"/>
                </a:lnTo>
                <a:lnTo>
                  <a:pt x="37" y="20"/>
                </a:lnTo>
                <a:lnTo>
                  <a:pt x="40" y="17"/>
                </a:lnTo>
                <a:lnTo>
                  <a:pt x="40" y="14"/>
                </a:lnTo>
                <a:lnTo>
                  <a:pt x="43" y="11"/>
                </a:lnTo>
                <a:lnTo>
                  <a:pt x="46" y="11"/>
                </a:lnTo>
                <a:lnTo>
                  <a:pt x="49" y="6"/>
                </a:lnTo>
                <a:lnTo>
                  <a:pt x="46" y="0"/>
                </a:lnTo>
                <a:lnTo>
                  <a:pt x="43" y="0"/>
                </a:lnTo>
                <a:lnTo>
                  <a:pt x="43" y="3"/>
                </a:lnTo>
                <a:lnTo>
                  <a:pt x="43" y="6"/>
                </a:lnTo>
                <a:lnTo>
                  <a:pt x="40" y="6"/>
                </a:lnTo>
                <a:lnTo>
                  <a:pt x="40" y="3"/>
                </a:lnTo>
                <a:lnTo>
                  <a:pt x="37" y="3"/>
                </a:lnTo>
                <a:lnTo>
                  <a:pt x="40" y="3"/>
                </a:lnTo>
                <a:lnTo>
                  <a:pt x="40" y="6"/>
                </a:lnTo>
                <a:lnTo>
                  <a:pt x="37" y="6"/>
                </a:lnTo>
                <a:lnTo>
                  <a:pt x="34" y="3"/>
                </a:lnTo>
                <a:lnTo>
                  <a:pt x="34" y="6"/>
                </a:lnTo>
                <a:lnTo>
                  <a:pt x="37" y="9"/>
                </a:lnTo>
                <a:lnTo>
                  <a:pt x="37" y="11"/>
                </a:lnTo>
                <a:lnTo>
                  <a:pt x="34" y="14"/>
                </a:lnTo>
                <a:lnTo>
                  <a:pt x="34" y="17"/>
                </a:lnTo>
                <a:lnTo>
                  <a:pt x="31" y="14"/>
                </a:lnTo>
                <a:lnTo>
                  <a:pt x="31" y="11"/>
                </a:lnTo>
                <a:lnTo>
                  <a:pt x="29" y="11"/>
                </a:lnTo>
                <a:lnTo>
                  <a:pt x="26" y="9"/>
                </a:lnTo>
                <a:lnTo>
                  <a:pt x="23" y="9"/>
                </a:lnTo>
                <a:lnTo>
                  <a:pt x="23" y="11"/>
                </a:lnTo>
                <a:lnTo>
                  <a:pt x="26" y="14"/>
                </a:lnTo>
                <a:lnTo>
                  <a:pt x="29" y="17"/>
                </a:lnTo>
                <a:lnTo>
                  <a:pt x="26" y="20"/>
                </a:lnTo>
                <a:lnTo>
                  <a:pt x="26" y="17"/>
                </a:lnTo>
                <a:lnTo>
                  <a:pt x="20" y="20"/>
                </a:lnTo>
                <a:lnTo>
                  <a:pt x="20" y="17"/>
                </a:lnTo>
                <a:lnTo>
                  <a:pt x="23" y="17"/>
                </a:lnTo>
                <a:lnTo>
                  <a:pt x="23" y="14"/>
                </a:lnTo>
                <a:lnTo>
                  <a:pt x="20" y="14"/>
                </a:lnTo>
                <a:lnTo>
                  <a:pt x="17" y="17"/>
                </a:lnTo>
                <a:lnTo>
                  <a:pt x="14" y="14"/>
                </a:lnTo>
                <a:lnTo>
                  <a:pt x="14" y="17"/>
                </a:lnTo>
                <a:lnTo>
                  <a:pt x="14" y="20"/>
                </a:lnTo>
                <a:lnTo>
                  <a:pt x="11" y="17"/>
                </a:lnTo>
                <a:lnTo>
                  <a:pt x="8" y="17"/>
                </a:lnTo>
                <a:lnTo>
                  <a:pt x="8" y="20"/>
                </a:lnTo>
                <a:lnTo>
                  <a:pt x="8" y="23"/>
                </a:lnTo>
                <a:lnTo>
                  <a:pt x="5" y="20"/>
                </a:lnTo>
                <a:lnTo>
                  <a:pt x="3" y="20"/>
                </a:lnTo>
                <a:lnTo>
                  <a:pt x="0" y="20"/>
                </a:lnTo>
                <a:lnTo>
                  <a:pt x="0" y="23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90" name="Freeform 239"/>
          <p:cNvSpPr>
            <a:spLocks/>
          </p:cNvSpPr>
          <p:nvPr/>
        </p:nvSpPr>
        <p:spPr bwMode="auto">
          <a:xfrm>
            <a:off x="6927850" y="1401763"/>
            <a:ext cx="53975" cy="44450"/>
          </a:xfrm>
          <a:custGeom>
            <a:avLst/>
            <a:gdLst>
              <a:gd name="T0" fmla="*/ 0 w 31"/>
              <a:gd name="T1" fmla="*/ 2147483647 h 32"/>
              <a:gd name="T2" fmla="*/ 0 w 31"/>
              <a:gd name="T3" fmla="*/ 2147483647 h 32"/>
              <a:gd name="T4" fmla="*/ 2147483647 w 31"/>
              <a:gd name="T5" fmla="*/ 2147483647 h 32"/>
              <a:gd name="T6" fmla="*/ 2147483647 w 31"/>
              <a:gd name="T7" fmla="*/ 2147483647 h 32"/>
              <a:gd name="T8" fmla="*/ 2147483647 w 31"/>
              <a:gd name="T9" fmla="*/ 2147483647 h 32"/>
              <a:gd name="T10" fmla="*/ 2147483647 w 31"/>
              <a:gd name="T11" fmla="*/ 2147483647 h 32"/>
              <a:gd name="T12" fmla="*/ 2147483647 w 31"/>
              <a:gd name="T13" fmla="*/ 2147483647 h 32"/>
              <a:gd name="T14" fmla="*/ 2147483647 w 31"/>
              <a:gd name="T15" fmla="*/ 2147483647 h 32"/>
              <a:gd name="T16" fmla="*/ 2147483647 w 31"/>
              <a:gd name="T17" fmla="*/ 2147483647 h 32"/>
              <a:gd name="T18" fmla="*/ 2147483647 w 31"/>
              <a:gd name="T19" fmla="*/ 2147483647 h 32"/>
              <a:gd name="T20" fmla="*/ 2147483647 w 31"/>
              <a:gd name="T21" fmla="*/ 2147483647 h 32"/>
              <a:gd name="T22" fmla="*/ 2147483647 w 31"/>
              <a:gd name="T23" fmla="*/ 2147483647 h 32"/>
              <a:gd name="T24" fmla="*/ 2147483647 w 31"/>
              <a:gd name="T25" fmla="*/ 2147483647 h 32"/>
              <a:gd name="T26" fmla="*/ 2147483647 w 31"/>
              <a:gd name="T27" fmla="*/ 2147483647 h 32"/>
              <a:gd name="T28" fmla="*/ 2147483647 w 31"/>
              <a:gd name="T29" fmla="*/ 2147483647 h 32"/>
              <a:gd name="T30" fmla="*/ 2147483647 w 31"/>
              <a:gd name="T31" fmla="*/ 2147483647 h 32"/>
              <a:gd name="T32" fmla="*/ 2147483647 w 31"/>
              <a:gd name="T33" fmla="*/ 2147483647 h 32"/>
              <a:gd name="T34" fmla="*/ 2147483647 w 31"/>
              <a:gd name="T35" fmla="*/ 2147483647 h 32"/>
              <a:gd name="T36" fmla="*/ 2147483647 w 31"/>
              <a:gd name="T37" fmla="*/ 2147483647 h 32"/>
              <a:gd name="T38" fmla="*/ 2147483647 w 31"/>
              <a:gd name="T39" fmla="*/ 2147483647 h 32"/>
              <a:gd name="T40" fmla="*/ 2147483647 w 31"/>
              <a:gd name="T41" fmla="*/ 2147483647 h 32"/>
              <a:gd name="T42" fmla="*/ 2147483647 w 31"/>
              <a:gd name="T43" fmla="*/ 2147483647 h 32"/>
              <a:gd name="T44" fmla="*/ 2147483647 w 31"/>
              <a:gd name="T45" fmla="*/ 2147483647 h 32"/>
              <a:gd name="T46" fmla="*/ 2147483647 w 31"/>
              <a:gd name="T47" fmla="*/ 2147483647 h 32"/>
              <a:gd name="T48" fmla="*/ 2147483647 w 31"/>
              <a:gd name="T49" fmla="*/ 2147483647 h 32"/>
              <a:gd name="T50" fmla="*/ 2147483647 w 31"/>
              <a:gd name="T51" fmla="*/ 2147483647 h 32"/>
              <a:gd name="T52" fmla="*/ 2147483647 w 31"/>
              <a:gd name="T53" fmla="*/ 2147483647 h 32"/>
              <a:gd name="T54" fmla="*/ 2147483647 w 31"/>
              <a:gd name="T55" fmla="*/ 2147483647 h 32"/>
              <a:gd name="T56" fmla="*/ 2147483647 w 31"/>
              <a:gd name="T57" fmla="*/ 2147483647 h 32"/>
              <a:gd name="T58" fmla="*/ 2147483647 w 31"/>
              <a:gd name="T59" fmla="*/ 2147483647 h 32"/>
              <a:gd name="T60" fmla="*/ 2147483647 w 31"/>
              <a:gd name="T61" fmla="*/ 2147483647 h 32"/>
              <a:gd name="T62" fmla="*/ 2147483647 w 31"/>
              <a:gd name="T63" fmla="*/ 2147483647 h 32"/>
              <a:gd name="T64" fmla="*/ 2147483647 w 31"/>
              <a:gd name="T65" fmla="*/ 0 h 32"/>
              <a:gd name="T66" fmla="*/ 2147483647 w 31"/>
              <a:gd name="T67" fmla="*/ 2147483647 h 32"/>
              <a:gd name="T68" fmla="*/ 2147483647 w 31"/>
              <a:gd name="T69" fmla="*/ 0 h 32"/>
              <a:gd name="T70" fmla="*/ 2147483647 w 31"/>
              <a:gd name="T71" fmla="*/ 2147483647 h 32"/>
              <a:gd name="T72" fmla="*/ 2147483647 w 31"/>
              <a:gd name="T73" fmla="*/ 2147483647 h 32"/>
              <a:gd name="T74" fmla="*/ 2147483647 w 31"/>
              <a:gd name="T75" fmla="*/ 2147483647 h 32"/>
              <a:gd name="T76" fmla="*/ 2147483647 w 31"/>
              <a:gd name="T77" fmla="*/ 2147483647 h 32"/>
              <a:gd name="T78" fmla="*/ 2147483647 w 31"/>
              <a:gd name="T79" fmla="*/ 2147483647 h 32"/>
              <a:gd name="T80" fmla="*/ 2147483647 w 31"/>
              <a:gd name="T81" fmla="*/ 2147483647 h 32"/>
              <a:gd name="T82" fmla="*/ 2147483647 w 31"/>
              <a:gd name="T83" fmla="*/ 2147483647 h 32"/>
              <a:gd name="T84" fmla="*/ 2147483647 w 31"/>
              <a:gd name="T85" fmla="*/ 2147483647 h 32"/>
              <a:gd name="T86" fmla="*/ 2147483647 w 31"/>
              <a:gd name="T87" fmla="*/ 2147483647 h 32"/>
              <a:gd name="T88" fmla="*/ 2147483647 w 31"/>
              <a:gd name="T89" fmla="*/ 2147483647 h 32"/>
              <a:gd name="T90" fmla="*/ 2147483647 w 31"/>
              <a:gd name="T91" fmla="*/ 2147483647 h 32"/>
              <a:gd name="T92" fmla="*/ 2147483647 w 31"/>
              <a:gd name="T93" fmla="*/ 2147483647 h 32"/>
              <a:gd name="T94" fmla="*/ 2147483647 w 31"/>
              <a:gd name="T95" fmla="*/ 2147483647 h 32"/>
              <a:gd name="T96" fmla="*/ 2147483647 w 31"/>
              <a:gd name="T97" fmla="*/ 2147483647 h 32"/>
              <a:gd name="T98" fmla="*/ 2147483647 w 31"/>
              <a:gd name="T99" fmla="*/ 2147483647 h 32"/>
              <a:gd name="T100" fmla="*/ 2147483647 w 31"/>
              <a:gd name="T101" fmla="*/ 2147483647 h 32"/>
              <a:gd name="T102" fmla="*/ 2147483647 w 31"/>
              <a:gd name="T103" fmla="*/ 2147483647 h 32"/>
              <a:gd name="T104" fmla="*/ 2147483647 w 31"/>
              <a:gd name="T105" fmla="*/ 2147483647 h 32"/>
              <a:gd name="T106" fmla="*/ 2147483647 w 31"/>
              <a:gd name="T107" fmla="*/ 2147483647 h 32"/>
              <a:gd name="T108" fmla="*/ 2147483647 w 31"/>
              <a:gd name="T109" fmla="*/ 2147483647 h 32"/>
              <a:gd name="T110" fmla="*/ 2147483647 w 31"/>
              <a:gd name="T111" fmla="*/ 2147483647 h 32"/>
              <a:gd name="T112" fmla="*/ 0 w 31"/>
              <a:gd name="T113" fmla="*/ 2147483647 h 3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1"/>
              <a:gd name="T172" fmla="*/ 0 h 32"/>
              <a:gd name="T173" fmla="*/ 31 w 31"/>
              <a:gd name="T174" fmla="*/ 32 h 3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1" h="32">
                <a:moveTo>
                  <a:pt x="0" y="26"/>
                </a:moveTo>
                <a:lnTo>
                  <a:pt x="0" y="23"/>
                </a:lnTo>
                <a:lnTo>
                  <a:pt x="6" y="23"/>
                </a:lnTo>
                <a:lnTo>
                  <a:pt x="8" y="20"/>
                </a:lnTo>
                <a:lnTo>
                  <a:pt x="6" y="20"/>
                </a:lnTo>
                <a:lnTo>
                  <a:pt x="3" y="17"/>
                </a:lnTo>
                <a:lnTo>
                  <a:pt x="3" y="15"/>
                </a:lnTo>
                <a:lnTo>
                  <a:pt x="6" y="15"/>
                </a:lnTo>
                <a:lnTo>
                  <a:pt x="8" y="15"/>
                </a:lnTo>
                <a:lnTo>
                  <a:pt x="11" y="15"/>
                </a:lnTo>
                <a:lnTo>
                  <a:pt x="14" y="15"/>
                </a:lnTo>
                <a:lnTo>
                  <a:pt x="17" y="15"/>
                </a:lnTo>
                <a:lnTo>
                  <a:pt x="20" y="15"/>
                </a:lnTo>
                <a:lnTo>
                  <a:pt x="17" y="15"/>
                </a:lnTo>
                <a:lnTo>
                  <a:pt x="14" y="15"/>
                </a:lnTo>
                <a:lnTo>
                  <a:pt x="11" y="15"/>
                </a:lnTo>
                <a:lnTo>
                  <a:pt x="8" y="15"/>
                </a:lnTo>
                <a:lnTo>
                  <a:pt x="8" y="12"/>
                </a:lnTo>
                <a:lnTo>
                  <a:pt x="8" y="9"/>
                </a:lnTo>
                <a:lnTo>
                  <a:pt x="11" y="9"/>
                </a:lnTo>
                <a:lnTo>
                  <a:pt x="14" y="9"/>
                </a:lnTo>
                <a:lnTo>
                  <a:pt x="14" y="12"/>
                </a:lnTo>
                <a:lnTo>
                  <a:pt x="14" y="9"/>
                </a:lnTo>
                <a:lnTo>
                  <a:pt x="17" y="9"/>
                </a:lnTo>
                <a:lnTo>
                  <a:pt x="17" y="12"/>
                </a:lnTo>
                <a:lnTo>
                  <a:pt x="17" y="15"/>
                </a:lnTo>
                <a:lnTo>
                  <a:pt x="20" y="15"/>
                </a:lnTo>
                <a:lnTo>
                  <a:pt x="20" y="12"/>
                </a:lnTo>
                <a:lnTo>
                  <a:pt x="23" y="9"/>
                </a:lnTo>
                <a:lnTo>
                  <a:pt x="23" y="6"/>
                </a:lnTo>
                <a:lnTo>
                  <a:pt x="20" y="6"/>
                </a:lnTo>
                <a:lnTo>
                  <a:pt x="20" y="3"/>
                </a:lnTo>
                <a:lnTo>
                  <a:pt x="20" y="0"/>
                </a:lnTo>
                <a:lnTo>
                  <a:pt x="20" y="3"/>
                </a:lnTo>
                <a:lnTo>
                  <a:pt x="23" y="0"/>
                </a:lnTo>
                <a:lnTo>
                  <a:pt x="23" y="3"/>
                </a:lnTo>
                <a:lnTo>
                  <a:pt x="26" y="3"/>
                </a:lnTo>
                <a:lnTo>
                  <a:pt x="29" y="6"/>
                </a:lnTo>
                <a:lnTo>
                  <a:pt x="31" y="6"/>
                </a:lnTo>
                <a:lnTo>
                  <a:pt x="31" y="9"/>
                </a:lnTo>
                <a:lnTo>
                  <a:pt x="29" y="12"/>
                </a:lnTo>
                <a:lnTo>
                  <a:pt x="26" y="15"/>
                </a:lnTo>
                <a:lnTo>
                  <a:pt x="26" y="17"/>
                </a:lnTo>
                <a:lnTo>
                  <a:pt x="23" y="17"/>
                </a:lnTo>
                <a:lnTo>
                  <a:pt x="20" y="20"/>
                </a:lnTo>
                <a:lnTo>
                  <a:pt x="23" y="20"/>
                </a:lnTo>
                <a:lnTo>
                  <a:pt x="26" y="20"/>
                </a:lnTo>
                <a:lnTo>
                  <a:pt x="26" y="23"/>
                </a:lnTo>
                <a:lnTo>
                  <a:pt x="23" y="26"/>
                </a:lnTo>
                <a:lnTo>
                  <a:pt x="20" y="26"/>
                </a:lnTo>
                <a:lnTo>
                  <a:pt x="17" y="26"/>
                </a:lnTo>
                <a:lnTo>
                  <a:pt x="14" y="26"/>
                </a:lnTo>
                <a:lnTo>
                  <a:pt x="11" y="29"/>
                </a:lnTo>
                <a:lnTo>
                  <a:pt x="6" y="29"/>
                </a:lnTo>
                <a:lnTo>
                  <a:pt x="3" y="32"/>
                </a:lnTo>
                <a:lnTo>
                  <a:pt x="3" y="26"/>
                </a:lnTo>
                <a:lnTo>
                  <a:pt x="0" y="26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91" name="Freeform 240"/>
          <p:cNvSpPr>
            <a:spLocks/>
          </p:cNvSpPr>
          <p:nvPr/>
        </p:nvSpPr>
        <p:spPr bwMode="auto">
          <a:xfrm>
            <a:off x="6962775" y="1379538"/>
            <a:ext cx="53975" cy="30162"/>
          </a:xfrm>
          <a:custGeom>
            <a:avLst/>
            <a:gdLst>
              <a:gd name="T0" fmla="*/ 0 w 32"/>
              <a:gd name="T1" fmla="*/ 2147483647 h 23"/>
              <a:gd name="T2" fmla="*/ 0 w 32"/>
              <a:gd name="T3" fmla="*/ 2147483647 h 23"/>
              <a:gd name="T4" fmla="*/ 2147483647 w 32"/>
              <a:gd name="T5" fmla="*/ 2147483647 h 23"/>
              <a:gd name="T6" fmla="*/ 2147483647 w 32"/>
              <a:gd name="T7" fmla="*/ 2147483647 h 23"/>
              <a:gd name="T8" fmla="*/ 2147483647 w 32"/>
              <a:gd name="T9" fmla="*/ 2147483647 h 23"/>
              <a:gd name="T10" fmla="*/ 2147483647 w 32"/>
              <a:gd name="T11" fmla="*/ 2147483647 h 23"/>
              <a:gd name="T12" fmla="*/ 2147483647 w 32"/>
              <a:gd name="T13" fmla="*/ 2147483647 h 23"/>
              <a:gd name="T14" fmla="*/ 2147483647 w 32"/>
              <a:gd name="T15" fmla="*/ 2147483647 h 23"/>
              <a:gd name="T16" fmla="*/ 2147483647 w 32"/>
              <a:gd name="T17" fmla="*/ 0 h 23"/>
              <a:gd name="T18" fmla="*/ 2147483647 w 32"/>
              <a:gd name="T19" fmla="*/ 0 h 23"/>
              <a:gd name="T20" fmla="*/ 2147483647 w 32"/>
              <a:gd name="T21" fmla="*/ 2147483647 h 23"/>
              <a:gd name="T22" fmla="*/ 2147483647 w 32"/>
              <a:gd name="T23" fmla="*/ 2147483647 h 23"/>
              <a:gd name="T24" fmla="*/ 2147483647 w 32"/>
              <a:gd name="T25" fmla="*/ 2147483647 h 23"/>
              <a:gd name="T26" fmla="*/ 2147483647 w 32"/>
              <a:gd name="T27" fmla="*/ 2147483647 h 23"/>
              <a:gd name="T28" fmla="*/ 2147483647 w 32"/>
              <a:gd name="T29" fmla="*/ 2147483647 h 23"/>
              <a:gd name="T30" fmla="*/ 2147483647 w 32"/>
              <a:gd name="T31" fmla="*/ 2147483647 h 23"/>
              <a:gd name="T32" fmla="*/ 2147483647 w 32"/>
              <a:gd name="T33" fmla="*/ 2147483647 h 23"/>
              <a:gd name="T34" fmla="*/ 2147483647 w 32"/>
              <a:gd name="T35" fmla="*/ 2147483647 h 23"/>
              <a:gd name="T36" fmla="*/ 2147483647 w 32"/>
              <a:gd name="T37" fmla="*/ 2147483647 h 23"/>
              <a:gd name="T38" fmla="*/ 2147483647 w 32"/>
              <a:gd name="T39" fmla="*/ 2147483647 h 23"/>
              <a:gd name="T40" fmla="*/ 2147483647 w 32"/>
              <a:gd name="T41" fmla="*/ 2147483647 h 23"/>
              <a:gd name="T42" fmla="*/ 2147483647 w 32"/>
              <a:gd name="T43" fmla="*/ 2147483647 h 23"/>
              <a:gd name="T44" fmla="*/ 2147483647 w 32"/>
              <a:gd name="T45" fmla="*/ 2147483647 h 23"/>
              <a:gd name="T46" fmla="*/ 2147483647 w 32"/>
              <a:gd name="T47" fmla="*/ 2147483647 h 23"/>
              <a:gd name="T48" fmla="*/ 2147483647 w 32"/>
              <a:gd name="T49" fmla="*/ 2147483647 h 23"/>
              <a:gd name="T50" fmla="*/ 2147483647 w 32"/>
              <a:gd name="T51" fmla="*/ 2147483647 h 23"/>
              <a:gd name="T52" fmla="*/ 2147483647 w 32"/>
              <a:gd name="T53" fmla="*/ 2147483647 h 23"/>
              <a:gd name="T54" fmla="*/ 2147483647 w 32"/>
              <a:gd name="T55" fmla="*/ 2147483647 h 23"/>
              <a:gd name="T56" fmla="*/ 2147483647 w 32"/>
              <a:gd name="T57" fmla="*/ 2147483647 h 23"/>
              <a:gd name="T58" fmla="*/ 2147483647 w 32"/>
              <a:gd name="T59" fmla="*/ 2147483647 h 23"/>
              <a:gd name="T60" fmla="*/ 2147483647 w 32"/>
              <a:gd name="T61" fmla="*/ 2147483647 h 23"/>
              <a:gd name="T62" fmla="*/ 2147483647 w 32"/>
              <a:gd name="T63" fmla="*/ 2147483647 h 23"/>
              <a:gd name="T64" fmla="*/ 2147483647 w 32"/>
              <a:gd name="T65" fmla="*/ 2147483647 h 23"/>
              <a:gd name="T66" fmla="*/ 0 w 32"/>
              <a:gd name="T67" fmla="*/ 2147483647 h 2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2"/>
              <a:gd name="T103" fmla="*/ 0 h 23"/>
              <a:gd name="T104" fmla="*/ 32 w 32"/>
              <a:gd name="T105" fmla="*/ 23 h 2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2" h="23">
                <a:moveTo>
                  <a:pt x="0" y="14"/>
                </a:moveTo>
                <a:lnTo>
                  <a:pt x="0" y="11"/>
                </a:lnTo>
                <a:lnTo>
                  <a:pt x="3" y="14"/>
                </a:lnTo>
                <a:lnTo>
                  <a:pt x="6" y="11"/>
                </a:lnTo>
                <a:lnTo>
                  <a:pt x="3" y="9"/>
                </a:lnTo>
                <a:lnTo>
                  <a:pt x="6" y="6"/>
                </a:lnTo>
                <a:lnTo>
                  <a:pt x="9" y="6"/>
                </a:lnTo>
                <a:lnTo>
                  <a:pt x="11" y="3"/>
                </a:lnTo>
                <a:lnTo>
                  <a:pt x="14" y="0"/>
                </a:lnTo>
                <a:lnTo>
                  <a:pt x="17" y="0"/>
                </a:lnTo>
                <a:lnTo>
                  <a:pt x="20" y="3"/>
                </a:lnTo>
                <a:lnTo>
                  <a:pt x="20" y="6"/>
                </a:lnTo>
                <a:lnTo>
                  <a:pt x="20" y="9"/>
                </a:lnTo>
                <a:lnTo>
                  <a:pt x="23" y="6"/>
                </a:lnTo>
                <a:lnTo>
                  <a:pt x="23" y="3"/>
                </a:lnTo>
                <a:lnTo>
                  <a:pt x="26" y="3"/>
                </a:lnTo>
                <a:lnTo>
                  <a:pt x="26" y="6"/>
                </a:lnTo>
                <a:lnTo>
                  <a:pt x="26" y="9"/>
                </a:lnTo>
                <a:lnTo>
                  <a:pt x="29" y="6"/>
                </a:lnTo>
                <a:lnTo>
                  <a:pt x="32" y="6"/>
                </a:lnTo>
                <a:lnTo>
                  <a:pt x="29" y="9"/>
                </a:lnTo>
                <a:lnTo>
                  <a:pt x="26" y="9"/>
                </a:lnTo>
                <a:lnTo>
                  <a:pt x="26" y="11"/>
                </a:lnTo>
                <a:lnTo>
                  <a:pt x="26" y="14"/>
                </a:lnTo>
                <a:lnTo>
                  <a:pt x="23" y="17"/>
                </a:lnTo>
                <a:lnTo>
                  <a:pt x="23" y="20"/>
                </a:lnTo>
                <a:lnTo>
                  <a:pt x="20" y="23"/>
                </a:lnTo>
                <a:lnTo>
                  <a:pt x="17" y="23"/>
                </a:lnTo>
                <a:lnTo>
                  <a:pt x="14" y="23"/>
                </a:lnTo>
                <a:lnTo>
                  <a:pt x="11" y="20"/>
                </a:lnTo>
                <a:lnTo>
                  <a:pt x="9" y="20"/>
                </a:lnTo>
                <a:lnTo>
                  <a:pt x="6" y="17"/>
                </a:lnTo>
                <a:lnTo>
                  <a:pt x="3" y="17"/>
                </a:lnTo>
                <a:lnTo>
                  <a:pt x="0" y="14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92" name="Freeform 241"/>
          <p:cNvSpPr>
            <a:spLocks/>
          </p:cNvSpPr>
          <p:nvPr/>
        </p:nvSpPr>
        <p:spPr bwMode="auto">
          <a:xfrm>
            <a:off x="7188200" y="1303338"/>
            <a:ext cx="44450" cy="34925"/>
          </a:xfrm>
          <a:custGeom>
            <a:avLst/>
            <a:gdLst>
              <a:gd name="T0" fmla="*/ 0 w 26"/>
              <a:gd name="T1" fmla="*/ 2147483647 h 26"/>
              <a:gd name="T2" fmla="*/ 2147483647 w 26"/>
              <a:gd name="T3" fmla="*/ 2147483647 h 26"/>
              <a:gd name="T4" fmla="*/ 2147483647 w 26"/>
              <a:gd name="T5" fmla="*/ 2147483647 h 26"/>
              <a:gd name="T6" fmla="*/ 2147483647 w 26"/>
              <a:gd name="T7" fmla="*/ 2147483647 h 26"/>
              <a:gd name="T8" fmla="*/ 2147483647 w 26"/>
              <a:gd name="T9" fmla="*/ 2147483647 h 26"/>
              <a:gd name="T10" fmla="*/ 2147483647 w 26"/>
              <a:gd name="T11" fmla="*/ 2147483647 h 26"/>
              <a:gd name="T12" fmla="*/ 2147483647 w 26"/>
              <a:gd name="T13" fmla="*/ 2147483647 h 26"/>
              <a:gd name="T14" fmla="*/ 2147483647 w 26"/>
              <a:gd name="T15" fmla="*/ 2147483647 h 26"/>
              <a:gd name="T16" fmla="*/ 2147483647 w 26"/>
              <a:gd name="T17" fmla="*/ 2147483647 h 26"/>
              <a:gd name="T18" fmla="*/ 2147483647 w 26"/>
              <a:gd name="T19" fmla="*/ 2147483647 h 26"/>
              <a:gd name="T20" fmla="*/ 2147483647 w 26"/>
              <a:gd name="T21" fmla="*/ 2147483647 h 26"/>
              <a:gd name="T22" fmla="*/ 2147483647 w 26"/>
              <a:gd name="T23" fmla="*/ 2147483647 h 26"/>
              <a:gd name="T24" fmla="*/ 2147483647 w 26"/>
              <a:gd name="T25" fmla="*/ 2147483647 h 26"/>
              <a:gd name="T26" fmla="*/ 2147483647 w 26"/>
              <a:gd name="T27" fmla="*/ 2147483647 h 26"/>
              <a:gd name="T28" fmla="*/ 2147483647 w 26"/>
              <a:gd name="T29" fmla="*/ 2147483647 h 26"/>
              <a:gd name="T30" fmla="*/ 2147483647 w 26"/>
              <a:gd name="T31" fmla="*/ 2147483647 h 26"/>
              <a:gd name="T32" fmla="*/ 2147483647 w 26"/>
              <a:gd name="T33" fmla="*/ 2147483647 h 26"/>
              <a:gd name="T34" fmla="*/ 2147483647 w 26"/>
              <a:gd name="T35" fmla="*/ 2147483647 h 26"/>
              <a:gd name="T36" fmla="*/ 2147483647 w 26"/>
              <a:gd name="T37" fmla="*/ 2147483647 h 26"/>
              <a:gd name="T38" fmla="*/ 2147483647 w 26"/>
              <a:gd name="T39" fmla="*/ 2147483647 h 26"/>
              <a:gd name="T40" fmla="*/ 2147483647 w 26"/>
              <a:gd name="T41" fmla="*/ 0 h 26"/>
              <a:gd name="T42" fmla="*/ 2147483647 w 26"/>
              <a:gd name="T43" fmla="*/ 0 h 26"/>
              <a:gd name="T44" fmla="*/ 2147483647 w 26"/>
              <a:gd name="T45" fmla="*/ 0 h 26"/>
              <a:gd name="T46" fmla="*/ 2147483647 w 26"/>
              <a:gd name="T47" fmla="*/ 0 h 26"/>
              <a:gd name="T48" fmla="*/ 2147483647 w 26"/>
              <a:gd name="T49" fmla="*/ 0 h 26"/>
              <a:gd name="T50" fmla="*/ 2147483647 w 26"/>
              <a:gd name="T51" fmla="*/ 2147483647 h 26"/>
              <a:gd name="T52" fmla="*/ 2147483647 w 26"/>
              <a:gd name="T53" fmla="*/ 2147483647 h 26"/>
              <a:gd name="T54" fmla="*/ 2147483647 w 26"/>
              <a:gd name="T55" fmla="*/ 2147483647 h 26"/>
              <a:gd name="T56" fmla="*/ 2147483647 w 26"/>
              <a:gd name="T57" fmla="*/ 2147483647 h 26"/>
              <a:gd name="T58" fmla="*/ 2147483647 w 26"/>
              <a:gd name="T59" fmla="*/ 2147483647 h 26"/>
              <a:gd name="T60" fmla="*/ 2147483647 w 26"/>
              <a:gd name="T61" fmla="*/ 2147483647 h 26"/>
              <a:gd name="T62" fmla="*/ 2147483647 w 26"/>
              <a:gd name="T63" fmla="*/ 2147483647 h 26"/>
              <a:gd name="T64" fmla="*/ 2147483647 w 26"/>
              <a:gd name="T65" fmla="*/ 2147483647 h 26"/>
              <a:gd name="T66" fmla="*/ 2147483647 w 26"/>
              <a:gd name="T67" fmla="*/ 2147483647 h 26"/>
              <a:gd name="T68" fmla="*/ 2147483647 w 26"/>
              <a:gd name="T69" fmla="*/ 2147483647 h 26"/>
              <a:gd name="T70" fmla="*/ 2147483647 w 26"/>
              <a:gd name="T71" fmla="*/ 2147483647 h 26"/>
              <a:gd name="T72" fmla="*/ 2147483647 w 26"/>
              <a:gd name="T73" fmla="*/ 2147483647 h 26"/>
              <a:gd name="T74" fmla="*/ 2147483647 w 26"/>
              <a:gd name="T75" fmla="*/ 2147483647 h 26"/>
              <a:gd name="T76" fmla="*/ 2147483647 w 26"/>
              <a:gd name="T77" fmla="*/ 2147483647 h 26"/>
              <a:gd name="T78" fmla="*/ 2147483647 w 26"/>
              <a:gd name="T79" fmla="*/ 2147483647 h 26"/>
              <a:gd name="T80" fmla="*/ 2147483647 w 26"/>
              <a:gd name="T81" fmla="*/ 2147483647 h 26"/>
              <a:gd name="T82" fmla="*/ 2147483647 w 26"/>
              <a:gd name="T83" fmla="*/ 2147483647 h 26"/>
              <a:gd name="T84" fmla="*/ 0 w 26"/>
              <a:gd name="T85" fmla="*/ 2147483647 h 2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6"/>
              <a:gd name="T130" fmla="*/ 0 h 26"/>
              <a:gd name="T131" fmla="*/ 26 w 26"/>
              <a:gd name="T132" fmla="*/ 26 h 2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6" h="26">
                <a:moveTo>
                  <a:pt x="0" y="15"/>
                </a:moveTo>
                <a:lnTo>
                  <a:pt x="3" y="17"/>
                </a:lnTo>
                <a:lnTo>
                  <a:pt x="3" y="20"/>
                </a:lnTo>
                <a:lnTo>
                  <a:pt x="6" y="23"/>
                </a:lnTo>
                <a:lnTo>
                  <a:pt x="6" y="20"/>
                </a:lnTo>
                <a:lnTo>
                  <a:pt x="6" y="23"/>
                </a:lnTo>
                <a:lnTo>
                  <a:pt x="9" y="17"/>
                </a:lnTo>
                <a:lnTo>
                  <a:pt x="9" y="23"/>
                </a:lnTo>
                <a:lnTo>
                  <a:pt x="9" y="26"/>
                </a:lnTo>
                <a:lnTo>
                  <a:pt x="12" y="26"/>
                </a:lnTo>
                <a:lnTo>
                  <a:pt x="15" y="26"/>
                </a:lnTo>
                <a:lnTo>
                  <a:pt x="18" y="23"/>
                </a:lnTo>
                <a:lnTo>
                  <a:pt x="18" y="20"/>
                </a:lnTo>
                <a:lnTo>
                  <a:pt x="21" y="20"/>
                </a:lnTo>
                <a:lnTo>
                  <a:pt x="21" y="17"/>
                </a:lnTo>
                <a:lnTo>
                  <a:pt x="23" y="17"/>
                </a:lnTo>
                <a:lnTo>
                  <a:pt x="26" y="12"/>
                </a:lnTo>
                <a:lnTo>
                  <a:pt x="26" y="9"/>
                </a:lnTo>
                <a:lnTo>
                  <a:pt x="23" y="6"/>
                </a:lnTo>
                <a:lnTo>
                  <a:pt x="23" y="3"/>
                </a:lnTo>
                <a:lnTo>
                  <a:pt x="23" y="0"/>
                </a:lnTo>
                <a:lnTo>
                  <a:pt x="21" y="0"/>
                </a:lnTo>
                <a:lnTo>
                  <a:pt x="18" y="0"/>
                </a:lnTo>
                <a:lnTo>
                  <a:pt x="15" y="0"/>
                </a:lnTo>
                <a:lnTo>
                  <a:pt x="18" y="0"/>
                </a:lnTo>
                <a:lnTo>
                  <a:pt x="21" y="3"/>
                </a:lnTo>
                <a:lnTo>
                  <a:pt x="18" y="3"/>
                </a:lnTo>
                <a:lnTo>
                  <a:pt x="18" y="9"/>
                </a:lnTo>
                <a:lnTo>
                  <a:pt x="15" y="6"/>
                </a:lnTo>
                <a:lnTo>
                  <a:pt x="12" y="6"/>
                </a:lnTo>
                <a:lnTo>
                  <a:pt x="15" y="9"/>
                </a:lnTo>
                <a:lnTo>
                  <a:pt x="15" y="12"/>
                </a:lnTo>
                <a:lnTo>
                  <a:pt x="12" y="12"/>
                </a:lnTo>
                <a:lnTo>
                  <a:pt x="12" y="9"/>
                </a:lnTo>
                <a:lnTo>
                  <a:pt x="12" y="6"/>
                </a:lnTo>
                <a:lnTo>
                  <a:pt x="9" y="6"/>
                </a:lnTo>
                <a:lnTo>
                  <a:pt x="9" y="9"/>
                </a:lnTo>
                <a:lnTo>
                  <a:pt x="9" y="12"/>
                </a:lnTo>
                <a:lnTo>
                  <a:pt x="9" y="9"/>
                </a:lnTo>
                <a:lnTo>
                  <a:pt x="3" y="12"/>
                </a:lnTo>
                <a:lnTo>
                  <a:pt x="6" y="12"/>
                </a:lnTo>
                <a:lnTo>
                  <a:pt x="3" y="15"/>
                </a:lnTo>
                <a:lnTo>
                  <a:pt x="0" y="15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93" name="Freeform 242"/>
          <p:cNvSpPr>
            <a:spLocks/>
          </p:cNvSpPr>
          <p:nvPr/>
        </p:nvSpPr>
        <p:spPr bwMode="auto">
          <a:xfrm>
            <a:off x="6327775" y="2103438"/>
            <a:ext cx="60325" cy="23812"/>
          </a:xfrm>
          <a:custGeom>
            <a:avLst/>
            <a:gdLst>
              <a:gd name="T0" fmla="*/ 0 w 35"/>
              <a:gd name="T1" fmla="*/ 2147483647 h 17"/>
              <a:gd name="T2" fmla="*/ 2147483647 w 35"/>
              <a:gd name="T3" fmla="*/ 2147483647 h 17"/>
              <a:gd name="T4" fmla="*/ 2147483647 w 35"/>
              <a:gd name="T5" fmla="*/ 2147483647 h 17"/>
              <a:gd name="T6" fmla="*/ 2147483647 w 35"/>
              <a:gd name="T7" fmla="*/ 2147483647 h 17"/>
              <a:gd name="T8" fmla="*/ 2147483647 w 35"/>
              <a:gd name="T9" fmla="*/ 2147483647 h 17"/>
              <a:gd name="T10" fmla="*/ 2147483647 w 35"/>
              <a:gd name="T11" fmla="*/ 2147483647 h 17"/>
              <a:gd name="T12" fmla="*/ 2147483647 w 35"/>
              <a:gd name="T13" fmla="*/ 2147483647 h 17"/>
              <a:gd name="T14" fmla="*/ 2147483647 w 35"/>
              <a:gd name="T15" fmla="*/ 2147483647 h 17"/>
              <a:gd name="T16" fmla="*/ 2147483647 w 35"/>
              <a:gd name="T17" fmla="*/ 2147483647 h 17"/>
              <a:gd name="T18" fmla="*/ 2147483647 w 35"/>
              <a:gd name="T19" fmla="*/ 2147483647 h 17"/>
              <a:gd name="T20" fmla="*/ 2147483647 w 35"/>
              <a:gd name="T21" fmla="*/ 2147483647 h 17"/>
              <a:gd name="T22" fmla="*/ 2147483647 w 35"/>
              <a:gd name="T23" fmla="*/ 2147483647 h 17"/>
              <a:gd name="T24" fmla="*/ 2147483647 w 35"/>
              <a:gd name="T25" fmla="*/ 2147483647 h 17"/>
              <a:gd name="T26" fmla="*/ 2147483647 w 35"/>
              <a:gd name="T27" fmla="*/ 0 h 17"/>
              <a:gd name="T28" fmla="*/ 2147483647 w 35"/>
              <a:gd name="T29" fmla="*/ 2147483647 h 17"/>
              <a:gd name="T30" fmla="*/ 2147483647 w 35"/>
              <a:gd name="T31" fmla="*/ 0 h 17"/>
              <a:gd name="T32" fmla="*/ 2147483647 w 35"/>
              <a:gd name="T33" fmla="*/ 2147483647 h 17"/>
              <a:gd name="T34" fmla="*/ 2147483647 w 35"/>
              <a:gd name="T35" fmla="*/ 2147483647 h 17"/>
              <a:gd name="T36" fmla="*/ 2147483647 w 35"/>
              <a:gd name="T37" fmla="*/ 2147483647 h 17"/>
              <a:gd name="T38" fmla="*/ 2147483647 w 35"/>
              <a:gd name="T39" fmla="*/ 2147483647 h 17"/>
              <a:gd name="T40" fmla="*/ 2147483647 w 35"/>
              <a:gd name="T41" fmla="*/ 2147483647 h 17"/>
              <a:gd name="T42" fmla="*/ 0 w 35"/>
              <a:gd name="T43" fmla="*/ 2147483647 h 1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5"/>
              <a:gd name="T67" fmla="*/ 0 h 17"/>
              <a:gd name="T68" fmla="*/ 35 w 35"/>
              <a:gd name="T69" fmla="*/ 17 h 1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5" h="17">
                <a:moveTo>
                  <a:pt x="0" y="14"/>
                </a:moveTo>
                <a:lnTo>
                  <a:pt x="3" y="17"/>
                </a:lnTo>
                <a:lnTo>
                  <a:pt x="6" y="17"/>
                </a:lnTo>
                <a:lnTo>
                  <a:pt x="9" y="17"/>
                </a:lnTo>
                <a:lnTo>
                  <a:pt x="12" y="14"/>
                </a:lnTo>
                <a:lnTo>
                  <a:pt x="18" y="14"/>
                </a:lnTo>
                <a:lnTo>
                  <a:pt x="20" y="14"/>
                </a:lnTo>
                <a:lnTo>
                  <a:pt x="32" y="12"/>
                </a:lnTo>
                <a:lnTo>
                  <a:pt x="32" y="9"/>
                </a:lnTo>
                <a:lnTo>
                  <a:pt x="35" y="6"/>
                </a:lnTo>
                <a:lnTo>
                  <a:pt x="32" y="6"/>
                </a:lnTo>
                <a:lnTo>
                  <a:pt x="29" y="6"/>
                </a:lnTo>
                <a:lnTo>
                  <a:pt x="26" y="3"/>
                </a:lnTo>
                <a:lnTo>
                  <a:pt x="26" y="0"/>
                </a:lnTo>
                <a:lnTo>
                  <a:pt x="23" y="3"/>
                </a:lnTo>
                <a:lnTo>
                  <a:pt x="23" y="0"/>
                </a:lnTo>
                <a:lnTo>
                  <a:pt x="12" y="3"/>
                </a:lnTo>
                <a:lnTo>
                  <a:pt x="9" y="6"/>
                </a:lnTo>
                <a:lnTo>
                  <a:pt x="12" y="9"/>
                </a:lnTo>
                <a:lnTo>
                  <a:pt x="6" y="9"/>
                </a:lnTo>
                <a:lnTo>
                  <a:pt x="3" y="12"/>
                </a:lnTo>
                <a:lnTo>
                  <a:pt x="0" y="14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94" name="Freeform 243"/>
          <p:cNvSpPr>
            <a:spLocks/>
          </p:cNvSpPr>
          <p:nvPr/>
        </p:nvSpPr>
        <p:spPr bwMode="auto">
          <a:xfrm>
            <a:off x="7313613" y="1230313"/>
            <a:ext cx="52387" cy="25400"/>
          </a:xfrm>
          <a:custGeom>
            <a:avLst/>
            <a:gdLst>
              <a:gd name="T0" fmla="*/ 0 w 32"/>
              <a:gd name="T1" fmla="*/ 2147483647 h 18"/>
              <a:gd name="T2" fmla="*/ 0 w 32"/>
              <a:gd name="T3" fmla="*/ 2147483647 h 18"/>
              <a:gd name="T4" fmla="*/ 2147483647 w 32"/>
              <a:gd name="T5" fmla="*/ 2147483647 h 18"/>
              <a:gd name="T6" fmla="*/ 2147483647 w 32"/>
              <a:gd name="T7" fmla="*/ 2147483647 h 18"/>
              <a:gd name="T8" fmla="*/ 2147483647 w 32"/>
              <a:gd name="T9" fmla="*/ 2147483647 h 18"/>
              <a:gd name="T10" fmla="*/ 2147483647 w 32"/>
              <a:gd name="T11" fmla="*/ 2147483647 h 18"/>
              <a:gd name="T12" fmla="*/ 2147483647 w 32"/>
              <a:gd name="T13" fmla="*/ 2147483647 h 18"/>
              <a:gd name="T14" fmla="*/ 2147483647 w 32"/>
              <a:gd name="T15" fmla="*/ 2147483647 h 18"/>
              <a:gd name="T16" fmla="*/ 2147483647 w 32"/>
              <a:gd name="T17" fmla="*/ 2147483647 h 18"/>
              <a:gd name="T18" fmla="*/ 2147483647 w 32"/>
              <a:gd name="T19" fmla="*/ 2147483647 h 18"/>
              <a:gd name="T20" fmla="*/ 2147483647 w 32"/>
              <a:gd name="T21" fmla="*/ 2147483647 h 18"/>
              <a:gd name="T22" fmla="*/ 2147483647 w 32"/>
              <a:gd name="T23" fmla="*/ 2147483647 h 18"/>
              <a:gd name="T24" fmla="*/ 2147483647 w 32"/>
              <a:gd name="T25" fmla="*/ 2147483647 h 18"/>
              <a:gd name="T26" fmla="*/ 2147483647 w 32"/>
              <a:gd name="T27" fmla="*/ 2147483647 h 18"/>
              <a:gd name="T28" fmla="*/ 2147483647 w 32"/>
              <a:gd name="T29" fmla="*/ 2147483647 h 18"/>
              <a:gd name="T30" fmla="*/ 2147483647 w 32"/>
              <a:gd name="T31" fmla="*/ 2147483647 h 18"/>
              <a:gd name="T32" fmla="*/ 2147483647 w 32"/>
              <a:gd name="T33" fmla="*/ 2147483647 h 18"/>
              <a:gd name="T34" fmla="*/ 2147483647 w 32"/>
              <a:gd name="T35" fmla="*/ 2147483647 h 18"/>
              <a:gd name="T36" fmla="*/ 2147483647 w 32"/>
              <a:gd name="T37" fmla="*/ 2147483647 h 18"/>
              <a:gd name="T38" fmla="*/ 2147483647 w 32"/>
              <a:gd name="T39" fmla="*/ 2147483647 h 18"/>
              <a:gd name="T40" fmla="*/ 2147483647 w 32"/>
              <a:gd name="T41" fmla="*/ 2147483647 h 18"/>
              <a:gd name="T42" fmla="*/ 2147483647 w 32"/>
              <a:gd name="T43" fmla="*/ 2147483647 h 18"/>
              <a:gd name="T44" fmla="*/ 2147483647 w 32"/>
              <a:gd name="T45" fmla="*/ 2147483647 h 18"/>
              <a:gd name="T46" fmla="*/ 2147483647 w 32"/>
              <a:gd name="T47" fmla="*/ 0 h 18"/>
              <a:gd name="T48" fmla="*/ 2147483647 w 32"/>
              <a:gd name="T49" fmla="*/ 2147483647 h 18"/>
              <a:gd name="T50" fmla="*/ 2147483647 w 32"/>
              <a:gd name="T51" fmla="*/ 2147483647 h 18"/>
              <a:gd name="T52" fmla="*/ 2147483647 w 32"/>
              <a:gd name="T53" fmla="*/ 2147483647 h 18"/>
              <a:gd name="T54" fmla="*/ 2147483647 w 32"/>
              <a:gd name="T55" fmla="*/ 0 h 18"/>
              <a:gd name="T56" fmla="*/ 2147483647 w 32"/>
              <a:gd name="T57" fmla="*/ 0 h 18"/>
              <a:gd name="T58" fmla="*/ 2147483647 w 32"/>
              <a:gd name="T59" fmla="*/ 0 h 18"/>
              <a:gd name="T60" fmla="*/ 2147483647 w 32"/>
              <a:gd name="T61" fmla="*/ 2147483647 h 18"/>
              <a:gd name="T62" fmla="*/ 2147483647 w 32"/>
              <a:gd name="T63" fmla="*/ 2147483647 h 18"/>
              <a:gd name="T64" fmla="*/ 2147483647 w 32"/>
              <a:gd name="T65" fmla="*/ 2147483647 h 18"/>
              <a:gd name="T66" fmla="*/ 2147483647 w 32"/>
              <a:gd name="T67" fmla="*/ 2147483647 h 18"/>
              <a:gd name="T68" fmla="*/ 2147483647 w 32"/>
              <a:gd name="T69" fmla="*/ 2147483647 h 18"/>
              <a:gd name="T70" fmla="*/ 2147483647 w 32"/>
              <a:gd name="T71" fmla="*/ 2147483647 h 18"/>
              <a:gd name="T72" fmla="*/ 0 w 32"/>
              <a:gd name="T73" fmla="*/ 2147483647 h 18"/>
              <a:gd name="T74" fmla="*/ 0 w 32"/>
              <a:gd name="T75" fmla="*/ 2147483647 h 18"/>
              <a:gd name="T76" fmla="*/ 0 w 32"/>
              <a:gd name="T77" fmla="*/ 2147483647 h 1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2"/>
              <a:gd name="T118" fmla="*/ 0 h 18"/>
              <a:gd name="T119" fmla="*/ 32 w 32"/>
              <a:gd name="T120" fmla="*/ 18 h 1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2" h="18">
                <a:moveTo>
                  <a:pt x="0" y="12"/>
                </a:moveTo>
                <a:lnTo>
                  <a:pt x="0" y="15"/>
                </a:lnTo>
                <a:lnTo>
                  <a:pt x="6" y="12"/>
                </a:lnTo>
                <a:lnTo>
                  <a:pt x="9" y="12"/>
                </a:lnTo>
                <a:lnTo>
                  <a:pt x="6" y="15"/>
                </a:lnTo>
                <a:lnTo>
                  <a:pt x="9" y="18"/>
                </a:lnTo>
                <a:lnTo>
                  <a:pt x="12" y="18"/>
                </a:lnTo>
                <a:lnTo>
                  <a:pt x="18" y="18"/>
                </a:lnTo>
                <a:lnTo>
                  <a:pt x="15" y="15"/>
                </a:lnTo>
                <a:lnTo>
                  <a:pt x="18" y="15"/>
                </a:lnTo>
                <a:lnTo>
                  <a:pt x="21" y="15"/>
                </a:lnTo>
                <a:lnTo>
                  <a:pt x="23" y="12"/>
                </a:lnTo>
                <a:lnTo>
                  <a:pt x="23" y="15"/>
                </a:lnTo>
                <a:lnTo>
                  <a:pt x="32" y="9"/>
                </a:lnTo>
                <a:lnTo>
                  <a:pt x="32" y="6"/>
                </a:lnTo>
                <a:lnTo>
                  <a:pt x="26" y="9"/>
                </a:lnTo>
                <a:lnTo>
                  <a:pt x="21" y="12"/>
                </a:lnTo>
                <a:lnTo>
                  <a:pt x="21" y="9"/>
                </a:lnTo>
                <a:lnTo>
                  <a:pt x="23" y="9"/>
                </a:lnTo>
                <a:lnTo>
                  <a:pt x="21" y="9"/>
                </a:lnTo>
                <a:lnTo>
                  <a:pt x="21" y="6"/>
                </a:lnTo>
                <a:lnTo>
                  <a:pt x="18" y="6"/>
                </a:lnTo>
                <a:lnTo>
                  <a:pt x="23" y="3"/>
                </a:lnTo>
                <a:lnTo>
                  <a:pt x="23" y="0"/>
                </a:lnTo>
                <a:lnTo>
                  <a:pt x="21" y="3"/>
                </a:lnTo>
                <a:lnTo>
                  <a:pt x="18" y="3"/>
                </a:lnTo>
                <a:lnTo>
                  <a:pt x="15" y="3"/>
                </a:lnTo>
                <a:lnTo>
                  <a:pt x="15" y="0"/>
                </a:lnTo>
                <a:lnTo>
                  <a:pt x="12" y="0"/>
                </a:lnTo>
                <a:lnTo>
                  <a:pt x="9" y="0"/>
                </a:lnTo>
                <a:lnTo>
                  <a:pt x="9" y="3"/>
                </a:lnTo>
                <a:lnTo>
                  <a:pt x="12" y="3"/>
                </a:lnTo>
                <a:lnTo>
                  <a:pt x="15" y="6"/>
                </a:lnTo>
                <a:lnTo>
                  <a:pt x="15" y="9"/>
                </a:lnTo>
                <a:lnTo>
                  <a:pt x="9" y="6"/>
                </a:lnTo>
                <a:lnTo>
                  <a:pt x="6" y="6"/>
                </a:lnTo>
                <a:lnTo>
                  <a:pt x="0" y="6"/>
                </a:lnTo>
                <a:lnTo>
                  <a:pt x="0" y="9"/>
                </a:lnTo>
                <a:lnTo>
                  <a:pt x="0" y="12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95" name="Freeform 244"/>
          <p:cNvSpPr>
            <a:spLocks/>
          </p:cNvSpPr>
          <p:nvPr/>
        </p:nvSpPr>
        <p:spPr bwMode="auto">
          <a:xfrm>
            <a:off x="7227888" y="1285875"/>
            <a:ext cx="31750" cy="25400"/>
          </a:xfrm>
          <a:custGeom>
            <a:avLst/>
            <a:gdLst>
              <a:gd name="T0" fmla="*/ 0 w 18"/>
              <a:gd name="T1" fmla="*/ 2147483647 h 17"/>
              <a:gd name="T2" fmla="*/ 2147483647 w 18"/>
              <a:gd name="T3" fmla="*/ 2147483647 h 17"/>
              <a:gd name="T4" fmla="*/ 2147483647 w 18"/>
              <a:gd name="T5" fmla="*/ 2147483647 h 17"/>
              <a:gd name="T6" fmla="*/ 2147483647 w 18"/>
              <a:gd name="T7" fmla="*/ 2147483647 h 17"/>
              <a:gd name="T8" fmla="*/ 2147483647 w 18"/>
              <a:gd name="T9" fmla="*/ 2147483647 h 17"/>
              <a:gd name="T10" fmla="*/ 2147483647 w 18"/>
              <a:gd name="T11" fmla="*/ 2147483647 h 17"/>
              <a:gd name="T12" fmla="*/ 2147483647 w 18"/>
              <a:gd name="T13" fmla="*/ 2147483647 h 17"/>
              <a:gd name="T14" fmla="*/ 2147483647 w 18"/>
              <a:gd name="T15" fmla="*/ 2147483647 h 17"/>
              <a:gd name="T16" fmla="*/ 2147483647 w 18"/>
              <a:gd name="T17" fmla="*/ 2147483647 h 17"/>
              <a:gd name="T18" fmla="*/ 2147483647 w 18"/>
              <a:gd name="T19" fmla="*/ 2147483647 h 17"/>
              <a:gd name="T20" fmla="*/ 2147483647 w 18"/>
              <a:gd name="T21" fmla="*/ 2147483647 h 17"/>
              <a:gd name="T22" fmla="*/ 2147483647 w 18"/>
              <a:gd name="T23" fmla="*/ 2147483647 h 17"/>
              <a:gd name="T24" fmla="*/ 2147483647 w 18"/>
              <a:gd name="T25" fmla="*/ 2147483647 h 17"/>
              <a:gd name="T26" fmla="*/ 2147483647 w 18"/>
              <a:gd name="T27" fmla="*/ 0 h 17"/>
              <a:gd name="T28" fmla="*/ 2147483647 w 18"/>
              <a:gd name="T29" fmla="*/ 0 h 17"/>
              <a:gd name="T30" fmla="*/ 0 w 18"/>
              <a:gd name="T31" fmla="*/ 2147483647 h 17"/>
              <a:gd name="T32" fmla="*/ 0 w 18"/>
              <a:gd name="T33" fmla="*/ 2147483647 h 17"/>
              <a:gd name="T34" fmla="*/ 2147483647 w 18"/>
              <a:gd name="T35" fmla="*/ 2147483647 h 17"/>
              <a:gd name="T36" fmla="*/ 0 w 18"/>
              <a:gd name="T37" fmla="*/ 2147483647 h 1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8"/>
              <a:gd name="T58" fmla="*/ 0 h 17"/>
              <a:gd name="T59" fmla="*/ 18 w 18"/>
              <a:gd name="T60" fmla="*/ 17 h 1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8" h="17">
                <a:moveTo>
                  <a:pt x="0" y="11"/>
                </a:moveTo>
                <a:lnTo>
                  <a:pt x="3" y="11"/>
                </a:lnTo>
                <a:lnTo>
                  <a:pt x="6" y="17"/>
                </a:lnTo>
                <a:lnTo>
                  <a:pt x="9" y="17"/>
                </a:lnTo>
                <a:lnTo>
                  <a:pt x="12" y="17"/>
                </a:lnTo>
                <a:lnTo>
                  <a:pt x="15" y="14"/>
                </a:lnTo>
                <a:lnTo>
                  <a:pt x="15" y="11"/>
                </a:lnTo>
                <a:lnTo>
                  <a:pt x="18" y="8"/>
                </a:lnTo>
                <a:lnTo>
                  <a:pt x="18" y="5"/>
                </a:lnTo>
                <a:lnTo>
                  <a:pt x="15" y="5"/>
                </a:lnTo>
                <a:lnTo>
                  <a:pt x="12" y="3"/>
                </a:lnTo>
                <a:lnTo>
                  <a:pt x="9" y="3"/>
                </a:lnTo>
                <a:lnTo>
                  <a:pt x="6" y="3"/>
                </a:lnTo>
                <a:lnTo>
                  <a:pt x="6" y="0"/>
                </a:lnTo>
                <a:lnTo>
                  <a:pt x="3" y="0"/>
                </a:lnTo>
                <a:lnTo>
                  <a:pt x="0" y="3"/>
                </a:lnTo>
                <a:lnTo>
                  <a:pt x="0" y="5"/>
                </a:lnTo>
                <a:lnTo>
                  <a:pt x="3" y="8"/>
                </a:lnTo>
                <a:lnTo>
                  <a:pt x="0" y="11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96" name="Freeform 245"/>
          <p:cNvSpPr>
            <a:spLocks/>
          </p:cNvSpPr>
          <p:nvPr/>
        </p:nvSpPr>
        <p:spPr bwMode="auto">
          <a:xfrm>
            <a:off x="7058025" y="1357313"/>
            <a:ext cx="23813" cy="22225"/>
          </a:xfrm>
          <a:custGeom>
            <a:avLst/>
            <a:gdLst>
              <a:gd name="T0" fmla="*/ 0 w 14"/>
              <a:gd name="T1" fmla="*/ 2147483647 h 15"/>
              <a:gd name="T2" fmla="*/ 0 w 14"/>
              <a:gd name="T3" fmla="*/ 2147483647 h 15"/>
              <a:gd name="T4" fmla="*/ 2147483647 w 14"/>
              <a:gd name="T5" fmla="*/ 2147483647 h 15"/>
              <a:gd name="T6" fmla="*/ 2147483647 w 14"/>
              <a:gd name="T7" fmla="*/ 0 h 15"/>
              <a:gd name="T8" fmla="*/ 2147483647 w 14"/>
              <a:gd name="T9" fmla="*/ 0 h 15"/>
              <a:gd name="T10" fmla="*/ 2147483647 w 14"/>
              <a:gd name="T11" fmla="*/ 0 h 15"/>
              <a:gd name="T12" fmla="*/ 2147483647 w 14"/>
              <a:gd name="T13" fmla="*/ 2147483647 h 15"/>
              <a:gd name="T14" fmla="*/ 2147483647 w 14"/>
              <a:gd name="T15" fmla="*/ 2147483647 h 15"/>
              <a:gd name="T16" fmla="*/ 2147483647 w 14"/>
              <a:gd name="T17" fmla="*/ 2147483647 h 15"/>
              <a:gd name="T18" fmla="*/ 2147483647 w 14"/>
              <a:gd name="T19" fmla="*/ 2147483647 h 15"/>
              <a:gd name="T20" fmla="*/ 2147483647 w 14"/>
              <a:gd name="T21" fmla="*/ 2147483647 h 15"/>
              <a:gd name="T22" fmla="*/ 2147483647 w 14"/>
              <a:gd name="T23" fmla="*/ 2147483647 h 15"/>
              <a:gd name="T24" fmla="*/ 2147483647 w 14"/>
              <a:gd name="T25" fmla="*/ 2147483647 h 15"/>
              <a:gd name="T26" fmla="*/ 2147483647 w 14"/>
              <a:gd name="T27" fmla="*/ 2147483647 h 15"/>
              <a:gd name="T28" fmla="*/ 2147483647 w 14"/>
              <a:gd name="T29" fmla="*/ 2147483647 h 15"/>
              <a:gd name="T30" fmla="*/ 2147483647 w 14"/>
              <a:gd name="T31" fmla="*/ 2147483647 h 15"/>
              <a:gd name="T32" fmla="*/ 2147483647 w 14"/>
              <a:gd name="T33" fmla="*/ 2147483647 h 15"/>
              <a:gd name="T34" fmla="*/ 2147483647 w 14"/>
              <a:gd name="T35" fmla="*/ 2147483647 h 15"/>
              <a:gd name="T36" fmla="*/ 2147483647 w 14"/>
              <a:gd name="T37" fmla="*/ 2147483647 h 15"/>
              <a:gd name="T38" fmla="*/ 0 w 14"/>
              <a:gd name="T39" fmla="*/ 2147483647 h 15"/>
              <a:gd name="T40" fmla="*/ 0 w 14"/>
              <a:gd name="T41" fmla="*/ 2147483647 h 1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4"/>
              <a:gd name="T64" fmla="*/ 0 h 15"/>
              <a:gd name="T65" fmla="*/ 14 w 14"/>
              <a:gd name="T66" fmla="*/ 15 h 1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4" h="15">
                <a:moveTo>
                  <a:pt x="0" y="9"/>
                </a:moveTo>
                <a:lnTo>
                  <a:pt x="0" y="6"/>
                </a:lnTo>
                <a:lnTo>
                  <a:pt x="3" y="3"/>
                </a:lnTo>
                <a:lnTo>
                  <a:pt x="8" y="0"/>
                </a:lnTo>
                <a:lnTo>
                  <a:pt x="11" y="0"/>
                </a:lnTo>
                <a:lnTo>
                  <a:pt x="14" y="0"/>
                </a:lnTo>
                <a:lnTo>
                  <a:pt x="14" y="3"/>
                </a:lnTo>
                <a:lnTo>
                  <a:pt x="11" y="6"/>
                </a:lnTo>
                <a:lnTo>
                  <a:pt x="11" y="9"/>
                </a:lnTo>
                <a:lnTo>
                  <a:pt x="14" y="12"/>
                </a:lnTo>
                <a:lnTo>
                  <a:pt x="11" y="15"/>
                </a:lnTo>
                <a:lnTo>
                  <a:pt x="8" y="12"/>
                </a:lnTo>
                <a:lnTo>
                  <a:pt x="8" y="15"/>
                </a:lnTo>
                <a:lnTo>
                  <a:pt x="5" y="15"/>
                </a:lnTo>
                <a:lnTo>
                  <a:pt x="8" y="12"/>
                </a:lnTo>
                <a:lnTo>
                  <a:pt x="5" y="9"/>
                </a:lnTo>
                <a:lnTo>
                  <a:pt x="5" y="12"/>
                </a:lnTo>
                <a:lnTo>
                  <a:pt x="5" y="15"/>
                </a:lnTo>
                <a:lnTo>
                  <a:pt x="3" y="15"/>
                </a:lnTo>
                <a:lnTo>
                  <a:pt x="0" y="12"/>
                </a:lnTo>
                <a:lnTo>
                  <a:pt x="0" y="9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97" name="Freeform 246"/>
          <p:cNvSpPr>
            <a:spLocks/>
          </p:cNvSpPr>
          <p:nvPr/>
        </p:nvSpPr>
        <p:spPr bwMode="auto">
          <a:xfrm>
            <a:off x="7164388" y="1330325"/>
            <a:ext cx="39687" cy="15875"/>
          </a:xfrm>
          <a:custGeom>
            <a:avLst/>
            <a:gdLst>
              <a:gd name="T0" fmla="*/ 0 w 23"/>
              <a:gd name="T1" fmla="*/ 2147483647 h 12"/>
              <a:gd name="T2" fmla="*/ 2147483647 w 23"/>
              <a:gd name="T3" fmla="*/ 2147483647 h 12"/>
              <a:gd name="T4" fmla="*/ 2147483647 w 23"/>
              <a:gd name="T5" fmla="*/ 2147483647 h 12"/>
              <a:gd name="T6" fmla="*/ 2147483647 w 23"/>
              <a:gd name="T7" fmla="*/ 2147483647 h 12"/>
              <a:gd name="T8" fmla="*/ 2147483647 w 23"/>
              <a:gd name="T9" fmla="*/ 2147483647 h 12"/>
              <a:gd name="T10" fmla="*/ 2147483647 w 23"/>
              <a:gd name="T11" fmla="*/ 2147483647 h 12"/>
              <a:gd name="T12" fmla="*/ 2147483647 w 23"/>
              <a:gd name="T13" fmla="*/ 2147483647 h 12"/>
              <a:gd name="T14" fmla="*/ 2147483647 w 23"/>
              <a:gd name="T15" fmla="*/ 2147483647 h 12"/>
              <a:gd name="T16" fmla="*/ 2147483647 w 23"/>
              <a:gd name="T17" fmla="*/ 2147483647 h 12"/>
              <a:gd name="T18" fmla="*/ 2147483647 w 23"/>
              <a:gd name="T19" fmla="*/ 2147483647 h 12"/>
              <a:gd name="T20" fmla="*/ 2147483647 w 23"/>
              <a:gd name="T21" fmla="*/ 2147483647 h 12"/>
              <a:gd name="T22" fmla="*/ 2147483647 w 23"/>
              <a:gd name="T23" fmla="*/ 2147483647 h 12"/>
              <a:gd name="T24" fmla="*/ 2147483647 w 23"/>
              <a:gd name="T25" fmla="*/ 2147483647 h 12"/>
              <a:gd name="T26" fmla="*/ 2147483647 w 23"/>
              <a:gd name="T27" fmla="*/ 2147483647 h 12"/>
              <a:gd name="T28" fmla="*/ 2147483647 w 23"/>
              <a:gd name="T29" fmla="*/ 2147483647 h 12"/>
              <a:gd name="T30" fmla="*/ 2147483647 w 23"/>
              <a:gd name="T31" fmla="*/ 0 h 12"/>
              <a:gd name="T32" fmla="*/ 2147483647 w 23"/>
              <a:gd name="T33" fmla="*/ 0 h 12"/>
              <a:gd name="T34" fmla="*/ 2147483647 w 23"/>
              <a:gd name="T35" fmla="*/ 2147483647 h 12"/>
              <a:gd name="T36" fmla="*/ 2147483647 w 23"/>
              <a:gd name="T37" fmla="*/ 2147483647 h 12"/>
              <a:gd name="T38" fmla="*/ 2147483647 w 23"/>
              <a:gd name="T39" fmla="*/ 0 h 12"/>
              <a:gd name="T40" fmla="*/ 2147483647 w 23"/>
              <a:gd name="T41" fmla="*/ 0 h 12"/>
              <a:gd name="T42" fmla="*/ 2147483647 w 23"/>
              <a:gd name="T43" fmla="*/ 2147483647 h 12"/>
              <a:gd name="T44" fmla="*/ 2147483647 w 23"/>
              <a:gd name="T45" fmla="*/ 0 h 12"/>
              <a:gd name="T46" fmla="*/ 2147483647 w 23"/>
              <a:gd name="T47" fmla="*/ 2147483647 h 12"/>
              <a:gd name="T48" fmla="*/ 2147483647 w 23"/>
              <a:gd name="T49" fmla="*/ 0 h 12"/>
              <a:gd name="T50" fmla="*/ 2147483647 w 23"/>
              <a:gd name="T51" fmla="*/ 2147483647 h 12"/>
              <a:gd name="T52" fmla="*/ 2147483647 w 23"/>
              <a:gd name="T53" fmla="*/ 2147483647 h 12"/>
              <a:gd name="T54" fmla="*/ 2147483647 w 23"/>
              <a:gd name="T55" fmla="*/ 2147483647 h 12"/>
              <a:gd name="T56" fmla="*/ 2147483647 w 23"/>
              <a:gd name="T57" fmla="*/ 2147483647 h 12"/>
              <a:gd name="T58" fmla="*/ 0 w 23"/>
              <a:gd name="T59" fmla="*/ 2147483647 h 12"/>
              <a:gd name="T60" fmla="*/ 0 w 23"/>
              <a:gd name="T61" fmla="*/ 2147483647 h 1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23"/>
              <a:gd name="T94" fmla="*/ 0 h 12"/>
              <a:gd name="T95" fmla="*/ 23 w 23"/>
              <a:gd name="T96" fmla="*/ 12 h 12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23" h="12">
                <a:moveTo>
                  <a:pt x="0" y="6"/>
                </a:moveTo>
                <a:lnTo>
                  <a:pt x="3" y="9"/>
                </a:lnTo>
                <a:lnTo>
                  <a:pt x="6" y="9"/>
                </a:lnTo>
                <a:lnTo>
                  <a:pt x="9" y="9"/>
                </a:lnTo>
                <a:lnTo>
                  <a:pt x="14" y="9"/>
                </a:lnTo>
                <a:lnTo>
                  <a:pt x="17" y="9"/>
                </a:lnTo>
                <a:lnTo>
                  <a:pt x="20" y="12"/>
                </a:lnTo>
                <a:lnTo>
                  <a:pt x="23" y="9"/>
                </a:lnTo>
                <a:lnTo>
                  <a:pt x="20" y="6"/>
                </a:lnTo>
                <a:lnTo>
                  <a:pt x="17" y="6"/>
                </a:lnTo>
                <a:lnTo>
                  <a:pt x="20" y="3"/>
                </a:lnTo>
                <a:lnTo>
                  <a:pt x="17" y="3"/>
                </a:lnTo>
                <a:lnTo>
                  <a:pt x="17" y="6"/>
                </a:lnTo>
                <a:lnTo>
                  <a:pt x="17" y="3"/>
                </a:lnTo>
                <a:lnTo>
                  <a:pt x="14" y="3"/>
                </a:lnTo>
                <a:lnTo>
                  <a:pt x="14" y="0"/>
                </a:lnTo>
                <a:lnTo>
                  <a:pt x="12" y="0"/>
                </a:lnTo>
                <a:lnTo>
                  <a:pt x="12" y="3"/>
                </a:lnTo>
                <a:lnTo>
                  <a:pt x="12" y="6"/>
                </a:lnTo>
                <a:lnTo>
                  <a:pt x="12" y="0"/>
                </a:lnTo>
                <a:lnTo>
                  <a:pt x="9" y="0"/>
                </a:lnTo>
                <a:lnTo>
                  <a:pt x="9" y="3"/>
                </a:lnTo>
                <a:lnTo>
                  <a:pt x="9" y="0"/>
                </a:lnTo>
                <a:lnTo>
                  <a:pt x="6" y="3"/>
                </a:lnTo>
                <a:lnTo>
                  <a:pt x="6" y="0"/>
                </a:lnTo>
                <a:lnTo>
                  <a:pt x="6" y="3"/>
                </a:lnTo>
                <a:lnTo>
                  <a:pt x="3" y="3"/>
                </a:lnTo>
                <a:lnTo>
                  <a:pt x="3" y="6"/>
                </a:lnTo>
                <a:lnTo>
                  <a:pt x="3" y="3"/>
                </a:lnTo>
                <a:lnTo>
                  <a:pt x="0" y="3"/>
                </a:lnTo>
                <a:lnTo>
                  <a:pt x="0" y="6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98" name="Freeform 247"/>
          <p:cNvSpPr>
            <a:spLocks/>
          </p:cNvSpPr>
          <p:nvPr/>
        </p:nvSpPr>
        <p:spPr bwMode="auto">
          <a:xfrm>
            <a:off x="7007225" y="1357313"/>
            <a:ext cx="33338" cy="22225"/>
          </a:xfrm>
          <a:custGeom>
            <a:avLst/>
            <a:gdLst>
              <a:gd name="T0" fmla="*/ 0 w 20"/>
              <a:gd name="T1" fmla="*/ 2147483647 h 15"/>
              <a:gd name="T2" fmla="*/ 0 w 20"/>
              <a:gd name="T3" fmla="*/ 0 h 15"/>
              <a:gd name="T4" fmla="*/ 2147483647 w 20"/>
              <a:gd name="T5" fmla="*/ 0 h 15"/>
              <a:gd name="T6" fmla="*/ 2147483647 w 20"/>
              <a:gd name="T7" fmla="*/ 2147483647 h 15"/>
              <a:gd name="T8" fmla="*/ 2147483647 w 20"/>
              <a:gd name="T9" fmla="*/ 2147483647 h 15"/>
              <a:gd name="T10" fmla="*/ 2147483647 w 20"/>
              <a:gd name="T11" fmla="*/ 2147483647 h 15"/>
              <a:gd name="T12" fmla="*/ 2147483647 w 20"/>
              <a:gd name="T13" fmla="*/ 2147483647 h 15"/>
              <a:gd name="T14" fmla="*/ 2147483647 w 20"/>
              <a:gd name="T15" fmla="*/ 2147483647 h 15"/>
              <a:gd name="T16" fmla="*/ 2147483647 w 20"/>
              <a:gd name="T17" fmla="*/ 2147483647 h 15"/>
              <a:gd name="T18" fmla="*/ 2147483647 w 20"/>
              <a:gd name="T19" fmla="*/ 2147483647 h 15"/>
              <a:gd name="T20" fmla="*/ 2147483647 w 20"/>
              <a:gd name="T21" fmla="*/ 2147483647 h 15"/>
              <a:gd name="T22" fmla="*/ 2147483647 w 20"/>
              <a:gd name="T23" fmla="*/ 2147483647 h 15"/>
              <a:gd name="T24" fmla="*/ 2147483647 w 20"/>
              <a:gd name="T25" fmla="*/ 2147483647 h 15"/>
              <a:gd name="T26" fmla="*/ 2147483647 w 20"/>
              <a:gd name="T27" fmla="*/ 2147483647 h 15"/>
              <a:gd name="T28" fmla="*/ 2147483647 w 20"/>
              <a:gd name="T29" fmla="*/ 2147483647 h 15"/>
              <a:gd name="T30" fmla="*/ 2147483647 w 20"/>
              <a:gd name="T31" fmla="*/ 2147483647 h 15"/>
              <a:gd name="T32" fmla="*/ 2147483647 w 20"/>
              <a:gd name="T33" fmla="*/ 2147483647 h 15"/>
              <a:gd name="T34" fmla="*/ 2147483647 w 20"/>
              <a:gd name="T35" fmla="*/ 2147483647 h 15"/>
              <a:gd name="T36" fmla="*/ 2147483647 w 20"/>
              <a:gd name="T37" fmla="*/ 2147483647 h 15"/>
              <a:gd name="T38" fmla="*/ 2147483647 w 20"/>
              <a:gd name="T39" fmla="*/ 2147483647 h 15"/>
              <a:gd name="T40" fmla="*/ 2147483647 w 20"/>
              <a:gd name="T41" fmla="*/ 2147483647 h 15"/>
              <a:gd name="T42" fmla="*/ 2147483647 w 20"/>
              <a:gd name="T43" fmla="*/ 2147483647 h 15"/>
              <a:gd name="T44" fmla="*/ 2147483647 w 20"/>
              <a:gd name="T45" fmla="*/ 2147483647 h 15"/>
              <a:gd name="T46" fmla="*/ 0 w 20"/>
              <a:gd name="T47" fmla="*/ 2147483647 h 1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0"/>
              <a:gd name="T73" fmla="*/ 0 h 15"/>
              <a:gd name="T74" fmla="*/ 20 w 20"/>
              <a:gd name="T75" fmla="*/ 15 h 1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0" h="15">
                <a:moveTo>
                  <a:pt x="0" y="3"/>
                </a:moveTo>
                <a:lnTo>
                  <a:pt x="0" y="0"/>
                </a:lnTo>
                <a:lnTo>
                  <a:pt x="3" y="0"/>
                </a:lnTo>
                <a:lnTo>
                  <a:pt x="3" y="3"/>
                </a:lnTo>
                <a:lnTo>
                  <a:pt x="6" y="3"/>
                </a:lnTo>
                <a:lnTo>
                  <a:pt x="6" y="6"/>
                </a:lnTo>
                <a:lnTo>
                  <a:pt x="8" y="9"/>
                </a:lnTo>
                <a:lnTo>
                  <a:pt x="8" y="6"/>
                </a:lnTo>
                <a:lnTo>
                  <a:pt x="11" y="6"/>
                </a:lnTo>
                <a:lnTo>
                  <a:pt x="14" y="6"/>
                </a:lnTo>
                <a:lnTo>
                  <a:pt x="11" y="6"/>
                </a:lnTo>
                <a:lnTo>
                  <a:pt x="14" y="9"/>
                </a:lnTo>
                <a:lnTo>
                  <a:pt x="17" y="12"/>
                </a:lnTo>
                <a:lnTo>
                  <a:pt x="20" y="12"/>
                </a:lnTo>
                <a:lnTo>
                  <a:pt x="17" y="12"/>
                </a:lnTo>
                <a:lnTo>
                  <a:pt x="17" y="15"/>
                </a:lnTo>
                <a:lnTo>
                  <a:pt x="14" y="15"/>
                </a:lnTo>
                <a:lnTo>
                  <a:pt x="11" y="15"/>
                </a:lnTo>
                <a:lnTo>
                  <a:pt x="8" y="15"/>
                </a:lnTo>
                <a:lnTo>
                  <a:pt x="6" y="15"/>
                </a:lnTo>
                <a:lnTo>
                  <a:pt x="6" y="12"/>
                </a:lnTo>
                <a:lnTo>
                  <a:pt x="6" y="9"/>
                </a:lnTo>
                <a:lnTo>
                  <a:pt x="3" y="6"/>
                </a:lnTo>
                <a:lnTo>
                  <a:pt x="0" y="3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99" name="Freeform 248"/>
          <p:cNvSpPr>
            <a:spLocks/>
          </p:cNvSpPr>
          <p:nvPr/>
        </p:nvSpPr>
        <p:spPr bwMode="auto">
          <a:xfrm>
            <a:off x="6294438" y="2122488"/>
            <a:ext cx="25400" cy="17462"/>
          </a:xfrm>
          <a:custGeom>
            <a:avLst/>
            <a:gdLst>
              <a:gd name="T0" fmla="*/ 0 w 15"/>
              <a:gd name="T1" fmla="*/ 2147483647 h 12"/>
              <a:gd name="T2" fmla="*/ 0 w 15"/>
              <a:gd name="T3" fmla="*/ 2147483647 h 12"/>
              <a:gd name="T4" fmla="*/ 2147483647 w 15"/>
              <a:gd name="T5" fmla="*/ 2147483647 h 12"/>
              <a:gd name="T6" fmla="*/ 2147483647 w 15"/>
              <a:gd name="T7" fmla="*/ 0 h 12"/>
              <a:gd name="T8" fmla="*/ 2147483647 w 15"/>
              <a:gd name="T9" fmla="*/ 0 h 12"/>
              <a:gd name="T10" fmla="*/ 2147483647 w 15"/>
              <a:gd name="T11" fmla="*/ 2147483647 h 12"/>
              <a:gd name="T12" fmla="*/ 2147483647 w 15"/>
              <a:gd name="T13" fmla="*/ 2147483647 h 12"/>
              <a:gd name="T14" fmla="*/ 2147483647 w 15"/>
              <a:gd name="T15" fmla="*/ 2147483647 h 12"/>
              <a:gd name="T16" fmla="*/ 2147483647 w 15"/>
              <a:gd name="T17" fmla="*/ 2147483647 h 12"/>
              <a:gd name="T18" fmla="*/ 2147483647 w 15"/>
              <a:gd name="T19" fmla="*/ 2147483647 h 12"/>
              <a:gd name="T20" fmla="*/ 2147483647 w 15"/>
              <a:gd name="T21" fmla="*/ 2147483647 h 12"/>
              <a:gd name="T22" fmla="*/ 2147483647 w 15"/>
              <a:gd name="T23" fmla="*/ 2147483647 h 12"/>
              <a:gd name="T24" fmla="*/ 0 w 15"/>
              <a:gd name="T25" fmla="*/ 2147483647 h 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"/>
              <a:gd name="T40" fmla="*/ 0 h 12"/>
              <a:gd name="T41" fmla="*/ 15 w 15"/>
              <a:gd name="T42" fmla="*/ 12 h 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" h="12">
                <a:moveTo>
                  <a:pt x="0" y="6"/>
                </a:moveTo>
                <a:lnTo>
                  <a:pt x="0" y="3"/>
                </a:lnTo>
                <a:lnTo>
                  <a:pt x="3" y="3"/>
                </a:lnTo>
                <a:lnTo>
                  <a:pt x="6" y="0"/>
                </a:lnTo>
                <a:lnTo>
                  <a:pt x="9" y="0"/>
                </a:lnTo>
                <a:lnTo>
                  <a:pt x="12" y="3"/>
                </a:lnTo>
                <a:lnTo>
                  <a:pt x="15" y="6"/>
                </a:lnTo>
                <a:lnTo>
                  <a:pt x="15" y="9"/>
                </a:lnTo>
                <a:lnTo>
                  <a:pt x="12" y="12"/>
                </a:lnTo>
                <a:lnTo>
                  <a:pt x="9" y="12"/>
                </a:lnTo>
                <a:lnTo>
                  <a:pt x="6" y="9"/>
                </a:lnTo>
                <a:lnTo>
                  <a:pt x="3" y="9"/>
                </a:lnTo>
                <a:lnTo>
                  <a:pt x="0" y="6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300" name="Freeform 249"/>
          <p:cNvSpPr>
            <a:spLocks/>
          </p:cNvSpPr>
          <p:nvPr/>
        </p:nvSpPr>
        <p:spPr bwMode="auto">
          <a:xfrm>
            <a:off x="6877050" y="1509713"/>
            <a:ext cx="25400" cy="12700"/>
          </a:xfrm>
          <a:custGeom>
            <a:avLst/>
            <a:gdLst>
              <a:gd name="T0" fmla="*/ 0 w 14"/>
              <a:gd name="T1" fmla="*/ 0 h 9"/>
              <a:gd name="T2" fmla="*/ 2147483647 w 14"/>
              <a:gd name="T3" fmla="*/ 0 h 9"/>
              <a:gd name="T4" fmla="*/ 2147483647 w 14"/>
              <a:gd name="T5" fmla="*/ 0 h 9"/>
              <a:gd name="T6" fmla="*/ 2147483647 w 14"/>
              <a:gd name="T7" fmla="*/ 0 h 9"/>
              <a:gd name="T8" fmla="*/ 2147483647 w 14"/>
              <a:gd name="T9" fmla="*/ 0 h 9"/>
              <a:gd name="T10" fmla="*/ 2147483647 w 14"/>
              <a:gd name="T11" fmla="*/ 2147483647 h 9"/>
              <a:gd name="T12" fmla="*/ 2147483647 w 14"/>
              <a:gd name="T13" fmla="*/ 2147483647 h 9"/>
              <a:gd name="T14" fmla="*/ 2147483647 w 14"/>
              <a:gd name="T15" fmla="*/ 2147483647 h 9"/>
              <a:gd name="T16" fmla="*/ 2147483647 w 14"/>
              <a:gd name="T17" fmla="*/ 2147483647 h 9"/>
              <a:gd name="T18" fmla="*/ 2147483647 w 14"/>
              <a:gd name="T19" fmla="*/ 2147483647 h 9"/>
              <a:gd name="T20" fmla="*/ 2147483647 w 14"/>
              <a:gd name="T21" fmla="*/ 2147483647 h 9"/>
              <a:gd name="T22" fmla="*/ 2147483647 w 14"/>
              <a:gd name="T23" fmla="*/ 2147483647 h 9"/>
              <a:gd name="T24" fmla="*/ 2147483647 w 14"/>
              <a:gd name="T25" fmla="*/ 2147483647 h 9"/>
              <a:gd name="T26" fmla="*/ 2147483647 w 14"/>
              <a:gd name="T27" fmla="*/ 2147483647 h 9"/>
              <a:gd name="T28" fmla="*/ 0 w 14"/>
              <a:gd name="T29" fmla="*/ 2147483647 h 9"/>
              <a:gd name="T30" fmla="*/ 0 w 14"/>
              <a:gd name="T31" fmla="*/ 0 h 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4"/>
              <a:gd name="T49" fmla="*/ 0 h 9"/>
              <a:gd name="T50" fmla="*/ 14 w 14"/>
              <a:gd name="T51" fmla="*/ 9 h 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4" h="9">
                <a:moveTo>
                  <a:pt x="0" y="0"/>
                </a:moveTo>
                <a:lnTo>
                  <a:pt x="3" y="0"/>
                </a:lnTo>
                <a:lnTo>
                  <a:pt x="6" y="0"/>
                </a:lnTo>
                <a:lnTo>
                  <a:pt x="9" y="0"/>
                </a:lnTo>
                <a:lnTo>
                  <a:pt x="11" y="0"/>
                </a:lnTo>
                <a:lnTo>
                  <a:pt x="11" y="3"/>
                </a:lnTo>
                <a:lnTo>
                  <a:pt x="14" y="3"/>
                </a:lnTo>
                <a:lnTo>
                  <a:pt x="14" y="6"/>
                </a:lnTo>
                <a:lnTo>
                  <a:pt x="11" y="6"/>
                </a:lnTo>
                <a:lnTo>
                  <a:pt x="9" y="9"/>
                </a:lnTo>
                <a:lnTo>
                  <a:pt x="6" y="9"/>
                </a:lnTo>
                <a:lnTo>
                  <a:pt x="3" y="9"/>
                </a:lnTo>
                <a:lnTo>
                  <a:pt x="3" y="6"/>
                </a:lnTo>
                <a:lnTo>
                  <a:pt x="3" y="3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301" name="Freeform 250"/>
          <p:cNvSpPr>
            <a:spLocks/>
          </p:cNvSpPr>
          <p:nvPr/>
        </p:nvSpPr>
        <p:spPr bwMode="auto">
          <a:xfrm>
            <a:off x="7007225" y="1387475"/>
            <a:ext cx="19050" cy="19050"/>
          </a:xfrm>
          <a:custGeom>
            <a:avLst/>
            <a:gdLst>
              <a:gd name="T0" fmla="*/ 0 w 11"/>
              <a:gd name="T1" fmla="*/ 2147483647 h 14"/>
              <a:gd name="T2" fmla="*/ 0 w 11"/>
              <a:gd name="T3" fmla="*/ 2147483647 h 14"/>
              <a:gd name="T4" fmla="*/ 2147483647 w 11"/>
              <a:gd name="T5" fmla="*/ 2147483647 h 14"/>
              <a:gd name="T6" fmla="*/ 2147483647 w 11"/>
              <a:gd name="T7" fmla="*/ 2147483647 h 14"/>
              <a:gd name="T8" fmla="*/ 2147483647 w 11"/>
              <a:gd name="T9" fmla="*/ 0 h 14"/>
              <a:gd name="T10" fmla="*/ 2147483647 w 11"/>
              <a:gd name="T11" fmla="*/ 0 h 14"/>
              <a:gd name="T12" fmla="*/ 2147483647 w 11"/>
              <a:gd name="T13" fmla="*/ 2147483647 h 14"/>
              <a:gd name="T14" fmla="*/ 2147483647 w 11"/>
              <a:gd name="T15" fmla="*/ 2147483647 h 14"/>
              <a:gd name="T16" fmla="*/ 2147483647 w 11"/>
              <a:gd name="T17" fmla="*/ 2147483647 h 14"/>
              <a:gd name="T18" fmla="*/ 2147483647 w 11"/>
              <a:gd name="T19" fmla="*/ 2147483647 h 14"/>
              <a:gd name="T20" fmla="*/ 0 w 11"/>
              <a:gd name="T21" fmla="*/ 2147483647 h 14"/>
              <a:gd name="T22" fmla="*/ 0 w 11"/>
              <a:gd name="T23" fmla="*/ 2147483647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"/>
              <a:gd name="T37" fmla="*/ 0 h 14"/>
              <a:gd name="T38" fmla="*/ 11 w 11"/>
              <a:gd name="T39" fmla="*/ 14 h 1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" h="14">
                <a:moveTo>
                  <a:pt x="0" y="11"/>
                </a:moveTo>
                <a:lnTo>
                  <a:pt x="0" y="8"/>
                </a:lnTo>
                <a:lnTo>
                  <a:pt x="3" y="5"/>
                </a:lnTo>
                <a:lnTo>
                  <a:pt x="6" y="3"/>
                </a:lnTo>
                <a:lnTo>
                  <a:pt x="8" y="0"/>
                </a:lnTo>
                <a:lnTo>
                  <a:pt x="11" y="0"/>
                </a:lnTo>
                <a:lnTo>
                  <a:pt x="11" y="3"/>
                </a:lnTo>
                <a:lnTo>
                  <a:pt x="8" y="5"/>
                </a:lnTo>
                <a:lnTo>
                  <a:pt x="8" y="11"/>
                </a:lnTo>
                <a:lnTo>
                  <a:pt x="6" y="11"/>
                </a:lnTo>
                <a:lnTo>
                  <a:pt x="0" y="14"/>
                </a:lnTo>
                <a:lnTo>
                  <a:pt x="0" y="11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302" name="Freeform 251"/>
          <p:cNvSpPr>
            <a:spLocks/>
          </p:cNvSpPr>
          <p:nvPr/>
        </p:nvSpPr>
        <p:spPr bwMode="auto">
          <a:xfrm>
            <a:off x="6327775" y="2085975"/>
            <a:ext cx="34925" cy="14288"/>
          </a:xfrm>
          <a:custGeom>
            <a:avLst/>
            <a:gdLst>
              <a:gd name="T0" fmla="*/ 0 w 20"/>
              <a:gd name="T1" fmla="*/ 2147483647 h 9"/>
              <a:gd name="T2" fmla="*/ 2147483647 w 20"/>
              <a:gd name="T3" fmla="*/ 2147483647 h 9"/>
              <a:gd name="T4" fmla="*/ 2147483647 w 20"/>
              <a:gd name="T5" fmla="*/ 2147483647 h 9"/>
              <a:gd name="T6" fmla="*/ 2147483647 w 20"/>
              <a:gd name="T7" fmla="*/ 2147483647 h 9"/>
              <a:gd name="T8" fmla="*/ 2147483647 w 20"/>
              <a:gd name="T9" fmla="*/ 2147483647 h 9"/>
              <a:gd name="T10" fmla="*/ 2147483647 w 20"/>
              <a:gd name="T11" fmla="*/ 0 h 9"/>
              <a:gd name="T12" fmla="*/ 2147483647 w 20"/>
              <a:gd name="T13" fmla="*/ 2147483647 h 9"/>
              <a:gd name="T14" fmla="*/ 2147483647 w 20"/>
              <a:gd name="T15" fmla="*/ 2147483647 h 9"/>
              <a:gd name="T16" fmla="*/ 2147483647 w 20"/>
              <a:gd name="T17" fmla="*/ 2147483647 h 9"/>
              <a:gd name="T18" fmla="*/ 0 w 20"/>
              <a:gd name="T19" fmla="*/ 2147483647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"/>
              <a:gd name="T31" fmla="*/ 0 h 9"/>
              <a:gd name="T32" fmla="*/ 20 w 20"/>
              <a:gd name="T33" fmla="*/ 9 h 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" h="9">
                <a:moveTo>
                  <a:pt x="0" y="9"/>
                </a:moveTo>
                <a:lnTo>
                  <a:pt x="3" y="9"/>
                </a:lnTo>
                <a:lnTo>
                  <a:pt x="9" y="9"/>
                </a:lnTo>
                <a:lnTo>
                  <a:pt x="18" y="9"/>
                </a:lnTo>
                <a:lnTo>
                  <a:pt x="20" y="6"/>
                </a:lnTo>
                <a:lnTo>
                  <a:pt x="20" y="0"/>
                </a:lnTo>
                <a:lnTo>
                  <a:pt x="15" y="3"/>
                </a:lnTo>
                <a:lnTo>
                  <a:pt x="12" y="6"/>
                </a:lnTo>
                <a:lnTo>
                  <a:pt x="6" y="6"/>
                </a:lnTo>
                <a:lnTo>
                  <a:pt x="0" y="9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303" name="Freeform 252"/>
          <p:cNvSpPr>
            <a:spLocks/>
          </p:cNvSpPr>
          <p:nvPr/>
        </p:nvSpPr>
        <p:spPr bwMode="auto">
          <a:xfrm>
            <a:off x="6862763" y="1514475"/>
            <a:ext cx="25400" cy="19050"/>
          </a:xfrm>
          <a:custGeom>
            <a:avLst/>
            <a:gdLst>
              <a:gd name="T0" fmla="*/ 0 w 15"/>
              <a:gd name="T1" fmla="*/ 2147483647 h 14"/>
              <a:gd name="T2" fmla="*/ 0 w 15"/>
              <a:gd name="T3" fmla="*/ 2147483647 h 14"/>
              <a:gd name="T4" fmla="*/ 2147483647 w 15"/>
              <a:gd name="T5" fmla="*/ 2147483647 h 14"/>
              <a:gd name="T6" fmla="*/ 2147483647 w 15"/>
              <a:gd name="T7" fmla="*/ 2147483647 h 14"/>
              <a:gd name="T8" fmla="*/ 2147483647 w 15"/>
              <a:gd name="T9" fmla="*/ 2147483647 h 14"/>
              <a:gd name="T10" fmla="*/ 2147483647 w 15"/>
              <a:gd name="T11" fmla="*/ 2147483647 h 14"/>
              <a:gd name="T12" fmla="*/ 2147483647 w 15"/>
              <a:gd name="T13" fmla="*/ 2147483647 h 14"/>
              <a:gd name="T14" fmla="*/ 2147483647 w 15"/>
              <a:gd name="T15" fmla="*/ 0 h 14"/>
              <a:gd name="T16" fmla="*/ 2147483647 w 15"/>
              <a:gd name="T17" fmla="*/ 2147483647 h 14"/>
              <a:gd name="T18" fmla="*/ 2147483647 w 15"/>
              <a:gd name="T19" fmla="*/ 2147483647 h 14"/>
              <a:gd name="T20" fmla="*/ 2147483647 w 15"/>
              <a:gd name="T21" fmla="*/ 2147483647 h 14"/>
              <a:gd name="T22" fmla="*/ 2147483647 w 15"/>
              <a:gd name="T23" fmla="*/ 2147483647 h 14"/>
              <a:gd name="T24" fmla="*/ 2147483647 w 15"/>
              <a:gd name="T25" fmla="*/ 2147483647 h 14"/>
              <a:gd name="T26" fmla="*/ 2147483647 w 15"/>
              <a:gd name="T27" fmla="*/ 2147483647 h 14"/>
              <a:gd name="T28" fmla="*/ 2147483647 w 15"/>
              <a:gd name="T29" fmla="*/ 2147483647 h 14"/>
              <a:gd name="T30" fmla="*/ 2147483647 w 15"/>
              <a:gd name="T31" fmla="*/ 2147483647 h 14"/>
              <a:gd name="T32" fmla="*/ 2147483647 w 15"/>
              <a:gd name="T33" fmla="*/ 2147483647 h 14"/>
              <a:gd name="T34" fmla="*/ 2147483647 w 15"/>
              <a:gd name="T35" fmla="*/ 2147483647 h 14"/>
              <a:gd name="T36" fmla="*/ 2147483647 w 15"/>
              <a:gd name="T37" fmla="*/ 2147483647 h 14"/>
              <a:gd name="T38" fmla="*/ 2147483647 w 15"/>
              <a:gd name="T39" fmla="*/ 2147483647 h 14"/>
              <a:gd name="T40" fmla="*/ 0 w 15"/>
              <a:gd name="T41" fmla="*/ 2147483647 h 1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5"/>
              <a:gd name="T64" fmla="*/ 0 h 14"/>
              <a:gd name="T65" fmla="*/ 15 w 15"/>
              <a:gd name="T66" fmla="*/ 14 h 1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5" h="14">
                <a:moveTo>
                  <a:pt x="0" y="14"/>
                </a:moveTo>
                <a:lnTo>
                  <a:pt x="0" y="11"/>
                </a:lnTo>
                <a:lnTo>
                  <a:pt x="3" y="11"/>
                </a:lnTo>
                <a:lnTo>
                  <a:pt x="3" y="8"/>
                </a:lnTo>
                <a:lnTo>
                  <a:pt x="3" y="6"/>
                </a:lnTo>
                <a:lnTo>
                  <a:pt x="6" y="6"/>
                </a:lnTo>
                <a:lnTo>
                  <a:pt x="6" y="3"/>
                </a:lnTo>
                <a:lnTo>
                  <a:pt x="6" y="0"/>
                </a:lnTo>
                <a:lnTo>
                  <a:pt x="9" y="3"/>
                </a:lnTo>
                <a:lnTo>
                  <a:pt x="9" y="6"/>
                </a:lnTo>
                <a:lnTo>
                  <a:pt x="12" y="6"/>
                </a:lnTo>
                <a:lnTo>
                  <a:pt x="12" y="8"/>
                </a:lnTo>
                <a:lnTo>
                  <a:pt x="12" y="6"/>
                </a:lnTo>
                <a:lnTo>
                  <a:pt x="15" y="8"/>
                </a:lnTo>
                <a:lnTo>
                  <a:pt x="12" y="8"/>
                </a:lnTo>
                <a:lnTo>
                  <a:pt x="12" y="11"/>
                </a:lnTo>
                <a:lnTo>
                  <a:pt x="9" y="11"/>
                </a:lnTo>
                <a:lnTo>
                  <a:pt x="6" y="11"/>
                </a:lnTo>
                <a:lnTo>
                  <a:pt x="3" y="11"/>
                </a:lnTo>
                <a:lnTo>
                  <a:pt x="3" y="14"/>
                </a:lnTo>
                <a:lnTo>
                  <a:pt x="0" y="14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304" name="Freeform 253"/>
          <p:cNvSpPr>
            <a:spLocks/>
          </p:cNvSpPr>
          <p:nvPr/>
        </p:nvSpPr>
        <p:spPr bwMode="auto">
          <a:xfrm>
            <a:off x="7596188" y="1322388"/>
            <a:ext cx="12700" cy="15875"/>
          </a:xfrm>
          <a:custGeom>
            <a:avLst/>
            <a:gdLst>
              <a:gd name="T0" fmla="*/ 0 w 8"/>
              <a:gd name="T1" fmla="*/ 2147483647 h 11"/>
              <a:gd name="T2" fmla="*/ 2147483647 w 8"/>
              <a:gd name="T3" fmla="*/ 2147483647 h 11"/>
              <a:gd name="T4" fmla="*/ 0 w 8"/>
              <a:gd name="T5" fmla="*/ 2147483647 h 11"/>
              <a:gd name="T6" fmla="*/ 0 w 8"/>
              <a:gd name="T7" fmla="*/ 2147483647 h 11"/>
              <a:gd name="T8" fmla="*/ 2147483647 w 8"/>
              <a:gd name="T9" fmla="*/ 2147483647 h 11"/>
              <a:gd name="T10" fmla="*/ 2147483647 w 8"/>
              <a:gd name="T11" fmla="*/ 2147483647 h 11"/>
              <a:gd name="T12" fmla="*/ 2147483647 w 8"/>
              <a:gd name="T13" fmla="*/ 2147483647 h 11"/>
              <a:gd name="T14" fmla="*/ 2147483647 w 8"/>
              <a:gd name="T15" fmla="*/ 2147483647 h 11"/>
              <a:gd name="T16" fmla="*/ 2147483647 w 8"/>
              <a:gd name="T17" fmla="*/ 2147483647 h 11"/>
              <a:gd name="T18" fmla="*/ 2147483647 w 8"/>
              <a:gd name="T19" fmla="*/ 2147483647 h 11"/>
              <a:gd name="T20" fmla="*/ 2147483647 w 8"/>
              <a:gd name="T21" fmla="*/ 0 h 11"/>
              <a:gd name="T22" fmla="*/ 0 w 8"/>
              <a:gd name="T23" fmla="*/ 0 h 11"/>
              <a:gd name="T24" fmla="*/ 0 w 8"/>
              <a:gd name="T25" fmla="*/ 2147483647 h 11"/>
              <a:gd name="T26" fmla="*/ 0 w 8"/>
              <a:gd name="T27" fmla="*/ 2147483647 h 11"/>
              <a:gd name="T28" fmla="*/ 0 w 8"/>
              <a:gd name="T29" fmla="*/ 2147483647 h 11"/>
              <a:gd name="T30" fmla="*/ 0 w 8"/>
              <a:gd name="T31" fmla="*/ 2147483647 h 1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"/>
              <a:gd name="T49" fmla="*/ 0 h 11"/>
              <a:gd name="T50" fmla="*/ 8 w 8"/>
              <a:gd name="T51" fmla="*/ 11 h 1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" h="11">
                <a:moveTo>
                  <a:pt x="0" y="11"/>
                </a:moveTo>
                <a:lnTo>
                  <a:pt x="2" y="11"/>
                </a:lnTo>
                <a:lnTo>
                  <a:pt x="0" y="11"/>
                </a:lnTo>
                <a:lnTo>
                  <a:pt x="0" y="8"/>
                </a:lnTo>
                <a:lnTo>
                  <a:pt x="2" y="11"/>
                </a:lnTo>
                <a:lnTo>
                  <a:pt x="5" y="8"/>
                </a:lnTo>
                <a:lnTo>
                  <a:pt x="8" y="5"/>
                </a:lnTo>
                <a:lnTo>
                  <a:pt x="5" y="8"/>
                </a:lnTo>
                <a:lnTo>
                  <a:pt x="5" y="5"/>
                </a:lnTo>
                <a:lnTo>
                  <a:pt x="5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8"/>
                </a:lnTo>
                <a:lnTo>
                  <a:pt x="0" y="11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305" name="Freeform 254"/>
          <p:cNvSpPr>
            <a:spLocks/>
          </p:cNvSpPr>
          <p:nvPr/>
        </p:nvSpPr>
        <p:spPr bwMode="auto">
          <a:xfrm>
            <a:off x="7232650" y="1255713"/>
            <a:ext cx="26988" cy="9525"/>
          </a:xfrm>
          <a:custGeom>
            <a:avLst/>
            <a:gdLst>
              <a:gd name="T0" fmla="*/ 0 w 15"/>
              <a:gd name="T1" fmla="*/ 2147483647 h 8"/>
              <a:gd name="T2" fmla="*/ 2147483647 w 15"/>
              <a:gd name="T3" fmla="*/ 2147483647 h 8"/>
              <a:gd name="T4" fmla="*/ 2147483647 w 15"/>
              <a:gd name="T5" fmla="*/ 0 h 8"/>
              <a:gd name="T6" fmla="*/ 2147483647 w 15"/>
              <a:gd name="T7" fmla="*/ 2147483647 h 8"/>
              <a:gd name="T8" fmla="*/ 2147483647 w 15"/>
              <a:gd name="T9" fmla="*/ 0 h 8"/>
              <a:gd name="T10" fmla="*/ 2147483647 w 15"/>
              <a:gd name="T11" fmla="*/ 2147483647 h 8"/>
              <a:gd name="T12" fmla="*/ 2147483647 w 15"/>
              <a:gd name="T13" fmla="*/ 2147483647 h 8"/>
              <a:gd name="T14" fmla="*/ 2147483647 w 15"/>
              <a:gd name="T15" fmla="*/ 2147483647 h 8"/>
              <a:gd name="T16" fmla="*/ 2147483647 w 15"/>
              <a:gd name="T17" fmla="*/ 2147483647 h 8"/>
              <a:gd name="T18" fmla="*/ 2147483647 w 15"/>
              <a:gd name="T19" fmla="*/ 2147483647 h 8"/>
              <a:gd name="T20" fmla="*/ 2147483647 w 15"/>
              <a:gd name="T21" fmla="*/ 2147483647 h 8"/>
              <a:gd name="T22" fmla="*/ 2147483647 w 15"/>
              <a:gd name="T23" fmla="*/ 2147483647 h 8"/>
              <a:gd name="T24" fmla="*/ 2147483647 w 15"/>
              <a:gd name="T25" fmla="*/ 2147483647 h 8"/>
              <a:gd name="T26" fmla="*/ 2147483647 w 15"/>
              <a:gd name="T27" fmla="*/ 2147483647 h 8"/>
              <a:gd name="T28" fmla="*/ 2147483647 w 15"/>
              <a:gd name="T29" fmla="*/ 2147483647 h 8"/>
              <a:gd name="T30" fmla="*/ 2147483647 w 15"/>
              <a:gd name="T31" fmla="*/ 2147483647 h 8"/>
              <a:gd name="T32" fmla="*/ 2147483647 w 15"/>
              <a:gd name="T33" fmla="*/ 2147483647 h 8"/>
              <a:gd name="T34" fmla="*/ 2147483647 w 15"/>
              <a:gd name="T35" fmla="*/ 2147483647 h 8"/>
              <a:gd name="T36" fmla="*/ 2147483647 w 15"/>
              <a:gd name="T37" fmla="*/ 2147483647 h 8"/>
              <a:gd name="T38" fmla="*/ 2147483647 w 15"/>
              <a:gd name="T39" fmla="*/ 2147483647 h 8"/>
              <a:gd name="T40" fmla="*/ 0 w 15"/>
              <a:gd name="T41" fmla="*/ 2147483647 h 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5"/>
              <a:gd name="T64" fmla="*/ 0 h 8"/>
              <a:gd name="T65" fmla="*/ 15 w 15"/>
              <a:gd name="T66" fmla="*/ 8 h 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5" h="8">
                <a:moveTo>
                  <a:pt x="0" y="5"/>
                </a:moveTo>
                <a:lnTo>
                  <a:pt x="3" y="2"/>
                </a:lnTo>
                <a:lnTo>
                  <a:pt x="6" y="0"/>
                </a:lnTo>
                <a:lnTo>
                  <a:pt x="6" y="2"/>
                </a:lnTo>
                <a:lnTo>
                  <a:pt x="6" y="0"/>
                </a:lnTo>
                <a:lnTo>
                  <a:pt x="9" y="2"/>
                </a:lnTo>
                <a:lnTo>
                  <a:pt x="12" y="2"/>
                </a:lnTo>
                <a:lnTo>
                  <a:pt x="9" y="2"/>
                </a:lnTo>
                <a:lnTo>
                  <a:pt x="9" y="5"/>
                </a:lnTo>
                <a:lnTo>
                  <a:pt x="12" y="5"/>
                </a:lnTo>
                <a:lnTo>
                  <a:pt x="15" y="5"/>
                </a:lnTo>
                <a:lnTo>
                  <a:pt x="12" y="5"/>
                </a:lnTo>
                <a:lnTo>
                  <a:pt x="15" y="5"/>
                </a:lnTo>
                <a:lnTo>
                  <a:pt x="12" y="8"/>
                </a:lnTo>
                <a:lnTo>
                  <a:pt x="9" y="8"/>
                </a:lnTo>
                <a:lnTo>
                  <a:pt x="6" y="8"/>
                </a:lnTo>
                <a:lnTo>
                  <a:pt x="3" y="8"/>
                </a:lnTo>
                <a:lnTo>
                  <a:pt x="3" y="5"/>
                </a:lnTo>
                <a:lnTo>
                  <a:pt x="6" y="5"/>
                </a:lnTo>
                <a:lnTo>
                  <a:pt x="3" y="5"/>
                </a:lnTo>
                <a:lnTo>
                  <a:pt x="0" y="5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306" name="Freeform 255"/>
          <p:cNvSpPr>
            <a:spLocks/>
          </p:cNvSpPr>
          <p:nvPr/>
        </p:nvSpPr>
        <p:spPr bwMode="auto">
          <a:xfrm>
            <a:off x="7075488" y="1379538"/>
            <a:ext cx="20637" cy="11112"/>
          </a:xfrm>
          <a:custGeom>
            <a:avLst/>
            <a:gdLst>
              <a:gd name="T0" fmla="*/ 0 w 12"/>
              <a:gd name="T1" fmla="*/ 2147483647 h 9"/>
              <a:gd name="T2" fmla="*/ 2147483647 w 12"/>
              <a:gd name="T3" fmla="*/ 2147483647 h 9"/>
              <a:gd name="T4" fmla="*/ 2147483647 w 12"/>
              <a:gd name="T5" fmla="*/ 2147483647 h 9"/>
              <a:gd name="T6" fmla="*/ 2147483647 w 12"/>
              <a:gd name="T7" fmla="*/ 2147483647 h 9"/>
              <a:gd name="T8" fmla="*/ 2147483647 w 12"/>
              <a:gd name="T9" fmla="*/ 2147483647 h 9"/>
              <a:gd name="T10" fmla="*/ 2147483647 w 12"/>
              <a:gd name="T11" fmla="*/ 2147483647 h 9"/>
              <a:gd name="T12" fmla="*/ 2147483647 w 12"/>
              <a:gd name="T13" fmla="*/ 0 h 9"/>
              <a:gd name="T14" fmla="*/ 2147483647 w 12"/>
              <a:gd name="T15" fmla="*/ 2147483647 h 9"/>
              <a:gd name="T16" fmla="*/ 2147483647 w 12"/>
              <a:gd name="T17" fmla="*/ 2147483647 h 9"/>
              <a:gd name="T18" fmla="*/ 2147483647 w 12"/>
              <a:gd name="T19" fmla="*/ 0 h 9"/>
              <a:gd name="T20" fmla="*/ 2147483647 w 12"/>
              <a:gd name="T21" fmla="*/ 0 h 9"/>
              <a:gd name="T22" fmla="*/ 0 w 12"/>
              <a:gd name="T23" fmla="*/ 2147483647 h 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"/>
              <a:gd name="T37" fmla="*/ 0 h 9"/>
              <a:gd name="T38" fmla="*/ 12 w 12"/>
              <a:gd name="T39" fmla="*/ 9 h 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" h="9">
                <a:moveTo>
                  <a:pt x="0" y="3"/>
                </a:moveTo>
                <a:lnTo>
                  <a:pt x="3" y="6"/>
                </a:lnTo>
                <a:lnTo>
                  <a:pt x="3" y="9"/>
                </a:lnTo>
                <a:lnTo>
                  <a:pt x="6" y="6"/>
                </a:lnTo>
                <a:lnTo>
                  <a:pt x="9" y="6"/>
                </a:lnTo>
                <a:lnTo>
                  <a:pt x="12" y="3"/>
                </a:lnTo>
                <a:lnTo>
                  <a:pt x="12" y="0"/>
                </a:lnTo>
                <a:lnTo>
                  <a:pt x="9" y="3"/>
                </a:lnTo>
                <a:lnTo>
                  <a:pt x="6" y="3"/>
                </a:lnTo>
                <a:lnTo>
                  <a:pt x="6" y="0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307" name="Freeform 256"/>
          <p:cNvSpPr>
            <a:spLocks/>
          </p:cNvSpPr>
          <p:nvPr/>
        </p:nvSpPr>
        <p:spPr bwMode="auto">
          <a:xfrm>
            <a:off x="7277100" y="1243013"/>
            <a:ext cx="11113" cy="7937"/>
          </a:xfrm>
          <a:custGeom>
            <a:avLst/>
            <a:gdLst>
              <a:gd name="T0" fmla="*/ 0 w 6"/>
              <a:gd name="T1" fmla="*/ 2147483647 h 6"/>
              <a:gd name="T2" fmla="*/ 0 w 6"/>
              <a:gd name="T3" fmla="*/ 2147483647 h 6"/>
              <a:gd name="T4" fmla="*/ 2147483647 w 6"/>
              <a:gd name="T5" fmla="*/ 2147483647 h 6"/>
              <a:gd name="T6" fmla="*/ 0 w 6"/>
              <a:gd name="T7" fmla="*/ 2147483647 h 6"/>
              <a:gd name="T8" fmla="*/ 2147483647 w 6"/>
              <a:gd name="T9" fmla="*/ 2147483647 h 6"/>
              <a:gd name="T10" fmla="*/ 0 w 6"/>
              <a:gd name="T11" fmla="*/ 0 h 6"/>
              <a:gd name="T12" fmla="*/ 2147483647 w 6"/>
              <a:gd name="T13" fmla="*/ 0 h 6"/>
              <a:gd name="T14" fmla="*/ 2147483647 w 6"/>
              <a:gd name="T15" fmla="*/ 2147483647 h 6"/>
              <a:gd name="T16" fmla="*/ 2147483647 w 6"/>
              <a:gd name="T17" fmla="*/ 0 h 6"/>
              <a:gd name="T18" fmla="*/ 2147483647 w 6"/>
              <a:gd name="T19" fmla="*/ 2147483647 h 6"/>
              <a:gd name="T20" fmla="*/ 2147483647 w 6"/>
              <a:gd name="T21" fmla="*/ 2147483647 h 6"/>
              <a:gd name="T22" fmla="*/ 2147483647 w 6"/>
              <a:gd name="T23" fmla="*/ 2147483647 h 6"/>
              <a:gd name="T24" fmla="*/ 2147483647 w 6"/>
              <a:gd name="T25" fmla="*/ 2147483647 h 6"/>
              <a:gd name="T26" fmla="*/ 2147483647 w 6"/>
              <a:gd name="T27" fmla="*/ 2147483647 h 6"/>
              <a:gd name="T28" fmla="*/ 0 w 6"/>
              <a:gd name="T29" fmla="*/ 2147483647 h 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"/>
              <a:gd name="T46" fmla="*/ 0 h 6"/>
              <a:gd name="T47" fmla="*/ 6 w 6"/>
              <a:gd name="T48" fmla="*/ 6 h 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" h="6">
                <a:moveTo>
                  <a:pt x="0" y="6"/>
                </a:moveTo>
                <a:lnTo>
                  <a:pt x="0" y="3"/>
                </a:lnTo>
                <a:lnTo>
                  <a:pt x="3" y="3"/>
                </a:lnTo>
                <a:lnTo>
                  <a:pt x="0" y="3"/>
                </a:lnTo>
                <a:lnTo>
                  <a:pt x="3" y="3"/>
                </a:lnTo>
                <a:lnTo>
                  <a:pt x="0" y="0"/>
                </a:lnTo>
                <a:lnTo>
                  <a:pt x="3" y="0"/>
                </a:lnTo>
                <a:lnTo>
                  <a:pt x="3" y="3"/>
                </a:lnTo>
                <a:lnTo>
                  <a:pt x="6" y="0"/>
                </a:lnTo>
                <a:lnTo>
                  <a:pt x="6" y="3"/>
                </a:lnTo>
                <a:lnTo>
                  <a:pt x="3" y="3"/>
                </a:lnTo>
                <a:lnTo>
                  <a:pt x="6" y="3"/>
                </a:lnTo>
                <a:lnTo>
                  <a:pt x="6" y="6"/>
                </a:lnTo>
                <a:lnTo>
                  <a:pt x="3" y="6"/>
                </a:lnTo>
                <a:lnTo>
                  <a:pt x="0" y="6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308" name="Freeform 257"/>
          <p:cNvSpPr>
            <a:spLocks/>
          </p:cNvSpPr>
          <p:nvPr/>
        </p:nvSpPr>
        <p:spPr bwMode="auto">
          <a:xfrm>
            <a:off x="7239000" y="1250950"/>
            <a:ext cx="14288" cy="4763"/>
          </a:xfrm>
          <a:custGeom>
            <a:avLst/>
            <a:gdLst>
              <a:gd name="T0" fmla="*/ 0 w 9"/>
              <a:gd name="T1" fmla="*/ 2147483647 h 3"/>
              <a:gd name="T2" fmla="*/ 0 w 9"/>
              <a:gd name="T3" fmla="*/ 0 h 3"/>
              <a:gd name="T4" fmla="*/ 2147483647 w 9"/>
              <a:gd name="T5" fmla="*/ 2147483647 h 3"/>
              <a:gd name="T6" fmla="*/ 2147483647 w 9"/>
              <a:gd name="T7" fmla="*/ 0 h 3"/>
              <a:gd name="T8" fmla="*/ 2147483647 w 9"/>
              <a:gd name="T9" fmla="*/ 0 h 3"/>
              <a:gd name="T10" fmla="*/ 2147483647 w 9"/>
              <a:gd name="T11" fmla="*/ 0 h 3"/>
              <a:gd name="T12" fmla="*/ 2147483647 w 9"/>
              <a:gd name="T13" fmla="*/ 2147483647 h 3"/>
              <a:gd name="T14" fmla="*/ 2147483647 w 9"/>
              <a:gd name="T15" fmla="*/ 2147483647 h 3"/>
              <a:gd name="T16" fmla="*/ 0 w 9"/>
              <a:gd name="T17" fmla="*/ 2147483647 h 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"/>
              <a:gd name="T28" fmla="*/ 0 h 3"/>
              <a:gd name="T29" fmla="*/ 9 w 9"/>
              <a:gd name="T30" fmla="*/ 3 h 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" h="3">
                <a:moveTo>
                  <a:pt x="0" y="3"/>
                </a:moveTo>
                <a:lnTo>
                  <a:pt x="0" y="0"/>
                </a:lnTo>
                <a:lnTo>
                  <a:pt x="3" y="3"/>
                </a:lnTo>
                <a:lnTo>
                  <a:pt x="3" y="0"/>
                </a:lnTo>
                <a:lnTo>
                  <a:pt x="6" y="0"/>
                </a:lnTo>
                <a:lnTo>
                  <a:pt x="9" y="0"/>
                </a:lnTo>
                <a:lnTo>
                  <a:pt x="6" y="3"/>
                </a:lnTo>
                <a:lnTo>
                  <a:pt x="3" y="3"/>
                </a:lnTo>
                <a:lnTo>
                  <a:pt x="0" y="3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309" name="Freeform 258"/>
          <p:cNvSpPr>
            <a:spLocks/>
          </p:cNvSpPr>
          <p:nvPr/>
        </p:nvSpPr>
        <p:spPr bwMode="auto">
          <a:xfrm>
            <a:off x="6510338" y="1482725"/>
            <a:ext cx="841375" cy="1612900"/>
          </a:xfrm>
          <a:custGeom>
            <a:avLst/>
            <a:gdLst>
              <a:gd name="T0" fmla="*/ 2147483647 w 489"/>
              <a:gd name="T1" fmla="*/ 2147483647 h 1166"/>
              <a:gd name="T2" fmla="*/ 2147483647 w 489"/>
              <a:gd name="T3" fmla="*/ 2147483647 h 1166"/>
              <a:gd name="T4" fmla="*/ 2147483647 w 489"/>
              <a:gd name="T5" fmla="*/ 2147483647 h 1166"/>
              <a:gd name="T6" fmla="*/ 2147483647 w 489"/>
              <a:gd name="T7" fmla="*/ 2147483647 h 1166"/>
              <a:gd name="T8" fmla="*/ 2147483647 w 489"/>
              <a:gd name="T9" fmla="*/ 2147483647 h 1166"/>
              <a:gd name="T10" fmla="*/ 2147483647 w 489"/>
              <a:gd name="T11" fmla="*/ 2147483647 h 1166"/>
              <a:gd name="T12" fmla="*/ 2147483647 w 489"/>
              <a:gd name="T13" fmla="*/ 2147483647 h 1166"/>
              <a:gd name="T14" fmla="*/ 2147483647 w 489"/>
              <a:gd name="T15" fmla="*/ 2147483647 h 1166"/>
              <a:gd name="T16" fmla="*/ 2147483647 w 489"/>
              <a:gd name="T17" fmla="*/ 2147483647 h 1166"/>
              <a:gd name="T18" fmla="*/ 2147483647 w 489"/>
              <a:gd name="T19" fmla="*/ 2147483647 h 1166"/>
              <a:gd name="T20" fmla="*/ 2147483647 w 489"/>
              <a:gd name="T21" fmla="*/ 2147483647 h 1166"/>
              <a:gd name="T22" fmla="*/ 2147483647 w 489"/>
              <a:gd name="T23" fmla="*/ 2147483647 h 1166"/>
              <a:gd name="T24" fmla="*/ 2147483647 w 489"/>
              <a:gd name="T25" fmla="*/ 2147483647 h 1166"/>
              <a:gd name="T26" fmla="*/ 2147483647 w 489"/>
              <a:gd name="T27" fmla="*/ 2147483647 h 1166"/>
              <a:gd name="T28" fmla="*/ 2147483647 w 489"/>
              <a:gd name="T29" fmla="*/ 2147483647 h 1166"/>
              <a:gd name="T30" fmla="*/ 2147483647 w 489"/>
              <a:gd name="T31" fmla="*/ 2147483647 h 1166"/>
              <a:gd name="T32" fmla="*/ 2147483647 w 489"/>
              <a:gd name="T33" fmla="*/ 2147483647 h 1166"/>
              <a:gd name="T34" fmla="*/ 2147483647 w 489"/>
              <a:gd name="T35" fmla="*/ 2147483647 h 1166"/>
              <a:gd name="T36" fmla="*/ 2147483647 w 489"/>
              <a:gd name="T37" fmla="*/ 2147483647 h 1166"/>
              <a:gd name="T38" fmla="*/ 2147483647 w 489"/>
              <a:gd name="T39" fmla="*/ 2147483647 h 1166"/>
              <a:gd name="T40" fmla="*/ 2147483647 w 489"/>
              <a:gd name="T41" fmla="*/ 2147483647 h 1166"/>
              <a:gd name="T42" fmla="*/ 2147483647 w 489"/>
              <a:gd name="T43" fmla="*/ 2147483647 h 1166"/>
              <a:gd name="T44" fmla="*/ 2147483647 w 489"/>
              <a:gd name="T45" fmla="*/ 2147483647 h 1166"/>
              <a:gd name="T46" fmla="*/ 2147483647 w 489"/>
              <a:gd name="T47" fmla="*/ 2147483647 h 1166"/>
              <a:gd name="T48" fmla="*/ 2147483647 w 489"/>
              <a:gd name="T49" fmla="*/ 2147483647 h 1166"/>
              <a:gd name="T50" fmla="*/ 2147483647 w 489"/>
              <a:gd name="T51" fmla="*/ 2147483647 h 1166"/>
              <a:gd name="T52" fmla="*/ 0 w 489"/>
              <a:gd name="T53" fmla="*/ 2147483647 h 1166"/>
              <a:gd name="T54" fmla="*/ 2147483647 w 489"/>
              <a:gd name="T55" fmla="*/ 2147483647 h 1166"/>
              <a:gd name="T56" fmla="*/ 2147483647 w 489"/>
              <a:gd name="T57" fmla="*/ 2147483647 h 1166"/>
              <a:gd name="T58" fmla="*/ 2147483647 w 489"/>
              <a:gd name="T59" fmla="*/ 2147483647 h 1166"/>
              <a:gd name="T60" fmla="*/ 2147483647 w 489"/>
              <a:gd name="T61" fmla="*/ 2147483647 h 1166"/>
              <a:gd name="T62" fmla="*/ 2147483647 w 489"/>
              <a:gd name="T63" fmla="*/ 2147483647 h 1166"/>
              <a:gd name="T64" fmla="*/ 2147483647 w 489"/>
              <a:gd name="T65" fmla="*/ 2147483647 h 1166"/>
              <a:gd name="T66" fmla="*/ 2147483647 w 489"/>
              <a:gd name="T67" fmla="*/ 2147483647 h 1166"/>
              <a:gd name="T68" fmla="*/ 2147483647 w 489"/>
              <a:gd name="T69" fmla="*/ 2147483647 h 1166"/>
              <a:gd name="T70" fmla="*/ 2147483647 w 489"/>
              <a:gd name="T71" fmla="*/ 2147483647 h 1166"/>
              <a:gd name="T72" fmla="*/ 2147483647 w 489"/>
              <a:gd name="T73" fmla="*/ 2147483647 h 1166"/>
              <a:gd name="T74" fmla="*/ 2147483647 w 489"/>
              <a:gd name="T75" fmla="*/ 2147483647 h 1166"/>
              <a:gd name="T76" fmla="*/ 2147483647 w 489"/>
              <a:gd name="T77" fmla="*/ 2147483647 h 1166"/>
              <a:gd name="T78" fmla="*/ 2147483647 w 489"/>
              <a:gd name="T79" fmla="*/ 2147483647 h 1166"/>
              <a:gd name="T80" fmla="*/ 2147483647 w 489"/>
              <a:gd name="T81" fmla="*/ 2147483647 h 1166"/>
              <a:gd name="T82" fmla="*/ 2147483647 w 489"/>
              <a:gd name="T83" fmla="*/ 2147483647 h 1166"/>
              <a:gd name="T84" fmla="*/ 2147483647 w 489"/>
              <a:gd name="T85" fmla="*/ 2147483647 h 1166"/>
              <a:gd name="T86" fmla="*/ 2147483647 w 489"/>
              <a:gd name="T87" fmla="*/ 2147483647 h 1166"/>
              <a:gd name="T88" fmla="*/ 2147483647 w 489"/>
              <a:gd name="T89" fmla="*/ 2147483647 h 1166"/>
              <a:gd name="T90" fmla="*/ 2147483647 w 489"/>
              <a:gd name="T91" fmla="*/ 2147483647 h 1166"/>
              <a:gd name="T92" fmla="*/ 2147483647 w 489"/>
              <a:gd name="T93" fmla="*/ 2147483647 h 1166"/>
              <a:gd name="T94" fmla="*/ 2147483647 w 489"/>
              <a:gd name="T95" fmla="*/ 2147483647 h 1166"/>
              <a:gd name="T96" fmla="*/ 2147483647 w 489"/>
              <a:gd name="T97" fmla="*/ 2147483647 h 1166"/>
              <a:gd name="T98" fmla="*/ 2147483647 w 489"/>
              <a:gd name="T99" fmla="*/ 2147483647 h 1166"/>
              <a:gd name="T100" fmla="*/ 2147483647 w 489"/>
              <a:gd name="T101" fmla="*/ 2147483647 h 1166"/>
              <a:gd name="T102" fmla="*/ 2147483647 w 489"/>
              <a:gd name="T103" fmla="*/ 2147483647 h 1166"/>
              <a:gd name="T104" fmla="*/ 2147483647 w 489"/>
              <a:gd name="T105" fmla="*/ 2147483647 h 1166"/>
              <a:gd name="T106" fmla="*/ 2147483647 w 489"/>
              <a:gd name="T107" fmla="*/ 2147483647 h 1166"/>
              <a:gd name="T108" fmla="*/ 2147483647 w 489"/>
              <a:gd name="T109" fmla="*/ 2147483647 h 1166"/>
              <a:gd name="T110" fmla="*/ 2147483647 w 489"/>
              <a:gd name="T111" fmla="*/ 2147483647 h 1166"/>
              <a:gd name="T112" fmla="*/ 2147483647 w 489"/>
              <a:gd name="T113" fmla="*/ 2147483647 h 1166"/>
              <a:gd name="T114" fmla="*/ 2147483647 w 489"/>
              <a:gd name="T115" fmla="*/ 2147483647 h 1166"/>
              <a:gd name="T116" fmla="*/ 2147483647 w 489"/>
              <a:gd name="T117" fmla="*/ 2147483647 h 1166"/>
              <a:gd name="T118" fmla="*/ 2147483647 w 489"/>
              <a:gd name="T119" fmla="*/ 2147483647 h 1166"/>
              <a:gd name="T120" fmla="*/ 2147483647 w 489"/>
              <a:gd name="T121" fmla="*/ 2147483647 h 1166"/>
              <a:gd name="T122" fmla="*/ 2147483647 w 489"/>
              <a:gd name="T123" fmla="*/ 2147483647 h 1166"/>
              <a:gd name="T124" fmla="*/ 2147483647 w 489"/>
              <a:gd name="T125" fmla="*/ 2147483647 h 116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89"/>
              <a:gd name="T190" fmla="*/ 0 h 1166"/>
              <a:gd name="T191" fmla="*/ 489 w 489"/>
              <a:gd name="T192" fmla="*/ 1166 h 116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89" h="1166">
                <a:moveTo>
                  <a:pt x="265" y="573"/>
                </a:moveTo>
                <a:lnTo>
                  <a:pt x="262" y="581"/>
                </a:lnTo>
                <a:lnTo>
                  <a:pt x="262" y="584"/>
                </a:lnTo>
                <a:lnTo>
                  <a:pt x="262" y="587"/>
                </a:lnTo>
                <a:lnTo>
                  <a:pt x="259" y="590"/>
                </a:lnTo>
                <a:lnTo>
                  <a:pt x="259" y="593"/>
                </a:lnTo>
                <a:lnTo>
                  <a:pt x="259" y="596"/>
                </a:lnTo>
                <a:lnTo>
                  <a:pt x="259" y="599"/>
                </a:lnTo>
                <a:lnTo>
                  <a:pt x="259" y="602"/>
                </a:lnTo>
                <a:lnTo>
                  <a:pt x="262" y="602"/>
                </a:lnTo>
                <a:lnTo>
                  <a:pt x="262" y="605"/>
                </a:lnTo>
                <a:lnTo>
                  <a:pt x="262" y="610"/>
                </a:lnTo>
                <a:lnTo>
                  <a:pt x="265" y="607"/>
                </a:lnTo>
                <a:lnTo>
                  <a:pt x="268" y="610"/>
                </a:lnTo>
                <a:lnTo>
                  <a:pt x="268" y="613"/>
                </a:lnTo>
                <a:lnTo>
                  <a:pt x="265" y="616"/>
                </a:lnTo>
                <a:lnTo>
                  <a:pt x="265" y="619"/>
                </a:lnTo>
                <a:lnTo>
                  <a:pt x="262" y="616"/>
                </a:lnTo>
                <a:lnTo>
                  <a:pt x="262" y="613"/>
                </a:lnTo>
                <a:lnTo>
                  <a:pt x="259" y="613"/>
                </a:lnTo>
                <a:lnTo>
                  <a:pt x="256" y="616"/>
                </a:lnTo>
                <a:lnTo>
                  <a:pt x="256" y="619"/>
                </a:lnTo>
                <a:lnTo>
                  <a:pt x="256" y="622"/>
                </a:lnTo>
                <a:lnTo>
                  <a:pt x="253" y="622"/>
                </a:lnTo>
                <a:lnTo>
                  <a:pt x="253" y="625"/>
                </a:lnTo>
                <a:lnTo>
                  <a:pt x="256" y="625"/>
                </a:lnTo>
                <a:lnTo>
                  <a:pt x="253" y="628"/>
                </a:lnTo>
                <a:lnTo>
                  <a:pt x="253" y="630"/>
                </a:lnTo>
                <a:lnTo>
                  <a:pt x="253" y="633"/>
                </a:lnTo>
                <a:lnTo>
                  <a:pt x="256" y="633"/>
                </a:lnTo>
                <a:lnTo>
                  <a:pt x="256" y="636"/>
                </a:lnTo>
                <a:lnTo>
                  <a:pt x="253" y="636"/>
                </a:lnTo>
                <a:lnTo>
                  <a:pt x="250" y="639"/>
                </a:lnTo>
                <a:lnTo>
                  <a:pt x="253" y="639"/>
                </a:lnTo>
                <a:lnTo>
                  <a:pt x="253" y="642"/>
                </a:lnTo>
                <a:lnTo>
                  <a:pt x="256" y="645"/>
                </a:lnTo>
                <a:lnTo>
                  <a:pt x="259" y="645"/>
                </a:lnTo>
                <a:lnTo>
                  <a:pt x="259" y="648"/>
                </a:lnTo>
                <a:lnTo>
                  <a:pt x="256" y="648"/>
                </a:lnTo>
                <a:lnTo>
                  <a:pt x="256" y="651"/>
                </a:lnTo>
                <a:lnTo>
                  <a:pt x="256" y="653"/>
                </a:lnTo>
                <a:lnTo>
                  <a:pt x="256" y="656"/>
                </a:lnTo>
                <a:lnTo>
                  <a:pt x="256" y="659"/>
                </a:lnTo>
                <a:lnTo>
                  <a:pt x="256" y="662"/>
                </a:lnTo>
                <a:lnTo>
                  <a:pt x="256" y="665"/>
                </a:lnTo>
                <a:lnTo>
                  <a:pt x="256" y="668"/>
                </a:lnTo>
                <a:lnTo>
                  <a:pt x="256" y="671"/>
                </a:lnTo>
                <a:lnTo>
                  <a:pt x="259" y="671"/>
                </a:lnTo>
                <a:lnTo>
                  <a:pt x="259" y="674"/>
                </a:lnTo>
                <a:lnTo>
                  <a:pt x="256" y="674"/>
                </a:lnTo>
                <a:lnTo>
                  <a:pt x="256" y="676"/>
                </a:lnTo>
                <a:lnTo>
                  <a:pt x="259" y="679"/>
                </a:lnTo>
                <a:lnTo>
                  <a:pt x="262" y="679"/>
                </a:lnTo>
                <a:lnTo>
                  <a:pt x="262" y="682"/>
                </a:lnTo>
                <a:lnTo>
                  <a:pt x="265" y="685"/>
                </a:lnTo>
                <a:lnTo>
                  <a:pt x="262" y="685"/>
                </a:lnTo>
                <a:lnTo>
                  <a:pt x="262" y="688"/>
                </a:lnTo>
                <a:lnTo>
                  <a:pt x="262" y="691"/>
                </a:lnTo>
                <a:lnTo>
                  <a:pt x="265" y="691"/>
                </a:lnTo>
                <a:lnTo>
                  <a:pt x="265" y="694"/>
                </a:lnTo>
                <a:lnTo>
                  <a:pt x="262" y="697"/>
                </a:lnTo>
                <a:lnTo>
                  <a:pt x="259" y="700"/>
                </a:lnTo>
                <a:lnTo>
                  <a:pt x="262" y="700"/>
                </a:lnTo>
                <a:lnTo>
                  <a:pt x="265" y="700"/>
                </a:lnTo>
                <a:lnTo>
                  <a:pt x="268" y="700"/>
                </a:lnTo>
                <a:lnTo>
                  <a:pt x="271" y="700"/>
                </a:lnTo>
                <a:lnTo>
                  <a:pt x="273" y="700"/>
                </a:lnTo>
                <a:lnTo>
                  <a:pt x="276" y="700"/>
                </a:lnTo>
                <a:lnTo>
                  <a:pt x="276" y="702"/>
                </a:lnTo>
                <a:lnTo>
                  <a:pt x="279" y="705"/>
                </a:lnTo>
                <a:lnTo>
                  <a:pt x="276" y="705"/>
                </a:lnTo>
                <a:lnTo>
                  <a:pt x="279" y="708"/>
                </a:lnTo>
                <a:lnTo>
                  <a:pt x="282" y="711"/>
                </a:lnTo>
                <a:lnTo>
                  <a:pt x="282" y="708"/>
                </a:lnTo>
                <a:lnTo>
                  <a:pt x="285" y="705"/>
                </a:lnTo>
                <a:lnTo>
                  <a:pt x="288" y="705"/>
                </a:lnTo>
                <a:lnTo>
                  <a:pt x="291" y="702"/>
                </a:lnTo>
                <a:lnTo>
                  <a:pt x="294" y="702"/>
                </a:lnTo>
                <a:lnTo>
                  <a:pt x="296" y="705"/>
                </a:lnTo>
                <a:lnTo>
                  <a:pt x="294" y="705"/>
                </a:lnTo>
                <a:lnTo>
                  <a:pt x="294" y="708"/>
                </a:lnTo>
                <a:lnTo>
                  <a:pt x="294" y="711"/>
                </a:lnTo>
                <a:lnTo>
                  <a:pt x="296" y="711"/>
                </a:lnTo>
                <a:lnTo>
                  <a:pt x="299" y="711"/>
                </a:lnTo>
                <a:lnTo>
                  <a:pt x="299" y="714"/>
                </a:lnTo>
                <a:lnTo>
                  <a:pt x="302" y="717"/>
                </a:lnTo>
                <a:lnTo>
                  <a:pt x="302" y="720"/>
                </a:lnTo>
                <a:lnTo>
                  <a:pt x="305" y="720"/>
                </a:lnTo>
                <a:lnTo>
                  <a:pt x="308" y="720"/>
                </a:lnTo>
                <a:lnTo>
                  <a:pt x="305" y="723"/>
                </a:lnTo>
                <a:lnTo>
                  <a:pt x="308" y="723"/>
                </a:lnTo>
                <a:lnTo>
                  <a:pt x="311" y="723"/>
                </a:lnTo>
                <a:lnTo>
                  <a:pt x="314" y="723"/>
                </a:lnTo>
                <a:lnTo>
                  <a:pt x="317" y="725"/>
                </a:lnTo>
                <a:lnTo>
                  <a:pt x="317" y="728"/>
                </a:lnTo>
                <a:lnTo>
                  <a:pt x="320" y="728"/>
                </a:lnTo>
                <a:lnTo>
                  <a:pt x="322" y="728"/>
                </a:lnTo>
                <a:lnTo>
                  <a:pt x="322" y="731"/>
                </a:lnTo>
                <a:lnTo>
                  <a:pt x="320" y="731"/>
                </a:lnTo>
                <a:lnTo>
                  <a:pt x="317" y="731"/>
                </a:lnTo>
                <a:lnTo>
                  <a:pt x="314" y="731"/>
                </a:lnTo>
                <a:lnTo>
                  <a:pt x="314" y="734"/>
                </a:lnTo>
                <a:lnTo>
                  <a:pt x="317" y="734"/>
                </a:lnTo>
                <a:lnTo>
                  <a:pt x="317" y="737"/>
                </a:lnTo>
                <a:lnTo>
                  <a:pt x="320" y="737"/>
                </a:lnTo>
                <a:lnTo>
                  <a:pt x="322" y="740"/>
                </a:lnTo>
                <a:lnTo>
                  <a:pt x="325" y="740"/>
                </a:lnTo>
                <a:lnTo>
                  <a:pt x="328" y="740"/>
                </a:lnTo>
                <a:lnTo>
                  <a:pt x="331" y="740"/>
                </a:lnTo>
                <a:lnTo>
                  <a:pt x="334" y="743"/>
                </a:lnTo>
                <a:lnTo>
                  <a:pt x="334" y="746"/>
                </a:lnTo>
                <a:lnTo>
                  <a:pt x="334" y="748"/>
                </a:lnTo>
                <a:lnTo>
                  <a:pt x="337" y="751"/>
                </a:lnTo>
                <a:lnTo>
                  <a:pt x="337" y="754"/>
                </a:lnTo>
                <a:lnTo>
                  <a:pt x="337" y="757"/>
                </a:lnTo>
                <a:lnTo>
                  <a:pt x="340" y="757"/>
                </a:lnTo>
                <a:lnTo>
                  <a:pt x="343" y="760"/>
                </a:lnTo>
                <a:lnTo>
                  <a:pt x="345" y="760"/>
                </a:lnTo>
                <a:lnTo>
                  <a:pt x="345" y="763"/>
                </a:lnTo>
                <a:lnTo>
                  <a:pt x="343" y="766"/>
                </a:lnTo>
                <a:lnTo>
                  <a:pt x="343" y="769"/>
                </a:lnTo>
                <a:lnTo>
                  <a:pt x="345" y="769"/>
                </a:lnTo>
                <a:lnTo>
                  <a:pt x="345" y="772"/>
                </a:lnTo>
                <a:lnTo>
                  <a:pt x="343" y="772"/>
                </a:lnTo>
                <a:lnTo>
                  <a:pt x="343" y="774"/>
                </a:lnTo>
                <a:lnTo>
                  <a:pt x="340" y="774"/>
                </a:lnTo>
                <a:lnTo>
                  <a:pt x="337" y="777"/>
                </a:lnTo>
                <a:lnTo>
                  <a:pt x="334" y="777"/>
                </a:lnTo>
                <a:lnTo>
                  <a:pt x="331" y="780"/>
                </a:lnTo>
                <a:lnTo>
                  <a:pt x="334" y="783"/>
                </a:lnTo>
                <a:lnTo>
                  <a:pt x="331" y="786"/>
                </a:lnTo>
                <a:lnTo>
                  <a:pt x="328" y="789"/>
                </a:lnTo>
                <a:lnTo>
                  <a:pt x="325" y="792"/>
                </a:lnTo>
                <a:lnTo>
                  <a:pt x="322" y="792"/>
                </a:lnTo>
                <a:lnTo>
                  <a:pt x="320" y="795"/>
                </a:lnTo>
                <a:lnTo>
                  <a:pt x="317" y="797"/>
                </a:lnTo>
                <a:lnTo>
                  <a:pt x="314" y="797"/>
                </a:lnTo>
                <a:lnTo>
                  <a:pt x="314" y="800"/>
                </a:lnTo>
                <a:lnTo>
                  <a:pt x="317" y="803"/>
                </a:lnTo>
                <a:lnTo>
                  <a:pt x="320" y="803"/>
                </a:lnTo>
                <a:lnTo>
                  <a:pt x="320" y="800"/>
                </a:lnTo>
                <a:lnTo>
                  <a:pt x="322" y="800"/>
                </a:lnTo>
                <a:lnTo>
                  <a:pt x="325" y="803"/>
                </a:lnTo>
                <a:lnTo>
                  <a:pt x="328" y="803"/>
                </a:lnTo>
                <a:lnTo>
                  <a:pt x="331" y="803"/>
                </a:lnTo>
                <a:lnTo>
                  <a:pt x="334" y="803"/>
                </a:lnTo>
                <a:lnTo>
                  <a:pt x="334" y="806"/>
                </a:lnTo>
                <a:lnTo>
                  <a:pt x="334" y="809"/>
                </a:lnTo>
                <a:lnTo>
                  <a:pt x="331" y="809"/>
                </a:lnTo>
                <a:lnTo>
                  <a:pt x="331" y="812"/>
                </a:lnTo>
                <a:lnTo>
                  <a:pt x="334" y="809"/>
                </a:lnTo>
                <a:lnTo>
                  <a:pt x="337" y="809"/>
                </a:lnTo>
                <a:lnTo>
                  <a:pt x="337" y="812"/>
                </a:lnTo>
                <a:lnTo>
                  <a:pt x="334" y="815"/>
                </a:lnTo>
                <a:lnTo>
                  <a:pt x="331" y="815"/>
                </a:lnTo>
                <a:lnTo>
                  <a:pt x="328" y="815"/>
                </a:lnTo>
                <a:lnTo>
                  <a:pt x="325" y="818"/>
                </a:lnTo>
                <a:lnTo>
                  <a:pt x="322" y="818"/>
                </a:lnTo>
                <a:lnTo>
                  <a:pt x="320" y="815"/>
                </a:lnTo>
                <a:lnTo>
                  <a:pt x="317" y="815"/>
                </a:lnTo>
                <a:lnTo>
                  <a:pt x="317" y="818"/>
                </a:lnTo>
                <a:lnTo>
                  <a:pt x="320" y="818"/>
                </a:lnTo>
                <a:lnTo>
                  <a:pt x="322" y="820"/>
                </a:lnTo>
                <a:lnTo>
                  <a:pt x="322" y="823"/>
                </a:lnTo>
                <a:lnTo>
                  <a:pt x="320" y="826"/>
                </a:lnTo>
                <a:lnTo>
                  <a:pt x="317" y="826"/>
                </a:lnTo>
                <a:lnTo>
                  <a:pt x="314" y="829"/>
                </a:lnTo>
                <a:lnTo>
                  <a:pt x="317" y="826"/>
                </a:lnTo>
                <a:lnTo>
                  <a:pt x="320" y="826"/>
                </a:lnTo>
                <a:lnTo>
                  <a:pt x="320" y="829"/>
                </a:lnTo>
                <a:lnTo>
                  <a:pt x="317" y="829"/>
                </a:lnTo>
                <a:lnTo>
                  <a:pt x="314" y="832"/>
                </a:lnTo>
                <a:lnTo>
                  <a:pt x="311" y="832"/>
                </a:lnTo>
                <a:lnTo>
                  <a:pt x="314" y="829"/>
                </a:lnTo>
                <a:lnTo>
                  <a:pt x="311" y="829"/>
                </a:lnTo>
                <a:lnTo>
                  <a:pt x="308" y="832"/>
                </a:lnTo>
                <a:lnTo>
                  <a:pt x="305" y="835"/>
                </a:lnTo>
                <a:lnTo>
                  <a:pt x="302" y="838"/>
                </a:lnTo>
                <a:lnTo>
                  <a:pt x="302" y="841"/>
                </a:lnTo>
                <a:lnTo>
                  <a:pt x="305" y="844"/>
                </a:lnTo>
                <a:lnTo>
                  <a:pt x="302" y="846"/>
                </a:lnTo>
                <a:lnTo>
                  <a:pt x="302" y="852"/>
                </a:lnTo>
                <a:lnTo>
                  <a:pt x="302" y="855"/>
                </a:lnTo>
                <a:lnTo>
                  <a:pt x="299" y="858"/>
                </a:lnTo>
                <a:lnTo>
                  <a:pt x="296" y="855"/>
                </a:lnTo>
                <a:lnTo>
                  <a:pt x="296" y="852"/>
                </a:lnTo>
                <a:lnTo>
                  <a:pt x="294" y="852"/>
                </a:lnTo>
                <a:lnTo>
                  <a:pt x="294" y="849"/>
                </a:lnTo>
                <a:lnTo>
                  <a:pt x="294" y="846"/>
                </a:lnTo>
                <a:lnTo>
                  <a:pt x="291" y="844"/>
                </a:lnTo>
                <a:lnTo>
                  <a:pt x="291" y="841"/>
                </a:lnTo>
                <a:lnTo>
                  <a:pt x="291" y="838"/>
                </a:lnTo>
                <a:lnTo>
                  <a:pt x="291" y="835"/>
                </a:lnTo>
                <a:lnTo>
                  <a:pt x="291" y="832"/>
                </a:lnTo>
                <a:lnTo>
                  <a:pt x="294" y="829"/>
                </a:lnTo>
                <a:lnTo>
                  <a:pt x="291" y="829"/>
                </a:lnTo>
                <a:lnTo>
                  <a:pt x="291" y="832"/>
                </a:lnTo>
                <a:lnTo>
                  <a:pt x="291" y="835"/>
                </a:lnTo>
                <a:lnTo>
                  <a:pt x="288" y="835"/>
                </a:lnTo>
                <a:lnTo>
                  <a:pt x="288" y="832"/>
                </a:lnTo>
                <a:lnTo>
                  <a:pt x="288" y="829"/>
                </a:lnTo>
                <a:lnTo>
                  <a:pt x="288" y="826"/>
                </a:lnTo>
                <a:lnTo>
                  <a:pt x="288" y="829"/>
                </a:lnTo>
                <a:lnTo>
                  <a:pt x="288" y="832"/>
                </a:lnTo>
                <a:lnTo>
                  <a:pt x="285" y="835"/>
                </a:lnTo>
                <a:lnTo>
                  <a:pt x="285" y="838"/>
                </a:lnTo>
                <a:lnTo>
                  <a:pt x="285" y="841"/>
                </a:lnTo>
                <a:lnTo>
                  <a:pt x="285" y="844"/>
                </a:lnTo>
                <a:lnTo>
                  <a:pt x="285" y="846"/>
                </a:lnTo>
                <a:lnTo>
                  <a:pt x="285" y="852"/>
                </a:lnTo>
                <a:lnTo>
                  <a:pt x="285" y="855"/>
                </a:lnTo>
                <a:lnTo>
                  <a:pt x="282" y="858"/>
                </a:lnTo>
                <a:lnTo>
                  <a:pt x="279" y="861"/>
                </a:lnTo>
                <a:lnTo>
                  <a:pt x="276" y="858"/>
                </a:lnTo>
                <a:lnTo>
                  <a:pt x="276" y="861"/>
                </a:lnTo>
                <a:lnTo>
                  <a:pt x="276" y="864"/>
                </a:lnTo>
                <a:lnTo>
                  <a:pt x="273" y="864"/>
                </a:lnTo>
                <a:lnTo>
                  <a:pt x="271" y="867"/>
                </a:lnTo>
                <a:lnTo>
                  <a:pt x="268" y="869"/>
                </a:lnTo>
                <a:lnTo>
                  <a:pt x="265" y="867"/>
                </a:lnTo>
                <a:lnTo>
                  <a:pt x="262" y="869"/>
                </a:lnTo>
                <a:lnTo>
                  <a:pt x="265" y="869"/>
                </a:lnTo>
                <a:lnTo>
                  <a:pt x="262" y="872"/>
                </a:lnTo>
                <a:lnTo>
                  <a:pt x="262" y="875"/>
                </a:lnTo>
                <a:lnTo>
                  <a:pt x="259" y="875"/>
                </a:lnTo>
                <a:lnTo>
                  <a:pt x="256" y="875"/>
                </a:lnTo>
                <a:lnTo>
                  <a:pt x="250" y="875"/>
                </a:lnTo>
                <a:lnTo>
                  <a:pt x="248" y="875"/>
                </a:lnTo>
                <a:lnTo>
                  <a:pt x="250" y="875"/>
                </a:lnTo>
                <a:lnTo>
                  <a:pt x="250" y="878"/>
                </a:lnTo>
                <a:lnTo>
                  <a:pt x="253" y="881"/>
                </a:lnTo>
                <a:lnTo>
                  <a:pt x="256" y="884"/>
                </a:lnTo>
                <a:lnTo>
                  <a:pt x="256" y="887"/>
                </a:lnTo>
                <a:lnTo>
                  <a:pt x="250" y="892"/>
                </a:lnTo>
                <a:lnTo>
                  <a:pt x="236" y="887"/>
                </a:lnTo>
                <a:lnTo>
                  <a:pt x="245" y="892"/>
                </a:lnTo>
                <a:lnTo>
                  <a:pt x="253" y="898"/>
                </a:lnTo>
                <a:lnTo>
                  <a:pt x="245" y="898"/>
                </a:lnTo>
                <a:lnTo>
                  <a:pt x="256" y="901"/>
                </a:lnTo>
                <a:lnTo>
                  <a:pt x="256" y="904"/>
                </a:lnTo>
                <a:lnTo>
                  <a:pt x="253" y="901"/>
                </a:lnTo>
                <a:lnTo>
                  <a:pt x="250" y="904"/>
                </a:lnTo>
                <a:lnTo>
                  <a:pt x="256" y="910"/>
                </a:lnTo>
                <a:lnTo>
                  <a:pt x="256" y="913"/>
                </a:lnTo>
                <a:lnTo>
                  <a:pt x="253" y="913"/>
                </a:lnTo>
                <a:lnTo>
                  <a:pt x="256" y="916"/>
                </a:lnTo>
                <a:lnTo>
                  <a:pt x="253" y="918"/>
                </a:lnTo>
                <a:lnTo>
                  <a:pt x="245" y="913"/>
                </a:lnTo>
                <a:lnTo>
                  <a:pt x="253" y="921"/>
                </a:lnTo>
                <a:lnTo>
                  <a:pt x="256" y="924"/>
                </a:lnTo>
                <a:lnTo>
                  <a:pt x="253" y="924"/>
                </a:lnTo>
                <a:lnTo>
                  <a:pt x="253" y="927"/>
                </a:lnTo>
                <a:lnTo>
                  <a:pt x="250" y="927"/>
                </a:lnTo>
                <a:lnTo>
                  <a:pt x="248" y="924"/>
                </a:lnTo>
                <a:lnTo>
                  <a:pt x="248" y="930"/>
                </a:lnTo>
                <a:lnTo>
                  <a:pt x="253" y="933"/>
                </a:lnTo>
                <a:lnTo>
                  <a:pt x="253" y="939"/>
                </a:lnTo>
                <a:lnTo>
                  <a:pt x="242" y="930"/>
                </a:lnTo>
                <a:lnTo>
                  <a:pt x="248" y="939"/>
                </a:lnTo>
                <a:lnTo>
                  <a:pt x="242" y="939"/>
                </a:lnTo>
                <a:lnTo>
                  <a:pt x="250" y="947"/>
                </a:lnTo>
                <a:lnTo>
                  <a:pt x="250" y="950"/>
                </a:lnTo>
                <a:lnTo>
                  <a:pt x="242" y="939"/>
                </a:lnTo>
                <a:lnTo>
                  <a:pt x="242" y="941"/>
                </a:lnTo>
                <a:lnTo>
                  <a:pt x="250" y="950"/>
                </a:lnTo>
                <a:lnTo>
                  <a:pt x="253" y="953"/>
                </a:lnTo>
                <a:lnTo>
                  <a:pt x="250" y="956"/>
                </a:lnTo>
                <a:lnTo>
                  <a:pt x="248" y="959"/>
                </a:lnTo>
                <a:lnTo>
                  <a:pt x="250" y="962"/>
                </a:lnTo>
                <a:lnTo>
                  <a:pt x="250" y="967"/>
                </a:lnTo>
                <a:lnTo>
                  <a:pt x="245" y="962"/>
                </a:lnTo>
                <a:lnTo>
                  <a:pt x="245" y="967"/>
                </a:lnTo>
                <a:lnTo>
                  <a:pt x="248" y="967"/>
                </a:lnTo>
                <a:lnTo>
                  <a:pt x="250" y="970"/>
                </a:lnTo>
                <a:lnTo>
                  <a:pt x="253" y="973"/>
                </a:lnTo>
                <a:lnTo>
                  <a:pt x="253" y="979"/>
                </a:lnTo>
                <a:lnTo>
                  <a:pt x="250" y="985"/>
                </a:lnTo>
                <a:lnTo>
                  <a:pt x="248" y="985"/>
                </a:lnTo>
                <a:lnTo>
                  <a:pt x="248" y="990"/>
                </a:lnTo>
                <a:lnTo>
                  <a:pt x="245" y="993"/>
                </a:lnTo>
                <a:lnTo>
                  <a:pt x="245" y="996"/>
                </a:lnTo>
                <a:lnTo>
                  <a:pt x="245" y="999"/>
                </a:lnTo>
                <a:lnTo>
                  <a:pt x="245" y="1002"/>
                </a:lnTo>
                <a:lnTo>
                  <a:pt x="248" y="1008"/>
                </a:lnTo>
                <a:lnTo>
                  <a:pt x="250" y="1011"/>
                </a:lnTo>
                <a:lnTo>
                  <a:pt x="248" y="1013"/>
                </a:lnTo>
                <a:lnTo>
                  <a:pt x="245" y="1016"/>
                </a:lnTo>
                <a:lnTo>
                  <a:pt x="245" y="1019"/>
                </a:lnTo>
                <a:lnTo>
                  <a:pt x="245" y="1022"/>
                </a:lnTo>
                <a:lnTo>
                  <a:pt x="245" y="1025"/>
                </a:lnTo>
                <a:lnTo>
                  <a:pt x="242" y="1034"/>
                </a:lnTo>
                <a:lnTo>
                  <a:pt x="245" y="1034"/>
                </a:lnTo>
                <a:lnTo>
                  <a:pt x="248" y="1034"/>
                </a:lnTo>
                <a:lnTo>
                  <a:pt x="245" y="1036"/>
                </a:lnTo>
                <a:lnTo>
                  <a:pt x="242" y="1036"/>
                </a:lnTo>
                <a:lnTo>
                  <a:pt x="242" y="1042"/>
                </a:lnTo>
                <a:lnTo>
                  <a:pt x="242" y="1045"/>
                </a:lnTo>
                <a:lnTo>
                  <a:pt x="239" y="1048"/>
                </a:lnTo>
                <a:lnTo>
                  <a:pt x="236" y="1051"/>
                </a:lnTo>
                <a:lnTo>
                  <a:pt x="233" y="1057"/>
                </a:lnTo>
                <a:lnTo>
                  <a:pt x="233" y="1062"/>
                </a:lnTo>
                <a:lnTo>
                  <a:pt x="230" y="1068"/>
                </a:lnTo>
                <a:lnTo>
                  <a:pt x="230" y="1074"/>
                </a:lnTo>
                <a:lnTo>
                  <a:pt x="227" y="1080"/>
                </a:lnTo>
                <a:lnTo>
                  <a:pt x="227" y="1083"/>
                </a:lnTo>
                <a:lnTo>
                  <a:pt x="227" y="1088"/>
                </a:lnTo>
                <a:lnTo>
                  <a:pt x="219" y="1097"/>
                </a:lnTo>
                <a:lnTo>
                  <a:pt x="216" y="1097"/>
                </a:lnTo>
                <a:lnTo>
                  <a:pt x="219" y="1091"/>
                </a:lnTo>
                <a:lnTo>
                  <a:pt x="216" y="1094"/>
                </a:lnTo>
                <a:lnTo>
                  <a:pt x="213" y="1091"/>
                </a:lnTo>
                <a:lnTo>
                  <a:pt x="207" y="1091"/>
                </a:lnTo>
                <a:lnTo>
                  <a:pt x="207" y="1088"/>
                </a:lnTo>
                <a:lnTo>
                  <a:pt x="204" y="1091"/>
                </a:lnTo>
                <a:lnTo>
                  <a:pt x="201" y="1091"/>
                </a:lnTo>
                <a:lnTo>
                  <a:pt x="199" y="1091"/>
                </a:lnTo>
                <a:lnTo>
                  <a:pt x="199" y="1094"/>
                </a:lnTo>
                <a:lnTo>
                  <a:pt x="196" y="1094"/>
                </a:lnTo>
                <a:lnTo>
                  <a:pt x="193" y="1094"/>
                </a:lnTo>
                <a:lnTo>
                  <a:pt x="193" y="1091"/>
                </a:lnTo>
                <a:lnTo>
                  <a:pt x="187" y="1094"/>
                </a:lnTo>
                <a:lnTo>
                  <a:pt x="184" y="1094"/>
                </a:lnTo>
                <a:lnTo>
                  <a:pt x="181" y="1088"/>
                </a:lnTo>
                <a:lnTo>
                  <a:pt x="181" y="1091"/>
                </a:lnTo>
                <a:lnTo>
                  <a:pt x="181" y="1094"/>
                </a:lnTo>
                <a:lnTo>
                  <a:pt x="176" y="1094"/>
                </a:lnTo>
                <a:lnTo>
                  <a:pt x="173" y="1094"/>
                </a:lnTo>
                <a:lnTo>
                  <a:pt x="173" y="1091"/>
                </a:lnTo>
                <a:lnTo>
                  <a:pt x="170" y="1094"/>
                </a:lnTo>
                <a:lnTo>
                  <a:pt x="167" y="1091"/>
                </a:lnTo>
                <a:lnTo>
                  <a:pt x="164" y="1097"/>
                </a:lnTo>
                <a:lnTo>
                  <a:pt x="167" y="1097"/>
                </a:lnTo>
                <a:lnTo>
                  <a:pt x="167" y="1103"/>
                </a:lnTo>
                <a:lnTo>
                  <a:pt x="170" y="1103"/>
                </a:lnTo>
                <a:lnTo>
                  <a:pt x="167" y="1108"/>
                </a:lnTo>
                <a:lnTo>
                  <a:pt x="164" y="1108"/>
                </a:lnTo>
                <a:lnTo>
                  <a:pt x="161" y="1108"/>
                </a:lnTo>
                <a:lnTo>
                  <a:pt x="161" y="1106"/>
                </a:lnTo>
                <a:lnTo>
                  <a:pt x="161" y="1103"/>
                </a:lnTo>
                <a:lnTo>
                  <a:pt x="158" y="1106"/>
                </a:lnTo>
                <a:lnTo>
                  <a:pt x="158" y="1103"/>
                </a:lnTo>
                <a:lnTo>
                  <a:pt x="155" y="1103"/>
                </a:lnTo>
                <a:lnTo>
                  <a:pt x="155" y="1106"/>
                </a:lnTo>
                <a:lnTo>
                  <a:pt x="152" y="1111"/>
                </a:lnTo>
                <a:lnTo>
                  <a:pt x="150" y="1111"/>
                </a:lnTo>
                <a:lnTo>
                  <a:pt x="150" y="1114"/>
                </a:lnTo>
                <a:lnTo>
                  <a:pt x="144" y="1120"/>
                </a:lnTo>
                <a:lnTo>
                  <a:pt x="144" y="1126"/>
                </a:lnTo>
                <a:lnTo>
                  <a:pt x="144" y="1131"/>
                </a:lnTo>
                <a:lnTo>
                  <a:pt x="147" y="1137"/>
                </a:lnTo>
                <a:lnTo>
                  <a:pt x="147" y="1140"/>
                </a:lnTo>
                <a:lnTo>
                  <a:pt x="150" y="1146"/>
                </a:lnTo>
                <a:lnTo>
                  <a:pt x="150" y="1152"/>
                </a:lnTo>
                <a:lnTo>
                  <a:pt x="150" y="1155"/>
                </a:lnTo>
                <a:lnTo>
                  <a:pt x="147" y="1157"/>
                </a:lnTo>
                <a:lnTo>
                  <a:pt x="144" y="1160"/>
                </a:lnTo>
                <a:lnTo>
                  <a:pt x="138" y="1160"/>
                </a:lnTo>
                <a:lnTo>
                  <a:pt x="138" y="1163"/>
                </a:lnTo>
                <a:lnTo>
                  <a:pt x="129" y="1157"/>
                </a:lnTo>
                <a:lnTo>
                  <a:pt x="127" y="1157"/>
                </a:lnTo>
                <a:lnTo>
                  <a:pt x="121" y="1160"/>
                </a:lnTo>
                <a:lnTo>
                  <a:pt x="118" y="1160"/>
                </a:lnTo>
                <a:lnTo>
                  <a:pt x="115" y="1163"/>
                </a:lnTo>
                <a:lnTo>
                  <a:pt x="112" y="1163"/>
                </a:lnTo>
                <a:lnTo>
                  <a:pt x="109" y="1163"/>
                </a:lnTo>
                <a:lnTo>
                  <a:pt x="104" y="1166"/>
                </a:lnTo>
                <a:lnTo>
                  <a:pt x="95" y="1166"/>
                </a:lnTo>
                <a:lnTo>
                  <a:pt x="92" y="1163"/>
                </a:lnTo>
                <a:lnTo>
                  <a:pt x="89" y="1163"/>
                </a:lnTo>
                <a:lnTo>
                  <a:pt x="83" y="1160"/>
                </a:lnTo>
                <a:lnTo>
                  <a:pt x="83" y="1163"/>
                </a:lnTo>
                <a:lnTo>
                  <a:pt x="80" y="1163"/>
                </a:lnTo>
                <a:lnTo>
                  <a:pt x="78" y="1163"/>
                </a:lnTo>
                <a:lnTo>
                  <a:pt x="78" y="1160"/>
                </a:lnTo>
                <a:lnTo>
                  <a:pt x="80" y="1160"/>
                </a:lnTo>
                <a:lnTo>
                  <a:pt x="83" y="1160"/>
                </a:lnTo>
                <a:lnTo>
                  <a:pt x="83" y="1157"/>
                </a:lnTo>
                <a:lnTo>
                  <a:pt x="83" y="1152"/>
                </a:lnTo>
                <a:lnTo>
                  <a:pt x="80" y="1152"/>
                </a:lnTo>
                <a:lnTo>
                  <a:pt x="80" y="1149"/>
                </a:lnTo>
                <a:lnTo>
                  <a:pt x="80" y="1146"/>
                </a:lnTo>
                <a:lnTo>
                  <a:pt x="83" y="1143"/>
                </a:lnTo>
                <a:lnTo>
                  <a:pt x="89" y="1140"/>
                </a:lnTo>
                <a:lnTo>
                  <a:pt x="89" y="1134"/>
                </a:lnTo>
                <a:lnTo>
                  <a:pt x="86" y="1134"/>
                </a:lnTo>
                <a:lnTo>
                  <a:pt x="86" y="1131"/>
                </a:lnTo>
                <a:lnTo>
                  <a:pt x="83" y="1134"/>
                </a:lnTo>
                <a:lnTo>
                  <a:pt x="83" y="1131"/>
                </a:lnTo>
                <a:lnTo>
                  <a:pt x="80" y="1131"/>
                </a:lnTo>
                <a:lnTo>
                  <a:pt x="83" y="1126"/>
                </a:lnTo>
                <a:lnTo>
                  <a:pt x="80" y="1123"/>
                </a:lnTo>
                <a:lnTo>
                  <a:pt x="80" y="1120"/>
                </a:lnTo>
                <a:lnTo>
                  <a:pt x="78" y="1123"/>
                </a:lnTo>
                <a:lnTo>
                  <a:pt x="78" y="1117"/>
                </a:lnTo>
                <a:lnTo>
                  <a:pt x="75" y="1117"/>
                </a:lnTo>
                <a:lnTo>
                  <a:pt x="75" y="1111"/>
                </a:lnTo>
                <a:lnTo>
                  <a:pt x="69" y="1103"/>
                </a:lnTo>
                <a:lnTo>
                  <a:pt x="66" y="1100"/>
                </a:lnTo>
                <a:lnTo>
                  <a:pt x="63" y="1094"/>
                </a:lnTo>
                <a:lnTo>
                  <a:pt x="63" y="1088"/>
                </a:lnTo>
                <a:lnTo>
                  <a:pt x="63" y="1085"/>
                </a:lnTo>
                <a:lnTo>
                  <a:pt x="60" y="1083"/>
                </a:lnTo>
                <a:lnTo>
                  <a:pt x="63" y="1083"/>
                </a:lnTo>
                <a:lnTo>
                  <a:pt x="69" y="1085"/>
                </a:lnTo>
                <a:lnTo>
                  <a:pt x="69" y="1088"/>
                </a:lnTo>
                <a:lnTo>
                  <a:pt x="72" y="1088"/>
                </a:lnTo>
                <a:lnTo>
                  <a:pt x="75" y="1088"/>
                </a:lnTo>
                <a:lnTo>
                  <a:pt x="78" y="1088"/>
                </a:lnTo>
                <a:lnTo>
                  <a:pt x="78" y="1085"/>
                </a:lnTo>
                <a:lnTo>
                  <a:pt x="75" y="1083"/>
                </a:lnTo>
                <a:lnTo>
                  <a:pt x="72" y="1077"/>
                </a:lnTo>
                <a:lnTo>
                  <a:pt x="69" y="1074"/>
                </a:lnTo>
                <a:lnTo>
                  <a:pt x="66" y="1071"/>
                </a:lnTo>
                <a:lnTo>
                  <a:pt x="69" y="1068"/>
                </a:lnTo>
                <a:lnTo>
                  <a:pt x="72" y="1068"/>
                </a:lnTo>
                <a:lnTo>
                  <a:pt x="78" y="1071"/>
                </a:lnTo>
                <a:lnTo>
                  <a:pt x="80" y="1071"/>
                </a:lnTo>
                <a:lnTo>
                  <a:pt x="80" y="1068"/>
                </a:lnTo>
                <a:lnTo>
                  <a:pt x="80" y="1065"/>
                </a:lnTo>
                <a:lnTo>
                  <a:pt x="83" y="1059"/>
                </a:lnTo>
                <a:lnTo>
                  <a:pt x="80" y="1057"/>
                </a:lnTo>
                <a:lnTo>
                  <a:pt x="80" y="1051"/>
                </a:lnTo>
                <a:lnTo>
                  <a:pt x="78" y="1051"/>
                </a:lnTo>
                <a:lnTo>
                  <a:pt x="75" y="1051"/>
                </a:lnTo>
                <a:lnTo>
                  <a:pt x="72" y="1054"/>
                </a:lnTo>
                <a:lnTo>
                  <a:pt x="72" y="1048"/>
                </a:lnTo>
                <a:lnTo>
                  <a:pt x="69" y="1048"/>
                </a:lnTo>
                <a:lnTo>
                  <a:pt x="69" y="1045"/>
                </a:lnTo>
                <a:lnTo>
                  <a:pt x="69" y="1042"/>
                </a:lnTo>
                <a:lnTo>
                  <a:pt x="66" y="1039"/>
                </a:lnTo>
                <a:lnTo>
                  <a:pt x="66" y="1036"/>
                </a:lnTo>
                <a:lnTo>
                  <a:pt x="66" y="1034"/>
                </a:lnTo>
                <a:lnTo>
                  <a:pt x="63" y="1034"/>
                </a:lnTo>
                <a:lnTo>
                  <a:pt x="60" y="1031"/>
                </a:lnTo>
                <a:lnTo>
                  <a:pt x="57" y="1031"/>
                </a:lnTo>
                <a:lnTo>
                  <a:pt x="55" y="1028"/>
                </a:lnTo>
                <a:lnTo>
                  <a:pt x="55" y="1022"/>
                </a:lnTo>
                <a:lnTo>
                  <a:pt x="55" y="1019"/>
                </a:lnTo>
                <a:lnTo>
                  <a:pt x="52" y="1016"/>
                </a:lnTo>
                <a:lnTo>
                  <a:pt x="49" y="1013"/>
                </a:lnTo>
                <a:lnTo>
                  <a:pt x="49" y="1011"/>
                </a:lnTo>
                <a:lnTo>
                  <a:pt x="46" y="1002"/>
                </a:lnTo>
                <a:lnTo>
                  <a:pt x="43" y="999"/>
                </a:lnTo>
                <a:lnTo>
                  <a:pt x="43" y="996"/>
                </a:lnTo>
                <a:lnTo>
                  <a:pt x="46" y="996"/>
                </a:lnTo>
                <a:lnTo>
                  <a:pt x="46" y="993"/>
                </a:lnTo>
                <a:lnTo>
                  <a:pt x="43" y="990"/>
                </a:lnTo>
                <a:lnTo>
                  <a:pt x="43" y="988"/>
                </a:lnTo>
                <a:lnTo>
                  <a:pt x="43" y="985"/>
                </a:lnTo>
                <a:lnTo>
                  <a:pt x="43" y="982"/>
                </a:lnTo>
                <a:lnTo>
                  <a:pt x="40" y="985"/>
                </a:lnTo>
                <a:lnTo>
                  <a:pt x="40" y="988"/>
                </a:lnTo>
                <a:lnTo>
                  <a:pt x="40" y="990"/>
                </a:lnTo>
                <a:lnTo>
                  <a:pt x="37" y="988"/>
                </a:lnTo>
                <a:lnTo>
                  <a:pt x="37" y="990"/>
                </a:lnTo>
                <a:lnTo>
                  <a:pt x="37" y="988"/>
                </a:lnTo>
                <a:lnTo>
                  <a:pt x="34" y="988"/>
                </a:lnTo>
                <a:lnTo>
                  <a:pt x="34" y="982"/>
                </a:lnTo>
                <a:lnTo>
                  <a:pt x="34" y="976"/>
                </a:lnTo>
                <a:lnTo>
                  <a:pt x="34" y="973"/>
                </a:lnTo>
                <a:lnTo>
                  <a:pt x="34" y="967"/>
                </a:lnTo>
                <a:lnTo>
                  <a:pt x="34" y="964"/>
                </a:lnTo>
                <a:lnTo>
                  <a:pt x="34" y="967"/>
                </a:lnTo>
                <a:lnTo>
                  <a:pt x="32" y="964"/>
                </a:lnTo>
                <a:lnTo>
                  <a:pt x="32" y="962"/>
                </a:lnTo>
                <a:lnTo>
                  <a:pt x="37" y="959"/>
                </a:lnTo>
                <a:lnTo>
                  <a:pt x="32" y="962"/>
                </a:lnTo>
                <a:lnTo>
                  <a:pt x="29" y="959"/>
                </a:lnTo>
                <a:lnTo>
                  <a:pt x="26" y="959"/>
                </a:lnTo>
                <a:lnTo>
                  <a:pt x="26" y="956"/>
                </a:lnTo>
                <a:lnTo>
                  <a:pt x="29" y="953"/>
                </a:lnTo>
                <a:lnTo>
                  <a:pt x="32" y="950"/>
                </a:lnTo>
                <a:lnTo>
                  <a:pt x="26" y="953"/>
                </a:lnTo>
                <a:lnTo>
                  <a:pt x="26" y="950"/>
                </a:lnTo>
                <a:lnTo>
                  <a:pt x="26" y="947"/>
                </a:lnTo>
                <a:lnTo>
                  <a:pt x="26" y="944"/>
                </a:lnTo>
                <a:lnTo>
                  <a:pt x="26" y="941"/>
                </a:lnTo>
                <a:lnTo>
                  <a:pt x="29" y="941"/>
                </a:lnTo>
                <a:lnTo>
                  <a:pt x="26" y="939"/>
                </a:lnTo>
                <a:lnTo>
                  <a:pt x="32" y="933"/>
                </a:lnTo>
                <a:lnTo>
                  <a:pt x="32" y="927"/>
                </a:lnTo>
                <a:lnTo>
                  <a:pt x="32" y="921"/>
                </a:lnTo>
                <a:lnTo>
                  <a:pt x="32" y="918"/>
                </a:lnTo>
                <a:lnTo>
                  <a:pt x="32" y="913"/>
                </a:lnTo>
                <a:lnTo>
                  <a:pt x="32" y="910"/>
                </a:lnTo>
                <a:lnTo>
                  <a:pt x="32" y="907"/>
                </a:lnTo>
                <a:lnTo>
                  <a:pt x="34" y="904"/>
                </a:lnTo>
                <a:lnTo>
                  <a:pt x="32" y="907"/>
                </a:lnTo>
                <a:lnTo>
                  <a:pt x="26" y="907"/>
                </a:lnTo>
                <a:lnTo>
                  <a:pt x="23" y="910"/>
                </a:lnTo>
                <a:lnTo>
                  <a:pt x="20" y="913"/>
                </a:lnTo>
                <a:lnTo>
                  <a:pt x="17" y="913"/>
                </a:lnTo>
                <a:lnTo>
                  <a:pt x="20" y="904"/>
                </a:lnTo>
                <a:lnTo>
                  <a:pt x="26" y="898"/>
                </a:lnTo>
                <a:lnTo>
                  <a:pt x="20" y="898"/>
                </a:lnTo>
                <a:lnTo>
                  <a:pt x="20" y="892"/>
                </a:lnTo>
                <a:lnTo>
                  <a:pt x="17" y="904"/>
                </a:lnTo>
                <a:lnTo>
                  <a:pt x="14" y="907"/>
                </a:lnTo>
                <a:lnTo>
                  <a:pt x="11" y="907"/>
                </a:lnTo>
                <a:lnTo>
                  <a:pt x="14" y="901"/>
                </a:lnTo>
                <a:lnTo>
                  <a:pt x="8" y="904"/>
                </a:lnTo>
                <a:lnTo>
                  <a:pt x="11" y="901"/>
                </a:lnTo>
                <a:lnTo>
                  <a:pt x="8" y="904"/>
                </a:lnTo>
                <a:lnTo>
                  <a:pt x="3" y="904"/>
                </a:lnTo>
                <a:lnTo>
                  <a:pt x="6" y="895"/>
                </a:lnTo>
                <a:lnTo>
                  <a:pt x="11" y="892"/>
                </a:lnTo>
                <a:lnTo>
                  <a:pt x="8" y="892"/>
                </a:lnTo>
                <a:lnTo>
                  <a:pt x="6" y="890"/>
                </a:lnTo>
                <a:lnTo>
                  <a:pt x="6" y="887"/>
                </a:lnTo>
                <a:lnTo>
                  <a:pt x="8" y="884"/>
                </a:lnTo>
                <a:lnTo>
                  <a:pt x="6" y="878"/>
                </a:lnTo>
                <a:lnTo>
                  <a:pt x="3" y="875"/>
                </a:lnTo>
                <a:lnTo>
                  <a:pt x="0" y="872"/>
                </a:lnTo>
                <a:lnTo>
                  <a:pt x="3" y="867"/>
                </a:lnTo>
                <a:lnTo>
                  <a:pt x="3" y="861"/>
                </a:lnTo>
                <a:lnTo>
                  <a:pt x="3" y="855"/>
                </a:lnTo>
                <a:lnTo>
                  <a:pt x="0" y="852"/>
                </a:lnTo>
                <a:lnTo>
                  <a:pt x="0" y="849"/>
                </a:lnTo>
                <a:lnTo>
                  <a:pt x="0" y="844"/>
                </a:lnTo>
                <a:lnTo>
                  <a:pt x="8" y="838"/>
                </a:lnTo>
                <a:lnTo>
                  <a:pt x="11" y="844"/>
                </a:lnTo>
                <a:lnTo>
                  <a:pt x="14" y="855"/>
                </a:lnTo>
                <a:lnTo>
                  <a:pt x="17" y="858"/>
                </a:lnTo>
                <a:lnTo>
                  <a:pt x="20" y="858"/>
                </a:lnTo>
                <a:lnTo>
                  <a:pt x="23" y="855"/>
                </a:lnTo>
                <a:lnTo>
                  <a:pt x="26" y="846"/>
                </a:lnTo>
                <a:lnTo>
                  <a:pt x="29" y="838"/>
                </a:lnTo>
                <a:lnTo>
                  <a:pt x="29" y="835"/>
                </a:lnTo>
                <a:lnTo>
                  <a:pt x="32" y="820"/>
                </a:lnTo>
                <a:lnTo>
                  <a:pt x="29" y="809"/>
                </a:lnTo>
                <a:lnTo>
                  <a:pt x="26" y="797"/>
                </a:lnTo>
                <a:lnTo>
                  <a:pt x="32" y="792"/>
                </a:lnTo>
                <a:lnTo>
                  <a:pt x="37" y="789"/>
                </a:lnTo>
                <a:lnTo>
                  <a:pt x="37" y="786"/>
                </a:lnTo>
                <a:lnTo>
                  <a:pt x="37" y="783"/>
                </a:lnTo>
                <a:lnTo>
                  <a:pt x="34" y="780"/>
                </a:lnTo>
                <a:lnTo>
                  <a:pt x="34" y="777"/>
                </a:lnTo>
                <a:lnTo>
                  <a:pt x="40" y="772"/>
                </a:lnTo>
                <a:lnTo>
                  <a:pt x="46" y="772"/>
                </a:lnTo>
                <a:lnTo>
                  <a:pt x="49" y="772"/>
                </a:lnTo>
                <a:lnTo>
                  <a:pt x="55" y="766"/>
                </a:lnTo>
                <a:lnTo>
                  <a:pt x="57" y="763"/>
                </a:lnTo>
                <a:lnTo>
                  <a:pt x="60" y="754"/>
                </a:lnTo>
                <a:lnTo>
                  <a:pt x="63" y="746"/>
                </a:lnTo>
                <a:lnTo>
                  <a:pt x="60" y="737"/>
                </a:lnTo>
                <a:lnTo>
                  <a:pt x="63" y="731"/>
                </a:lnTo>
                <a:lnTo>
                  <a:pt x="66" y="728"/>
                </a:lnTo>
                <a:lnTo>
                  <a:pt x="66" y="723"/>
                </a:lnTo>
                <a:lnTo>
                  <a:pt x="66" y="717"/>
                </a:lnTo>
                <a:lnTo>
                  <a:pt x="63" y="714"/>
                </a:lnTo>
                <a:lnTo>
                  <a:pt x="60" y="711"/>
                </a:lnTo>
                <a:lnTo>
                  <a:pt x="60" y="708"/>
                </a:lnTo>
                <a:lnTo>
                  <a:pt x="57" y="702"/>
                </a:lnTo>
                <a:lnTo>
                  <a:pt x="55" y="697"/>
                </a:lnTo>
                <a:lnTo>
                  <a:pt x="55" y="691"/>
                </a:lnTo>
                <a:lnTo>
                  <a:pt x="52" y="685"/>
                </a:lnTo>
                <a:lnTo>
                  <a:pt x="52" y="679"/>
                </a:lnTo>
                <a:lnTo>
                  <a:pt x="49" y="676"/>
                </a:lnTo>
                <a:lnTo>
                  <a:pt x="55" y="674"/>
                </a:lnTo>
                <a:lnTo>
                  <a:pt x="57" y="674"/>
                </a:lnTo>
                <a:lnTo>
                  <a:pt x="63" y="674"/>
                </a:lnTo>
                <a:lnTo>
                  <a:pt x="66" y="674"/>
                </a:lnTo>
                <a:lnTo>
                  <a:pt x="66" y="665"/>
                </a:lnTo>
                <a:lnTo>
                  <a:pt x="72" y="656"/>
                </a:lnTo>
                <a:lnTo>
                  <a:pt x="75" y="653"/>
                </a:lnTo>
                <a:lnTo>
                  <a:pt x="72" y="651"/>
                </a:lnTo>
                <a:lnTo>
                  <a:pt x="75" y="645"/>
                </a:lnTo>
                <a:lnTo>
                  <a:pt x="63" y="628"/>
                </a:lnTo>
                <a:lnTo>
                  <a:pt x="57" y="628"/>
                </a:lnTo>
                <a:lnTo>
                  <a:pt x="43" y="616"/>
                </a:lnTo>
                <a:lnTo>
                  <a:pt x="49" y="584"/>
                </a:lnTo>
                <a:lnTo>
                  <a:pt x="49" y="581"/>
                </a:lnTo>
                <a:lnTo>
                  <a:pt x="49" y="567"/>
                </a:lnTo>
                <a:lnTo>
                  <a:pt x="49" y="561"/>
                </a:lnTo>
                <a:lnTo>
                  <a:pt x="49" y="558"/>
                </a:lnTo>
                <a:lnTo>
                  <a:pt x="46" y="556"/>
                </a:lnTo>
                <a:lnTo>
                  <a:pt x="43" y="550"/>
                </a:lnTo>
                <a:lnTo>
                  <a:pt x="40" y="538"/>
                </a:lnTo>
                <a:lnTo>
                  <a:pt x="43" y="527"/>
                </a:lnTo>
                <a:lnTo>
                  <a:pt x="43" y="515"/>
                </a:lnTo>
                <a:lnTo>
                  <a:pt x="49" y="507"/>
                </a:lnTo>
                <a:lnTo>
                  <a:pt x="49" y="504"/>
                </a:lnTo>
                <a:lnTo>
                  <a:pt x="46" y="501"/>
                </a:lnTo>
                <a:lnTo>
                  <a:pt x="40" y="492"/>
                </a:lnTo>
                <a:lnTo>
                  <a:pt x="37" y="486"/>
                </a:lnTo>
                <a:lnTo>
                  <a:pt x="37" y="484"/>
                </a:lnTo>
                <a:lnTo>
                  <a:pt x="43" y="475"/>
                </a:lnTo>
                <a:lnTo>
                  <a:pt x="46" y="466"/>
                </a:lnTo>
                <a:lnTo>
                  <a:pt x="43" y="458"/>
                </a:lnTo>
                <a:lnTo>
                  <a:pt x="49" y="452"/>
                </a:lnTo>
                <a:lnTo>
                  <a:pt x="52" y="446"/>
                </a:lnTo>
                <a:lnTo>
                  <a:pt x="57" y="437"/>
                </a:lnTo>
                <a:lnTo>
                  <a:pt x="66" y="426"/>
                </a:lnTo>
                <a:lnTo>
                  <a:pt x="75" y="417"/>
                </a:lnTo>
                <a:lnTo>
                  <a:pt x="86" y="414"/>
                </a:lnTo>
                <a:lnTo>
                  <a:pt x="115" y="420"/>
                </a:lnTo>
                <a:lnTo>
                  <a:pt x="124" y="406"/>
                </a:lnTo>
                <a:lnTo>
                  <a:pt x="121" y="383"/>
                </a:lnTo>
                <a:lnTo>
                  <a:pt x="104" y="371"/>
                </a:lnTo>
                <a:lnTo>
                  <a:pt x="127" y="328"/>
                </a:lnTo>
                <a:lnTo>
                  <a:pt x="127" y="317"/>
                </a:lnTo>
                <a:lnTo>
                  <a:pt x="132" y="311"/>
                </a:lnTo>
                <a:lnTo>
                  <a:pt x="132" y="279"/>
                </a:lnTo>
                <a:lnTo>
                  <a:pt x="135" y="270"/>
                </a:lnTo>
                <a:lnTo>
                  <a:pt x="132" y="245"/>
                </a:lnTo>
                <a:lnTo>
                  <a:pt x="150" y="242"/>
                </a:lnTo>
                <a:lnTo>
                  <a:pt x="167" y="230"/>
                </a:lnTo>
                <a:lnTo>
                  <a:pt x="167" y="227"/>
                </a:lnTo>
                <a:lnTo>
                  <a:pt x="161" y="216"/>
                </a:lnTo>
                <a:lnTo>
                  <a:pt x="173" y="204"/>
                </a:lnTo>
                <a:lnTo>
                  <a:pt x="184" y="181"/>
                </a:lnTo>
                <a:lnTo>
                  <a:pt x="193" y="173"/>
                </a:lnTo>
                <a:lnTo>
                  <a:pt x="199" y="170"/>
                </a:lnTo>
                <a:lnTo>
                  <a:pt x="196" y="155"/>
                </a:lnTo>
                <a:lnTo>
                  <a:pt x="190" y="147"/>
                </a:lnTo>
                <a:lnTo>
                  <a:pt x="184" y="138"/>
                </a:lnTo>
                <a:lnTo>
                  <a:pt x="187" y="132"/>
                </a:lnTo>
                <a:lnTo>
                  <a:pt x="196" y="129"/>
                </a:lnTo>
                <a:lnTo>
                  <a:pt x="201" y="121"/>
                </a:lnTo>
                <a:lnTo>
                  <a:pt x="204" y="106"/>
                </a:lnTo>
                <a:lnTo>
                  <a:pt x="207" y="101"/>
                </a:lnTo>
                <a:lnTo>
                  <a:pt x="222" y="86"/>
                </a:lnTo>
                <a:lnTo>
                  <a:pt x="222" y="83"/>
                </a:lnTo>
                <a:lnTo>
                  <a:pt x="239" y="89"/>
                </a:lnTo>
                <a:lnTo>
                  <a:pt x="248" y="92"/>
                </a:lnTo>
                <a:lnTo>
                  <a:pt x="253" y="75"/>
                </a:lnTo>
                <a:lnTo>
                  <a:pt x="250" y="57"/>
                </a:lnTo>
                <a:lnTo>
                  <a:pt x="250" y="49"/>
                </a:lnTo>
                <a:lnTo>
                  <a:pt x="259" y="46"/>
                </a:lnTo>
                <a:lnTo>
                  <a:pt x="262" y="46"/>
                </a:lnTo>
                <a:lnTo>
                  <a:pt x="268" y="49"/>
                </a:lnTo>
                <a:lnTo>
                  <a:pt x="279" y="46"/>
                </a:lnTo>
                <a:lnTo>
                  <a:pt x="314" y="57"/>
                </a:lnTo>
                <a:lnTo>
                  <a:pt x="322" y="43"/>
                </a:lnTo>
                <a:lnTo>
                  <a:pt x="317" y="43"/>
                </a:lnTo>
                <a:lnTo>
                  <a:pt x="314" y="40"/>
                </a:lnTo>
                <a:lnTo>
                  <a:pt x="322" y="31"/>
                </a:lnTo>
                <a:lnTo>
                  <a:pt x="325" y="20"/>
                </a:lnTo>
                <a:lnTo>
                  <a:pt x="322" y="11"/>
                </a:lnTo>
                <a:lnTo>
                  <a:pt x="314" y="3"/>
                </a:lnTo>
                <a:lnTo>
                  <a:pt x="331" y="0"/>
                </a:lnTo>
                <a:lnTo>
                  <a:pt x="337" y="0"/>
                </a:lnTo>
                <a:lnTo>
                  <a:pt x="343" y="3"/>
                </a:lnTo>
                <a:lnTo>
                  <a:pt x="343" y="6"/>
                </a:lnTo>
                <a:lnTo>
                  <a:pt x="343" y="8"/>
                </a:lnTo>
                <a:lnTo>
                  <a:pt x="348" y="11"/>
                </a:lnTo>
                <a:lnTo>
                  <a:pt x="357" y="17"/>
                </a:lnTo>
                <a:lnTo>
                  <a:pt x="357" y="20"/>
                </a:lnTo>
                <a:lnTo>
                  <a:pt x="360" y="20"/>
                </a:lnTo>
                <a:lnTo>
                  <a:pt x="363" y="23"/>
                </a:lnTo>
                <a:lnTo>
                  <a:pt x="363" y="26"/>
                </a:lnTo>
                <a:lnTo>
                  <a:pt x="366" y="29"/>
                </a:lnTo>
                <a:lnTo>
                  <a:pt x="371" y="29"/>
                </a:lnTo>
                <a:lnTo>
                  <a:pt x="374" y="31"/>
                </a:lnTo>
                <a:lnTo>
                  <a:pt x="380" y="31"/>
                </a:lnTo>
                <a:lnTo>
                  <a:pt x="383" y="34"/>
                </a:lnTo>
                <a:lnTo>
                  <a:pt x="383" y="37"/>
                </a:lnTo>
                <a:lnTo>
                  <a:pt x="386" y="40"/>
                </a:lnTo>
                <a:lnTo>
                  <a:pt x="392" y="40"/>
                </a:lnTo>
                <a:lnTo>
                  <a:pt x="394" y="37"/>
                </a:lnTo>
                <a:lnTo>
                  <a:pt x="400" y="40"/>
                </a:lnTo>
                <a:lnTo>
                  <a:pt x="406" y="40"/>
                </a:lnTo>
                <a:lnTo>
                  <a:pt x="409" y="40"/>
                </a:lnTo>
                <a:lnTo>
                  <a:pt x="415" y="43"/>
                </a:lnTo>
                <a:lnTo>
                  <a:pt x="420" y="46"/>
                </a:lnTo>
                <a:lnTo>
                  <a:pt x="426" y="52"/>
                </a:lnTo>
                <a:lnTo>
                  <a:pt x="429" y="54"/>
                </a:lnTo>
                <a:lnTo>
                  <a:pt x="429" y="57"/>
                </a:lnTo>
                <a:lnTo>
                  <a:pt x="429" y="60"/>
                </a:lnTo>
                <a:lnTo>
                  <a:pt x="435" y="60"/>
                </a:lnTo>
                <a:lnTo>
                  <a:pt x="438" y="63"/>
                </a:lnTo>
                <a:lnTo>
                  <a:pt x="438" y="66"/>
                </a:lnTo>
                <a:lnTo>
                  <a:pt x="443" y="69"/>
                </a:lnTo>
                <a:lnTo>
                  <a:pt x="446" y="72"/>
                </a:lnTo>
                <a:lnTo>
                  <a:pt x="449" y="72"/>
                </a:lnTo>
                <a:lnTo>
                  <a:pt x="449" y="75"/>
                </a:lnTo>
                <a:lnTo>
                  <a:pt x="446" y="78"/>
                </a:lnTo>
                <a:lnTo>
                  <a:pt x="443" y="83"/>
                </a:lnTo>
                <a:lnTo>
                  <a:pt x="443" y="89"/>
                </a:lnTo>
                <a:lnTo>
                  <a:pt x="446" y="95"/>
                </a:lnTo>
                <a:lnTo>
                  <a:pt x="446" y="98"/>
                </a:lnTo>
                <a:lnTo>
                  <a:pt x="449" y="98"/>
                </a:lnTo>
                <a:lnTo>
                  <a:pt x="449" y="101"/>
                </a:lnTo>
                <a:lnTo>
                  <a:pt x="446" y="103"/>
                </a:lnTo>
                <a:lnTo>
                  <a:pt x="446" y="106"/>
                </a:lnTo>
                <a:lnTo>
                  <a:pt x="446" y="109"/>
                </a:lnTo>
                <a:lnTo>
                  <a:pt x="446" y="112"/>
                </a:lnTo>
                <a:lnTo>
                  <a:pt x="449" y="112"/>
                </a:lnTo>
                <a:lnTo>
                  <a:pt x="452" y="112"/>
                </a:lnTo>
                <a:lnTo>
                  <a:pt x="458" y="112"/>
                </a:lnTo>
                <a:lnTo>
                  <a:pt x="458" y="115"/>
                </a:lnTo>
                <a:lnTo>
                  <a:pt x="458" y="118"/>
                </a:lnTo>
                <a:lnTo>
                  <a:pt x="461" y="121"/>
                </a:lnTo>
                <a:lnTo>
                  <a:pt x="461" y="124"/>
                </a:lnTo>
                <a:lnTo>
                  <a:pt x="458" y="126"/>
                </a:lnTo>
                <a:lnTo>
                  <a:pt x="455" y="126"/>
                </a:lnTo>
                <a:lnTo>
                  <a:pt x="452" y="126"/>
                </a:lnTo>
                <a:lnTo>
                  <a:pt x="455" y="129"/>
                </a:lnTo>
                <a:lnTo>
                  <a:pt x="455" y="132"/>
                </a:lnTo>
                <a:lnTo>
                  <a:pt x="455" y="135"/>
                </a:lnTo>
                <a:lnTo>
                  <a:pt x="455" y="138"/>
                </a:lnTo>
                <a:lnTo>
                  <a:pt x="458" y="141"/>
                </a:lnTo>
                <a:lnTo>
                  <a:pt x="464" y="147"/>
                </a:lnTo>
                <a:lnTo>
                  <a:pt x="469" y="152"/>
                </a:lnTo>
                <a:lnTo>
                  <a:pt x="472" y="155"/>
                </a:lnTo>
                <a:lnTo>
                  <a:pt x="475" y="161"/>
                </a:lnTo>
                <a:lnTo>
                  <a:pt x="472" y="164"/>
                </a:lnTo>
                <a:lnTo>
                  <a:pt x="472" y="167"/>
                </a:lnTo>
                <a:lnTo>
                  <a:pt x="472" y="170"/>
                </a:lnTo>
                <a:lnTo>
                  <a:pt x="472" y="175"/>
                </a:lnTo>
                <a:lnTo>
                  <a:pt x="472" y="181"/>
                </a:lnTo>
                <a:lnTo>
                  <a:pt x="469" y="184"/>
                </a:lnTo>
                <a:lnTo>
                  <a:pt x="469" y="187"/>
                </a:lnTo>
                <a:lnTo>
                  <a:pt x="466" y="193"/>
                </a:lnTo>
                <a:lnTo>
                  <a:pt x="466" y="196"/>
                </a:lnTo>
                <a:lnTo>
                  <a:pt x="466" y="201"/>
                </a:lnTo>
                <a:lnTo>
                  <a:pt x="469" y="207"/>
                </a:lnTo>
                <a:lnTo>
                  <a:pt x="472" y="210"/>
                </a:lnTo>
                <a:lnTo>
                  <a:pt x="478" y="213"/>
                </a:lnTo>
                <a:lnTo>
                  <a:pt x="481" y="216"/>
                </a:lnTo>
                <a:lnTo>
                  <a:pt x="481" y="222"/>
                </a:lnTo>
                <a:lnTo>
                  <a:pt x="487" y="224"/>
                </a:lnTo>
                <a:lnTo>
                  <a:pt x="487" y="230"/>
                </a:lnTo>
                <a:lnTo>
                  <a:pt x="489" y="230"/>
                </a:lnTo>
                <a:lnTo>
                  <a:pt x="489" y="233"/>
                </a:lnTo>
                <a:lnTo>
                  <a:pt x="489" y="236"/>
                </a:lnTo>
                <a:lnTo>
                  <a:pt x="489" y="242"/>
                </a:lnTo>
                <a:lnTo>
                  <a:pt x="487" y="242"/>
                </a:lnTo>
                <a:lnTo>
                  <a:pt x="484" y="242"/>
                </a:lnTo>
                <a:lnTo>
                  <a:pt x="484" y="245"/>
                </a:lnTo>
                <a:lnTo>
                  <a:pt x="481" y="245"/>
                </a:lnTo>
                <a:lnTo>
                  <a:pt x="478" y="245"/>
                </a:lnTo>
                <a:lnTo>
                  <a:pt x="475" y="245"/>
                </a:lnTo>
                <a:lnTo>
                  <a:pt x="475" y="242"/>
                </a:lnTo>
                <a:lnTo>
                  <a:pt x="472" y="242"/>
                </a:lnTo>
                <a:lnTo>
                  <a:pt x="472" y="245"/>
                </a:lnTo>
                <a:lnTo>
                  <a:pt x="469" y="245"/>
                </a:lnTo>
                <a:lnTo>
                  <a:pt x="466" y="245"/>
                </a:lnTo>
                <a:lnTo>
                  <a:pt x="466" y="242"/>
                </a:lnTo>
                <a:lnTo>
                  <a:pt x="466" y="245"/>
                </a:lnTo>
                <a:lnTo>
                  <a:pt x="464" y="245"/>
                </a:lnTo>
                <a:lnTo>
                  <a:pt x="464" y="247"/>
                </a:lnTo>
                <a:lnTo>
                  <a:pt x="461" y="247"/>
                </a:lnTo>
                <a:lnTo>
                  <a:pt x="461" y="245"/>
                </a:lnTo>
                <a:lnTo>
                  <a:pt x="458" y="247"/>
                </a:lnTo>
                <a:lnTo>
                  <a:pt x="458" y="245"/>
                </a:lnTo>
                <a:lnTo>
                  <a:pt x="452" y="245"/>
                </a:lnTo>
                <a:lnTo>
                  <a:pt x="455" y="250"/>
                </a:lnTo>
                <a:lnTo>
                  <a:pt x="452" y="250"/>
                </a:lnTo>
                <a:lnTo>
                  <a:pt x="452" y="253"/>
                </a:lnTo>
                <a:lnTo>
                  <a:pt x="449" y="250"/>
                </a:lnTo>
                <a:lnTo>
                  <a:pt x="446" y="250"/>
                </a:lnTo>
                <a:lnTo>
                  <a:pt x="440" y="247"/>
                </a:lnTo>
                <a:lnTo>
                  <a:pt x="440" y="245"/>
                </a:lnTo>
                <a:lnTo>
                  <a:pt x="438" y="245"/>
                </a:lnTo>
                <a:lnTo>
                  <a:pt x="435" y="242"/>
                </a:lnTo>
                <a:lnTo>
                  <a:pt x="435" y="245"/>
                </a:lnTo>
                <a:lnTo>
                  <a:pt x="438" y="247"/>
                </a:lnTo>
                <a:lnTo>
                  <a:pt x="438" y="250"/>
                </a:lnTo>
                <a:lnTo>
                  <a:pt x="438" y="253"/>
                </a:lnTo>
                <a:lnTo>
                  <a:pt x="435" y="253"/>
                </a:lnTo>
                <a:lnTo>
                  <a:pt x="435" y="250"/>
                </a:lnTo>
                <a:lnTo>
                  <a:pt x="432" y="250"/>
                </a:lnTo>
                <a:lnTo>
                  <a:pt x="429" y="250"/>
                </a:lnTo>
                <a:lnTo>
                  <a:pt x="429" y="247"/>
                </a:lnTo>
                <a:lnTo>
                  <a:pt x="426" y="245"/>
                </a:lnTo>
                <a:lnTo>
                  <a:pt x="423" y="247"/>
                </a:lnTo>
                <a:lnTo>
                  <a:pt x="423" y="250"/>
                </a:lnTo>
                <a:lnTo>
                  <a:pt x="423" y="253"/>
                </a:lnTo>
                <a:lnTo>
                  <a:pt x="423" y="256"/>
                </a:lnTo>
                <a:lnTo>
                  <a:pt x="426" y="259"/>
                </a:lnTo>
                <a:lnTo>
                  <a:pt x="426" y="262"/>
                </a:lnTo>
                <a:lnTo>
                  <a:pt x="423" y="262"/>
                </a:lnTo>
                <a:lnTo>
                  <a:pt x="420" y="259"/>
                </a:lnTo>
                <a:lnTo>
                  <a:pt x="420" y="262"/>
                </a:lnTo>
                <a:lnTo>
                  <a:pt x="420" y="265"/>
                </a:lnTo>
                <a:lnTo>
                  <a:pt x="423" y="265"/>
                </a:lnTo>
                <a:lnTo>
                  <a:pt x="420" y="265"/>
                </a:lnTo>
                <a:lnTo>
                  <a:pt x="423" y="262"/>
                </a:lnTo>
                <a:lnTo>
                  <a:pt x="423" y="265"/>
                </a:lnTo>
                <a:lnTo>
                  <a:pt x="426" y="265"/>
                </a:lnTo>
                <a:lnTo>
                  <a:pt x="426" y="268"/>
                </a:lnTo>
                <a:lnTo>
                  <a:pt x="429" y="270"/>
                </a:lnTo>
                <a:lnTo>
                  <a:pt x="429" y="273"/>
                </a:lnTo>
                <a:lnTo>
                  <a:pt x="426" y="273"/>
                </a:lnTo>
                <a:lnTo>
                  <a:pt x="426" y="276"/>
                </a:lnTo>
                <a:lnTo>
                  <a:pt x="423" y="273"/>
                </a:lnTo>
                <a:lnTo>
                  <a:pt x="423" y="276"/>
                </a:lnTo>
                <a:lnTo>
                  <a:pt x="420" y="273"/>
                </a:lnTo>
                <a:lnTo>
                  <a:pt x="417" y="276"/>
                </a:lnTo>
                <a:lnTo>
                  <a:pt x="415" y="276"/>
                </a:lnTo>
                <a:lnTo>
                  <a:pt x="417" y="276"/>
                </a:lnTo>
                <a:lnTo>
                  <a:pt x="415" y="276"/>
                </a:lnTo>
                <a:lnTo>
                  <a:pt x="409" y="276"/>
                </a:lnTo>
                <a:lnTo>
                  <a:pt x="409" y="279"/>
                </a:lnTo>
                <a:lnTo>
                  <a:pt x="412" y="276"/>
                </a:lnTo>
                <a:lnTo>
                  <a:pt x="415" y="279"/>
                </a:lnTo>
                <a:lnTo>
                  <a:pt x="415" y="285"/>
                </a:lnTo>
                <a:lnTo>
                  <a:pt x="415" y="282"/>
                </a:lnTo>
                <a:lnTo>
                  <a:pt x="412" y="282"/>
                </a:lnTo>
                <a:lnTo>
                  <a:pt x="412" y="285"/>
                </a:lnTo>
                <a:lnTo>
                  <a:pt x="409" y="285"/>
                </a:lnTo>
                <a:lnTo>
                  <a:pt x="406" y="285"/>
                </a:lnTo>
                <a:lnTo>
                  <a:pt x="403" y="285"/>
                </a:lnTo>
                <a:lnTo>
                  <a:pt x="400" y="288"/>
                </a:lnTo>
                <a:lnTo>
                  <a:pt x="403" y="291"/>
                </a:lnTo>
                <a:lnTo>
                  <a:pt x="400" y="291"/>
                </a:lnTo>
                <a:lnTo>
                  <a:pt x="397" y="291"/>
                </a:lnTo>
                <a:lnTo>
                  <a:pt x="397" y="293"/>
                </a:lnTo>
                <a:lnTo>
                  <a:pt x="400" y="291"/>
                </a:lnTo>
                <a:lnTo>
                  <a:pt x="403" y="293"/>
                </a:lnTo>
                <a:lnTo>
                  <a:pt x="403" y="299"/>
                </a:lnTo>
                <a:lnTo>
                  <a:pt x="406" y="299"/>
                </a:lnTo>
                <a:lnTo>
                  <a:pt x="406" y="302"/>
                </a:lnTo>
                <a:lnTo>
                  <a:pt x="400" y="299"/>
                </a:lnTo>
                <a:lnTo>
                  <a:pt x="400" y="302"/>
                </a:lnTo>
                <a:lnTo>
                  <a:pt x="403" y="308"/>
                </a:lnTo>
                <a:lnTo>
                  <a:pt x="400" y="308"/>
                </a:lnTo>
                <a:lnTo>
                  <a:pt x="400" y="311"/>
                </a:lnTo>
                <a:lnTo>
                  <a:pt x="400" y="314"/>
                </a:lnTo>
                <a:lnTo>
                  <a:pt x="400" y="317"/>
                </a:lnTo>
                <a:lnTo>
                  <a:pt x="397" y="317"/>
                </a:lnTo>
                <a:lnTo>
                  <a:pt x="397" y="319"/>
                </a:lnTo>
                <a:lnTo>
                  <a:pt x="394" y="322"/>
                </a:lnTo>
                <a:lnTo>
                  <a:pt x="394" y="325"/>
                </a:lnTo>
                <a:lnTo>
                  <a:pt x="392" y="328"/>
                </a:lnTo>
                <a:lnTo>
                  <a:pt x="392" y="331"/>
                </a:lnTo>
                <a:lnTo>
                  <a:pt x="389" y="331"/>
                </a:lnTo>
                <a:lnTo>
                  <a:pt x="392" y="334"/>
                </a:lnTo>
                <a:lnTo>
                  <a:pt x="389" y="334"/>
                </a:lnTo>
                <a:lnTo>
                  <a:pt x="389" y="337"/>
                </a:lnTo>
                <a:lnTo>
                  <a:pt x="386" y="337"/>
                </a:lnTo>
                <a:lnTo>
                  <a:pt x="383" y="334"/>
                </a:lnTo>
                <a:lnTo>
                  <a:pt x="383" y="337"/>
                </a:lnTo>
                <a:lnTo>
                  <a:pt x="386" y="340"/>
                </a:lnTo>
                <a:lnTo>
                  <a:pt x="389" y="342"/>
                </a:lnTo>
                <a:lnTo>
                  <a:pt x="392" y="342"/>
                </a:lnTo>
                <a:lnTo>
                  <a:pt x="394" y="342"/>
                </a:lnTo>
                <a:lnTo>
                  <a:pt x="392" y="345"/>
                </a:lnTo>
                <a:lnTo>
                  <a:pt x="394" y="348"/>
                </a:lnTo>
                <a:lnTo>
                  <a:pt x="392" y="348"/>
                </a:lnTo>
                <a:lnTo>
                  <a:pt x="392" y="351"/>
                </a:lnTo>
                <a:lnTo>
                  <a:pt x="394" y="354"/>
                </a:lnTo>
                <a:lnTo>
                  <a:pt x="397" y="357"/>
                </a:lnTo>
                <a:lnTo>
                  <a:pt x="397" y="354"/>
                </a:lnTo>
                <a:lnTo>
                  <a:pt x="400" y="357"/>
                </a:lnTo>
                <a:lnTo>
                  <a:pt x="403" y="357"/>
                </a:lnTo>
                <a:lnTo>
                  <a:pt x="403" y="360"/>
                </a:lnTo>
                <a:lnTo>
                  <a:pt x="406" y="360"/>
                </a:lnTo>
                <a:lnTo>
                  <a:pt x="403" y="360"/>
                </a:lnTo>
                <a:lnTo>
                  <a:pt x="400" y="360"/>
                </a:lnTo>
                <a:lnTo>
                  <a:pt x="403" y="363"/>
                </a:lnTo>
                <a:lnTo>
                  <a:pt x="403" y="365"/>
                </a:lnTo>
                <a:lnTo>
                  <a:pt x="406" y="365"/>
                </a:lnTo>
                <a:lnTo>
                  <a:pt x="406" y="363"/>
                </a:lnTo>
                <a:lnTo>
                  <a:pt x="409" y="365"/>
                </a:lnTo>
                <a:lnTo>
                  <a:pt x="409" y="368"/>
                </a:lnTo>
                <a:lnTo>
                  <a:pt x="406" y="368"/>
                </a:lnTo>
                <a:lnTo>
                  <a:pt x="406" y="371"/>
                </a:lnTo>
                <a:lnTo>
                  <a:pt x="406" y="374"/>
                </a:lnTo>
                <a:lnTo>
                  <a:pt x="403" y="374"/>
                </a:lnTo>
                <a:lnTo>
                  <a:pt x="403" y="377"/>
                </a:lnTo>
                <a:lnTo>
                  <a:pt x="400" y="377"/>
                </a:lnTo>
                <a:lnTo>
                  <a:pt x="400" y="380"/>
                </a:lnTo>
                <a:lnTo>
                  <a:pt x="397" y="380"/>
                </a:lnTo>
                <a:lnTo>
                  <a:pt x="394" y="383"/>
                </a:lnTo>
                <a:lnTo>
                  <a:pt x="394" y="386"/>
                </a:lnTo>
                <a:lnTo>
                  <a:pt x="394" y="389"/>
                </a:lnTo>
                <a:lnTo>
                  <a:pt x="392" y="389"/>
                </a:lnTo>
                <a:lnTo>
                  <a:pt x="392" y="391"/>
                </a:lnTo>
                <a:lnTo>
                  <a:pt x="389" y="391"/>
                </a:lnTo>
                <a:lnTo>
                  <a:pt x="389" y="394"/>
                </a:lnTo>
                <a:lnTo>
                  <a:pt x="386" y="394"/>
                </a:lnTo>
                <a:lnTo>
                  <a:pt x="386" y="397"/>
                </a:lnTo>
                <a:lnTo>
                  <a:pt x="386" y="400"/>
                </a:lnTo>
                <a:lnTo>
                  <a:pt x="386" y="403"/>
                </a:lnTo>
                <a:lnTo>
                  <a:pt x="386" y="406"/>
                </a:lnTo>
                <a:lnTo>
                  <a:pt x="386" y="409"/>
                </a:lnTo>
                <a:lnTo>
                  <a:pt x="383" y="409"/>
                </a:lnTo>
                <a:lnTo>
                  <a:pt x="386" y="409"/>
                </a:lnTo>
                <a:lnTo>
                  <a:pt x="383" y="412"/>
                </a:lnTo>
                <a:lnTo>
                  <a:pt x="383" y="414"/>
                </a:lnTo>
                <a:lnTo>
                  <a:pt x="380" y="417"/>
                </a:lnTo>
                <a:lnTo>
                  <a:pt x="380" y="420"/>
                </a:lnTo>
                <a:lnTo>
                  <a:pt x="377" y="420"/>
                </a:lnTo>
                <a:lnTo>
                  <a:pt x="380" y="420"/>
                </a:lnTo>
                <a:lnTo>
                  <a:pt x="377" y="423"/>
                </a:lnTo>
                <a:lnTo>
                  <a:pt x="374" y="423"/>
                </a:lnTo>
                <a:lnTo>
                  <a:pt x="374" y="429"/>
                </a:lnTo>
                <a:lnTo>
                  <a:pt x="368" y="435"/>
                </a:lnTo>
                <a:lnTo>
                  <a:pt x="363" y="437"/>
                </a:lnTo>
                <a:lnTo>
                  <a:pt x="360" y="437"/>
                </a:lnTo>
                <a:lnTo>
                  <a:pt x="354" y="435"/>
                </a:lnTo>
                <a:lnTo>
                  <a:pt x="354" y="437"/>
                </a:lnTo>
                <a:lnTo>
                  <a:pt x="354" y="440"/>
                </a:lnTo>
                <a:lnTo>
                  <a:pt x="351" y="440"/>
                </a:lnTo>
                <a:lnTo>
                  <a:pt x="348" y="446"/>
                </a:lnTo>
                <a:lnTo>
                  <a:pt x="345" y="449"/>
                </a:lnTo>
                <a:lnTo>
                  <a:pt x="345" y="452"/>
                </a:lnTo>
                <a:lnTo>
                  <a:pt x="343" y="458"/>
                </a:lnTo>
                <a:lnTo>
                  <a:pt x="340" y="452"/>
                </a:lnTo>
                <a:lnTo>
                  <a:pt x="337" y="449"/>
                </a:lnTo>
                <a:lnTo>
                  <a:pt x="334" y="446"/>
                </a:lnTo>
                <a:lnTo>
                  <a:pt x="334" y="449"/>
                </a:lnTo>
                <a:lnTo>
                  <a:pt x="334" y="452"/>
                </a:lnTo>
                <a:lnTo>
                  <a:pt x="334" y="455"/>
                </a:lnTo>
                <a:lnTo>
                  <a:pt x="337" y="455"/>
                </a:lnTo>
                <a:lnTo>
                  <a:pt x="337" y="458"/>
                </a:lnTo>
                <a:lnTo>
                  <a:pt x="337" y="461"/>
                </a:lnTo>
                <a:lnTo>
                  <a:pt x="334" y="458"/>
                </a:lnTo>
                <a:lnTo>
                  <a:pt x="331" y="455"/>
                </a:lnTo>
                <a:lnTo>
                  <a:pt x="328" y="452"/>
                </a:lnTo>
                <a:lnTo>
                  <a:pt x="331" y="458"/>
                </a:lnTo>
                <a:lnTo>
                  <a:pt x="328" y="458"/>
                </a:lnTo>
                <a:lnTo>
                  <a:pt x="328" y="455"/>
                </a:lnTo>
                <a:lnTo>
                  <a:pt x="325" y="458"/>
                </a:lnTo>
                <a:lnTo>
                  <a:pt x="325" y="461"/>
                </a:lnTo>
                <a:lnTo>
                  <a:pt x="325" y="463"/>
                </a:lnTo>
                <a:lnTo>
                  <a:pt x="328" y="466"/>
                </a:lnTo>
                <a:lnTo>
                  <a:pt x="325" y="466"/>
                </a:lnTo>
                <a:lnTo>
                  <a:pt x="322" y="466"/>
                </a:lnTo>
                <a:lnTo>
                  <a:pt x="322" y="469"/>
                </a:lnTo>
                <a:lnTo>
                  <a:pt x="322" y="472"/>
                </a:lnTo>
                <a:lnTo>
                  <a:pt x="320" y="472"/>
                </a:lnTo>
                <a:lnTo>
                  <a:pt x="317" y="472"/>
                </a:lnTo>
                <a:lnTo>
                  <a:pt x="317" y="475"/>
                </a:lnTo>
                <a:lnTo>
                  <a:pt x="320" y="475"/>
                </a:lnTo>
                <a:lnTo>
                  <a:pt x="320" y="478"/>
                </a:lnTo>
                <a:lnTo>
                  <a:pt x="320" y="481"/>
                </a:lnTo>
                <a:lnTo>
                  <a:pt x="317" y="481"/>
                </a:lnTo>
                <a:lnTo>
                  <a:pt x="317" y="478"/>
                </a:lnTo>
                <a:lnTo>
                  <a:pt x="314" y="478"/>
                </a:lnTo>
                <a:lnTo>
                  <a:pt x="311" y="478"/>
                </a:lnTo>
                <a:lnTo>
                  <a:pt x="308" y="481"/>
                </a:lnTo>
                <a:lnTo>
                  <a:pt x="305" y="481"/>
                </a:lnTo>
                <a:lnTo>
                  <a:pt x="308" y="478"/>
                </a:lnTo>
                <a:lnTo>
                  <a:pt x="305" y="475"/>
                </a:lnTo>
                <a:lnTo>
                  <a:pt x="305" y="478"/>
                </a:lnTo>
                <a:lnTo>
                  <a:pt x="305" y="481"/>
                </a:lnTo>
                <a:lnTo>
                  <a:pt x="305" y="484"/>
                </a:lnTo>
                <a:lnTo>
                  <a:pt x="302" y="481"/>
                </a:lnTo>
                <a:lnTo>
                  <a:pt x="302" y="486"/>
                </a:lnTo>
                <a:lnTo>
                  <a:pt x="299" y="484"/>
                </a:lnTo>
                <a:lnTo>
                  <a:pt x="299" y="486"/>
                </a:lnTo>
                <a:lnTo>
                  <a:pt x="299" y="489"/>
                </a:lnTo>
                <a:lnTo>
                  <a:pt x="296" y="495"/>
                </a:lnTo>
                <a:lnTo>
                  <a:pt x="296" y="492"/>
                </a:lnTo>
                <a:lnTo>
                  <a:pt x="294" y="492"/>
                </a:lnTo>
                <a:lnTo>
                  <a:pt x="296" y="495"/>
                </a:lnTo>
                <a:lnTo>
                  <a:pt x="294" y="495"/>
                </a:lnTo>
                <a:lnTo>
                  <a:pt x="291" y="492"/>
                </a:lnTo>
                <a:lnTo>
                  <a:pt x="291" y="495"/>
                </a:lnTo>
                <a:lnTo>
                  <a:pt x="291" y="498"/>
                </a:lnTo>
                <a:lnTo>
                  <a:pt x="296" y="498"/>
                </a:lnTo>
                <a:lnTo>
                  <a:pt x="296" y="495"/>
                </a:lnTo>
                <a:lnTo>
                  <a:pt x="299" y="495"/>
                </a:lnTo>
                <a:lnTo>
                  <a:pt x="299" y="498"/>
                </a:lnTo>
                <a:lnTo>
                  <a:pt x="302" y="498"/>
                </a:lnTo>
                <a:lnTo>
                  <a:pt x="302" y="501"/>
                </a:lnTo>
                <a:lnTo>
                  <a:pt x="299" y="504"/>
                </a:lnTo>
                <a:lnTo>
                  <a:pt x="299" y="507"/>
                </a:lnTo>
                <a:lnTo>
                  <a:pt x="296" y="507"/>
                </a:lnTo>
                <a:lnTo>
                  <a:pt x="296" y="509"/>
                </a:lnTo>
                <a:lnTo>
                  <a:pt x="294" y="509"/>
                </a:lnTo>
                <a:lnTo>
                  <a:pt x="294" y="512"/>
                </a:lnTo>
                <a:lnTo>
                  <a:pt x="291" y="515"/>
                </a:lnTo>
                <a:lnTo>
                  <a:pt x="291" y="518"/>
                </a:lnTo>
                <a:lnTo>
                  <a:pt x="288" y="521"/>
                </a:lnTo>
                <a:lnTo>
                  <a:pt x="288" y="524"/>
                </a:lnTo>
                <a:lnTo>
                  <a:pt x="285" y="527"/>
                </a:lnTo>
                <a:lnTo>
                  <a:pt x="285" y="530"/>
                </a:lnTo>
                <a:lnTo>
                  <a:pt x="285" y="533"/>
                </a:lnTo>
                <a:lnTo>
                  <a:pt x="282" y="535"/>
                </a:lnTo>
                <a:lnTo>
                  <a:pt x="279" y="538"/>
                </a:lnTo>
                <a:lnTo>
                  <a:pt x="276" y="541"/>
                </a:lnTo>
                <a:lnTo>
                  <a:pt x="273" y="541"/>
                </a:lnTo>
                <a:lnTo>
                  <a:pt x="271" y="541"/>
                </a:lnTo>
                <a:lnTo>
                  <a:pt x="271" y="544"/>
                </a:lnTo>
                <a:lnTo>
                  <a:pt x="271" y="547"/>
                </a:lnTo>
                <a:lnTo>
                  <a:pt x="268" y="547"/>
                </a:lnTo>
                <a:lnTo>
                  <a:pt x="265" y="547"/>
                </a:lnTo>
                <a:lnTo>
                  <a:pt x="262" y="544"/>
                </a:lnTo>
                <a:lnTo>
                  <a:pt x="262" y="541"/>
                </a:lnTo>
                <a:lnTo>
                  <a:pt x="259" y="538"/>
                </a:lnTo>
                <a:lnTo>
                  <a:pt x="259" y="541"/>
                </a:lnTo>
                <a:lnTo>
                  <a:pt x="256" y="544"/>
                </a:lnTo>
                <a:lnTo>
                  <a:pt x="259" y="544"/>
                </a:lnTo>
                <a:lnTo>
                  <a:pt x="262" y="547"/>
                </a:lnTo>
                <a:lnTo>
                  <a:pt x="262" y="550"/>
                </a:lnTo>
                <a:lnTo>
                  <a:pt x="265" y="553"/>
                </a:lnTo>
                <a:lnTo>
                  <a:pt x="262" y="553"/>
                </a:lnTo>
                <a:lnTo>
                  <a:pt x="262" y="556"/>
                </a:lnTo>
                <a:lnTo>
                  <a:pt x="259" y="556"/>
                </a:lnTo>
                <a:lnTo>
                  <a:pt x="259" y="558"/>
                </a:lnTo>
                <a:lnTo>
                  <a:pt x="262" y="558"/>
                </a:lnTo>
                <a:lnTo>
                  <a:pt x="262" y="561"/>
                </a:lnTo>
                <a:lnTo>
                  <a:pt x="262" y="564"/>
                </a:lnTo>
                <a:lnTo>
                  <a:pt x="265" y="564"/>
                </a:lnTo>
                <a:lnTo>
                  <a:pt x="268" y="564"/>
                </a:lnTo>
                <a:lnTo>
                  <a:pt x="271" y="564"/>
                </a:lnTo>
                <a:lnTo>
                  <a:pt x="268" y="567"/>
                </a:lnTo>
                <a:lnTo>
                  <a:pt x="265" y="567"/>
                </a:lnTo>
                <a:lnTo>
                  <a:pt x="265" y="564"/>
                </a:lnTo>
                <a:lnTo>
                  <a:pt x="262" y="564"/>
                </a:lnTo>
                <a:lnTo>
                  <a:pt x="265" y="567"/>
                </a:lnTo>
                <a:lnTo>
                  <a:pt x="265" y="570"/>
                </a:lnTo>
                <a:lnTo>
                  <a:pt x="265" y="573"/>
                </a:lnTo>
                <a:lnTo>
                  <a:pt x="72" y="846"/>
                </a:lnTo>
                <a:lnTo>
                  <a:pt x="69" y="849"/>
                </a:lnTo>
                <a:lnTo>
                  <a:pt x="69" y="855"/>
                </a:lnTo>
                <a:lnTo>
                  <a:pt x="66" y="858"/>
                </a:lnTo>
                <a:lnTo>
                  <a:pt x="69" y="861"/>
                </a:lnTo>
                <a:lnTo>
                  <a:pt x="66" y="864"/>
                </a:lnTo>
                <a:lnTo>
                  <a:pt x="63" y="864"/>
                </a:lnTo>
                <a:lnTo>
                  <a:pt x="60" y="872"/>
                </a:lnTo>
                <a:lnTo>
                  <a:pt x="63" y="878"/>
                </a:lnTo>
                <a:lnTo>
                  <a:pt x="69" y="878"/>
                </a:lnTo>
                <a:lnTo>
                  <a:pt x="69" y="881"/>
                </a:lnTo>
                <a:lnTo>
                  <a:pt x="66" y="884"/>
                </a:lnTo>
                <a:lnTo>
                  <a:pt x="63" y="887"/>
                </a:lnTo>
                <a:lnTo>
                  <a:pt x="60" y="892"/>
                </a:lnTo>
                <a:lnTo>
                  <a:pt x="55" y="895"/>
                </a:lnTo>
                <a:lnTo>
                  <a:pt x="55" y="898"/>
                </a:lnTo>
                <a:lnTo>
                  <a:pt x="52" y="901"/>
                </a:lnTo>
                <a:lnTo>
                  <a:pt x="55" y="901"/>
                </a:lnTo>
                <a:lnTo>
                  <a:pt x="60" y="901"/>
                </a:lnTo>
                <a:lnTo>
                  <a:pt x="63" y="898"/>
                </a:lnTo>
                <a:lnTo>
                  <a:pt x="66" y="892"/>
                </a:lnTo>
                <a:lnTo>
                  <a:pt x="66" y="898"/>
                </a:lnTo>
                <a:lnTo>
                  <a:pt x="63" y="901"/>
                </a:lnTo>
                <a:lnTo>
                  <a:pt x="63" y="904"/>
                </a:lnTo>
                <a:lnTo>
                  <a:pt x="69" y="901"/>
                </a:lnTo>
                <a:lnTo>
                  <a:pt x="69" y="898"/>
                </a:lnTo>
                <a:lnTo>
                  <a:pt x="69" y="895"/>
                </a:lnTo>
                <a:lnTo>
                  <a:pt x="72" y="892"/>
                </a:lnTo>
                <a:lnTo>
                  <a:pt x="80" y="892"/>
                </a:lnTo>
                <a:lnTo>
                  <a:pt x="80" y="887"/>
                </a:lnTo>
                <a:lnTo>
                  <a:pt x="80" y="884"/>
                </a:lnTo>
                <a:lnTo>
                  <a:pt x="83" y="887"/>
                </a:lnTo>
                <a:lnTo>
                  <a:pt x="83" y="881"/>
                </a:lnTo>
                <a:lnTo>
                  <a:pt x="89" y="881"/>
                </a:lnTo>
                <a:lnTo>
                  <a:pt x="92" y="881"/>
                </a:lnTo>
                <a:lnTo>
                  <a:pt x="89" y="890"/>
                </a:lnTo>
                <a:lnTo>
                  <a:pt x="92" y="892"/>
                </a:lnTo>
                <a:lnTo>
                  <a:pt x="98" y="884"/>
                </a:lnTo>
                <a:lnTo>
                  <a:pt x="101" y="881"/>
                </a:lnTo>
                <a:lnTo>
                  <a:pt x="104" y="878"/>
                </a:lnTo>
                <a:lnTo>
                  <a:pt x="106" y="878"/>
                </a:lnTo>
                <a:lnTo>
                  <a:pt x="112" y="872"/>
                </a:lnTo>
                <a:lnTo>
                  <a:pt x="112" y="869"/>
                </a:lnTo>
                <a:lnTo>
                  <a:pt x="115" y="869"/>
                </a:lnTo>
                <a:lnTo>
                  <a:pt x="112" y="875"/>
                </a:lnTo>
                <a:lnTo>
                  <a:pt x="115" y="875"/>
                </a:lnTo>
                <a:lnTo>
                  <a:pt x="121" y="869"/>
                </a:lnTo>
                <a:lnTo>
                  <a:pt x="124" y="867"/>
                </a:lnTo>
                <a:lnTo>
                  <a:pt x="121" y="864"/>
                </a:lnTo>
                <a:lnTo>
                  <a:pt x="124" y="864"/>
                </a:lnTo>
                <a:lnTo>
                  <a:pt x="124" y="861"/>
                </a:lnTo>
                <a:lnTo>
                  <a:pt x="127" y="855"/>
                </a:lnTo>
                <a:lnTo>
                  <a:pt x="129" y="852"/>
                </a:lnTo>
                <a:lnTo>
                  <a:pt x="127" y="846"/>
                </a:lnTo>
                <a:lnTo>
                  <a:pt x="129" y="846"/>
                </a:lnTo>
                <a:lnTo>
                  <a:pt x="129" y="844"/>
                </a:lnTo>
                <a:lnTo>
                  <a:pt x="132" y="838"/>
                </a:lnTo>
                <a:lnTo>
                  <a:pt x="129" y="835"/>
                </a:lnTo>
                <a:lnTo>
                  <a:pt x="129" y="841"/>
                </a:lnTo>
                <a:lnTo>
                  <a:pt x="127" y="844"/>
                </a:lnTo>
                <a:lnTo>
                  <a:pt x="124" y="838"/>
                </a:lnTo>
                <a:lnTo>
                  <a:pt x="127" y="835"/>
                </a:lnTo>
                <a:lnTo>
                  <a:pt x="129" y="829"/>
                </a:lnTo>
                <a:lnTo>
                  <a:pt x="129" y="826"/>
                </a:lnTo>
                <a:lnTo>
                  <a:pt x="129" y="823"/>
                </a:lnTo>
                <a:lnTo>
                  <a:pt x="129" y="818"/>
                </a:lnTo>
                <a:lnTo>
                  <a:pt x="127" y="823"/>
                </a:lnTo>
                <a:lnTo>
                  <a:pt x="127" y="820"/>
                </a:lnTo>
                <a:lnTo>
                  <a:pt x="127" y="818"/>
                </a:lnTo>
                <a:lnTo>
                  <a:pt x="124" y="818"/>
                </a:lnTo>
                <a:lnTo>
                  <a:pt x="124" y="820"/>
                </a:lnTo>
                <a:lnTo>
                  <a:pt x="121" y="820"/>
                </a:lnTo>
                <a:lnTo>
                  <a:pt x="118" y="818"/>
                </a:lnTo>
                <a:lnTo>
                  <a:pt x="118" y="815"/>
                </a:lnTo>
                <a:lnTo>
                  <a:pt x="118" y="818"/>
                </a:lnTo>
                <a:lnTo>
                  <a:pt x="115" y="820"/>
                </a:lnTo>
                <a:lnTo>
                  <a:pt x="115" y="818"/>
                </a:lnTo>
                <a:lnTo>
                  <a:pt x="115" y="815"/>
                </a:lnTo>
                <a:lnTo>
                  <a:pt x="118" y="815"/>
                </a:lnTo>
                <a:lnTo>
                  <a:pt x="115" y="812"/>
                </a:lnTo>
                <a:lnTo>
                  <a:pt x="112" y="812"/>
                </a:lnTo>
                <a:lnTo>
                  <a:pt x="109" y="815"/>
                </a:lnTo>
                <a:lnTo>
                  <a:pt x="106" y="818"/>
                </a:lnTo>
                <a:lnTo>
                  <a:pt x="109" y="820"/>
                </a:lnTo>
                <a:lnTo>
                  <a:pt x="106" y="820"/>
                </a:lnTo>
                <a:lnTo>
                  <a:pt x="109" y="823"/>
                </a:lnTo>
                <a:lnTo>
                  <a:pt x="106" y="826"/>
                </a:lnTo>
                <a:lnTo>
                  <a:pt x="104" y="823"/>
                </a:lnTo>
                <a:lnTo>
                  <a:pt x="104" y="820"/>
                </a:lnTo>
                <a:lnTo>
                  <a:pt x="101" y="820"/>
                </a:lnTo>
                <a:lnTo>
                  <a:pt x="101" y="818"/>
                </a:lnTo>
                <a:lnTo>
                  <a:pt x="101" y="815"/>
                </a:lnTo>
                <a:lnTo>
                  <a:pt x="98" y="818"/>
                </a:lnTo>
                <a:lnTo>
                  <a:pt x="95" y="818"/>
                </a:lnTo>
                <a:lnTo>
                  <a:pt x="95" y="820"/>
                </a:lnTo>
                <a:lnTo>
                  <a:pt x="98" y="823"/>
                </a:lnTo>
                <a:lnTo>
                  <a:pt x="95" y="823"/>
                </a:lnTo>
                <a:lnTo>
                  <a:pt x="92" y="823"/>
                </a:lnTo>
                <a:lnTo>
                  <a:pt x="92" y="826"/>
                </a:lnTo>
                <a:lnTo>
                  <a:pt x="92" y="823"/>
                </a:lnTo>
                <a:lnTo>
                  <a:pt x="92" y="818"/>
                </a:lnTo>
                <a:lnTo>
                  <a:pt x="86" y="820"/>
                </a:lnTo>
                <a:lnTo>
                  <a:pt x="89" y="823"/>
                </a:lnTo>
                <a:lnTo>
                  <a:pt x="89" y="826"/>
                </a:lnTo>
                <a:lnTo>
                  <a:pt x="86" y="826"/>
                </a:lnTo>
                <a:lnTo>
                  <a:pt x="89" y="829"/>
                </a:lnTo>
                <a:lnTo>
                  <a:pt x="86" y="832"/>
                </a:lnTo>
                <a:lnTo>
                  <a:pt x="89" y="832"/>
                </a:lnTo>
                <a:lnTo>
                  <a:pt x="89" y="835"/>
                </a:lnTo>
                <a:lnTo>
                  <a:pt x="92" y="841"/>
                </a:lnTo>
                <a:lnTo>
                  <a:pt x="92" y="846"/>
                </a:lnTo>
                <a:lnTo>
                  <a:pt x="95" y="849"/>
                </a:lnTo>
                <a:lnTo>
                  <a:pt x="95" y="852"/>
                </a:lnTo>
                <a:lnTo>
                  <a:pt x="95" y="855"/>
                </a:lnTo>
                <a:lnTo>
                  <a:pt x="95" y="858"/>
                </a:lnTo>
                <a:lnTo>
                  <a:pt x="92" y="858"/>
                </a:lnTo>
                <a:lnTo>
                  <a:pt x="89" y="858"/>
                </a:lnTo>
                <a:lnTo>
                  <a:pt x="86" y="852"/>
                </a:lnTo>
                <a:lnTo>
                  <a:pt x="86" y="849"/>
                </a:lnTo>
                <a:lnTo>
                  <a:pt x="86" y="846"/>
                </a:lnTo>
                <a:lnTo>
                  <a:pt x="86" y="849"/>
                </a:lnTo>
                <a:lnTo>
                  <a:pt x="83" y="846"/>
                </a:lnTo>
                <a:lnTo>
                  <a:pt x="83" y="844"/>
                </a:lnTo>
                <a:lnTo>
                  <a:pt x="80" y="846"/>
                </a:lnTo>
                <a:lnTo>
                  <a:pt x="78" y="844"/>
                </a:lnTo>
                <a:lnTo>
                  <a:pt x="78" y="841"/>
                </a:lnTo>
                <a:lnTo>
                  <a:pt x="75" y="844"/>
                </a:lnTo>
                <a:lnTo>
                  <a:pt x="75" y="846"/>
                </a:lnTo>
                <a:lnTo>
                  <a:pt x="72" y="846"/>
                </a:lnTo>
                <a:lnTo>
                  <a:pt x="265" y="573"/>
                </a:lnTo>
                <a:lnTo>
                  <a:pt x="135" y="944"/>
                </a:lnTo>
                <a:lnTo>
                  <a:pt x="135" y="947"/>
                </a:lnTo>
                <a:lnTo>
                  <a:pt x="135" y="953"/>
                </a:lnTo>
                <a:lnTo>
                  <a:pt x="138" y="950"/>
                </a:lnTo>
                <a:lnTo>
                  <a:pt x="141" y="944"/>
                </a:lnTo>
                <a:lnTo>
                  <a:pt x="144" y="936"/>
                </a:lnTo>
                <a:lnTo>
                  <a:pt x="147" y="930"/>
                </a:lnTo>
                <a:lnTo>
                  <a:pt x="150" y="924"/>
                </a:lnTo>
                <a:lnTo>
                  <a:pt x="152" y="921"/>
                </a:lnTo>
                <a:lnTo>
                  <a:pt x="155" y="913"/>
                </a:lnTo>
                <a:lnTo>
                  <a:pt x="158" y="907"/>
                </a:lnTo>
                <a:lnTo>
                  <a:pt x="158" y="901"/>
                </a:lnTo>
                <a:lnTo>
                  <a:pt x="161" y="895"/>
                </a:lnTo>
                <a:lnTo>
                  <a:pt x="164" y="890"/>
                </a:lnTo>
                <a:lnTo>
                  <a:pt x="167" y="892"/>
                </a:lnTo>
                <a:lnTo>
                  <a:pt x="170" y="890"/>
                </a:lnTo>
                <a:lnTo>
                  <a:pt x="173" y="887"/>
                </a:lnTo>
                <a:lnTo>
                  <a:pt x="170" y="884"/>
                </a:lnTo>
                <a:lnTo>
                  <a:pt x="164" y="881"/>
                </a:lnTo>
                <a:lnTo>
                  <a:pt x="167" y="878"/>
                </a:lnTo>
                <a:lnTo>
                  <a:pt x="167" y="872"/>
                </a:lnTo>
                <a:lnTo>
                  <a:pt x="170" y="867"/>
                </a:lnTo>
                <a:lnTo>
                  <a:pt x="170" y="864"/>
                </a:lnTo>
                <a:lnTo>
                  <a:pt x="167" y="861"/>
                </a:lnTo>
                <a:lnTo>
                  <a:pt x="164" y="867"/>
                </a:lnTo>
                <a:lnTo>
                  <a:pt x="158" y="872"/>
                </a:lnTo>
                <a:lnTo>
                  <a:pt x="155" y="878"/>
                </a:lnTo>
                <a:lnTo>
                  <a:pt x="152" y="878"/>
                </a:lnTo>
                <a:lnTo>
                  <a:pt x="152" y="881"/>
                </a:lnTo>
                <a:lnTo>
                  <a:pt x="150" y="884"/>
                </a:lnTo>
                <a:lnTo>
                  <a:pt x="150" y="890"/>
                </a:lnTo>
                <a:lnTo>
                  <a:pt x="150" y="892"/>
                </a:lnTo>
                <a:lnTo>
                  <a:pt x="147" y="892"/>
                </a:lnTo>
                <a:lnTo>
                  <a:pt x="150" y="892"/>
                </a:lnTo>
                <a:lnTo>
                  <a:pt x="147" y="895"/>
                </a:lnTo>
                <a:lnTo>
                  <a:pt x="144" y="904"/>
                </a:lnTo>
                <a:lnTo>
                  <a:pt x="141" y="910"/>
                </a:lnTo>
                <a:lnTo>
                  <a:pt x="138" y="916"/>
                </a:lnTo>
                <a:lnTo>
                  <a:pt x="138" y="921"/>
                </a:lnTo>
                <a:lnTo>
                  <a:pt x="135" y="930"/>
                </a:lnTo>
                <a:lnTo>
                  <a:pt x="135" y="936"/>
                </a:lnTo>
                <a:lnTo>
                  <a:pt x="132" y="941"/>
                </a:lnTo>
                <a:lnTo>
                  <a:pt x="135" y="944"/>
                </a:lnTo>
                <a:lnTo>
                  <a:pt x="265" y="573"/>
                </a:lnTo>
                <a:lnTo>
                  <a:pt x="196" y="818"/>
                </a:lnTo>
                <a:lnTo>
                  <a:pt x="193" y="818"/>
                </a:lnTo>
                <a:lnTo>
                  <a:pt x="187" y="820"/>
                </a:lnTo>
                <a:lnTo>
                  <a:pt x="181" y="820"/>
                </a:lnTo>
                <a:lnTo>
                  <a:pt x="187" y="823"/>
                </a:lnTo>
                <a:lnTo>
                  <a:pt x="193" y="823"/>
                </a:lnTo>
                <a:lnTo>
                  <a:pt x="193" y="820"/>
                </a:lnTo>
                <a:lnTo>
                  <a:pt x="196" y="820"/>
                </a:lnTo>
                <a:lnTo>
                  <a:pt x="193" y="823"/>
                </a:lnTo>
                <a:lnTo>
                  <a:pt x="196" y="823"/>
                </a:lnTo>
                <a:lnTo>
                  <a:pt x="199" y="826"/>
                </a:lnTo>
                <a:lnTo>
                  <a:pt x="196" y="829"/>
                </a:lnTo>
                <a:lnTo>
                  <a:pt x="204" y="832"/>
                </a:lnTo>
                <a:lnTo>
                  <a:pt x="207" y="832"/>
                </a:lnTo>
                <a:lnTo>
                  <a:pt x="210" y="829"/>
                </a:lnTo>
                <a:lnTo>
                  <a:pt x="207" y="826"/>
                </a:lnTo>
                <a:lnTo>
                  <a:pt x="216" y="826"/>
                </a:lnTo>
                <a:lnTo>
                  <a:pt x="213" y="823"/>
                </a:lnTo>
                <a:lnTo>
                  <a:pt x="219" y="823"/>
                </a:lnTo>
                <a:lnTo>
                  <a:pt x="224" y="820"/>
                </a:lnTo>
                <a:lnTo>
                  <a:pt x="230" y="818"/>
                </a:lnTo>
                <a:lnTo>
                  <a:pt x="233" y="818"/>
                </a:lnTo>
                <a:lnTo>
                  <a:pt x="230" y="815"/>
                </a:lnTo>
                <a:lnTo>
                  <a:pt x="219" y="820"/>
                </a:lnTo>
                <a:lnTo>
                  <a:pt x="213" y="820"/>
                </a:lnTo>
                <a:lnTo>
                  <a:pt x="210" y="818"/>
                </a:lnTo>
                <a:lnTo>
                  <a:pt x="207" y="820"/>
                </a:lnTo>
                <a:lnTo>
                  <a:pt x="210" y="818"/>
                </a:lnTo>
                <a:lnTo>
                  <a:pt x="207" y="818"/>
                </a:lnTo>
                <a:lnTo>
                  <a:pt x="204" y="820"/>
                </a:lnTo>
                <a:lnTo>
                  <a:pt x="201" y="818"/>
                </a:lnTo>
                <a:lnTo>
                  <a:pt x="199" y="818"/>
                </a:lnTo>
                <a:lnTo>
                  <a:pt x="196" y="818"/>
                </a:lnTo>
                <a:lnTo>
                  <a:pt x="265" y="573"/>
                </a:lnTo>
                <a:close/>
              </a:path>
            </a:pathLst>
          </a:custGeom>
          <a:solidFill>
            <a:schemeClr val="bg1"/>
          </a:solidFill>
          <a:ln w="12700" cmpd="sng">
            <a:noFill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310" name="Freeform 259"/>
          <p:cNvSpPr>
            <a:spLocks/>
          </p:cNvSpPr>
          <p:nvPr/>
        </p:nvSpPr>
        <p:spPr bwMode="auto">
          <a:xfrm>
            <a:off x="6510338" y="1482725"/>
            <a:ext cx="841375" cy="1612900"/>
          </a:xfrm>
          <a:custGeom>
            <a:avLst/>
            <a:gdLst>
              <a:gd name="T0" fmla="*/ 2147483647 w 489"/>
              <a:gd name="T1" fmla="*/ 2147483647 h 1166"/>
              <a:gd name="T2" fmla="*/ 2147483647 w 489"/>
              <a:gd name="T3" fmla="*/ 2147483647 h 1166"/>
              <a:gd name="T4" fmla="*/ 2147483647 w 489"/>
              <a:gd name="T5" fmla="*/ 2147483647 h 1166"/>
              <a:gd name="T6" fmla="*/ 2147483647 w 489"/>
              <a:gd name="T7" fmla="*/ 2147483647 h 1166"/>
              <a:gd name="T8" fmla="*/ 2147483647 w 489"/>
              <a:gd name="T9" fmla="*/ 2147483647 h 1166"/>
              <a:gd name="T10" fmla="*/ 2147483647 w 489"/>
              <a:gd name="T11" fmla="*/ 2147483647 h 1166"/>
              <a:gd name="T12" fmla="*/ 2147483647 w 489"/>
              <a:gd name="T13" fmla="*/ 2147483647 h 1166"/>
              <a:gd name="T14" fmla="*/ 2147483647 w 489"/>
              <a:gd name="T15" fmla="*/ 2147483647 h 1166"/>
              <a:gd name="T16" fmla="*/ 2147483647 w 489"/>
              <a:gd name="T17" fmla="*/ 2147483647 h 1166"/>
              <a:gd name="T18" fmla="*/ 2147483647 w 489"/>
              <a:gd name="T19" fmla="*/ 2147483647 h 1166"/>
              <a:gd name="T20" fmla="*/ 2147483647 w 489"/>
              <a:gd name="T21" fmla="*/ 2147483647 h 1166"/>
              <a:gd name="T22" fmla="*/ 2147483647 w 489"/>
              <a:gd name="T23" fmla="*/ 2147483647 h 1166"/>
              <a:gd name="T24" fmla="*/ 2147483647 w 489"/>
              <a:gd name="T25" fmla="*/ 2147483647 h 1166"/>
              <a:gd name="T26" fmla="*/ 2147483647 w 489"/>
              <a:gd name="T27" fmla="*/ 2147483647 h 1166"/>
              <a:gd name="T28" fmla="*/ 2147483647 w 489"/>
              <a:gd name="T29" fmla="*/ 2147483647 h 1166"/>
              <a:gd name="T30" fmla="*/ 2147483647 w 489"/>
              <a:gd name="T31" fmla="*/ 2147483647 h 1166"/>
              <a:gd name="T32" fmla="*/ 2147483647 w 489"/>
              <a:gd name="T33" fmla="*/ 2147483647 h 1166"/>
              <a:gd name="T34" fmla="*/ 2147483647 w 489"/>
              <a:gd name="T35" fmla="*/ 2147483647 h 1166"/>
              <a:gd name="T36" fmla="*/ 2147483647 w 489"/>
              <a:gd name="T37" fmla="*/ 2147483647 h 1166"/>
              <a:gd name="T38" fmla="*/ 2147483647 w 489"/>
              <a:gd name="T39" fmla="*/ 2147483647 h 1166"/>
              <a:gd name="T40" fmla="*/ 2147483647 w 489"/>
              <a:gd name="T41" fmla="*/ 2147483647 h 1166"/>
              <a:gd name="T42" fmla="*/ 2147483647 w 489"/>
              <a:gd name="T43" fmla="*/ 2147483647 h 1166"/>
              <a:gd name="T44" fmla="*/ 2147483647 w 489"/>
              <a:gd name="T45" fmla="*/ 2147483647 h 1166"/>
              <a:gd name="T46" fmla="*/ 2147483647 w 489"/>
              <a:gd name="T47" fmla="*/ 2147483647 h 1166"/>
              <a:gd name="T48" fmla="*/ 2147483647 w 489"/>
              <a:gd name="T49" fmla="*/ 2147483647 h 1166"/>
              <a:gd name="T50" fmla="*/ 2147483647 w 489"/>
              <a:gd name="T51" fmla="*/ 2147483647 h 1166"/>
              <a:gd name="T52" fmla="*/ 2147483647 w 489"/>
              <a:gd name="T53" fmla="*/ 2147483647 h 1166"/>
              <a:gd name="T54" fmla="*/ 2147483647 w 489"/>
              <a:gd name="T55" fmla="*/ 2147483647 h 1166"/>
              <a:gd name="T56" fmla="*/ 2147483647 w 489"/>
              <a:gd name="T57" fmla="*/ 2147483647 h 1166"/>
              <a:gd name="T58" fmla="*/ 2147483647 w 489"/>
              <a:gd name="T59" fmla="*/ 2147483647 h 1166"/>
              <a:gd name="T60" fmla="*/ 2147483647 w 489"/>
              <a:gd name="T61" fmla="*/ 2147483647 h 1166"/>
              <a:gd name="T62" fmla="*/ 2147483647 w 489"/>
              <a:gd name="T63" fmla="*/ 2147483647 h 1166"/>
              <a:gd name="T64" fmla="*/ 2147483647 w 489"/>
              <a:gd name="T65" fmla="*/ 2147483647 h 1166"/>
              <a:gd name="T66" fmla="*/ 2147483647 w 489"/>
              <a:gd name="T67" fmla="*/ 2147483647 h 1166"/>
              <a:gd name="T68" fmla="*/ 2147483647 w 489"/>
              <a:gd name="T69" fmla="*/ 2147483647 h 1166"/>
              <a:gd name="T70" fmla="*/ 2147483647 w 489"/>
              <a:gd name="T71" fmla="*/ 2147483647 h 1166"/>
              <a:gd name="T72" fmla="*/ 2147483647 w 489"/>
              <a:gd name="T73" fmla="*/ 2147483647 h 1166"/>
              <a:gd name="T74" fmla="*/ 2147483647 w 489"/>
              <a:gd name="T75" fmla="*/ 2147483647 h 1166"/>
              <a:gd name="T76" fmla="*/ 2147483647 w 489"/>
              <a:gd name="T77" fmla="*/ 2147483647 h 1166"/>
              <a:gd name="T78" fmla="*/ 2147483647 w 489"/>
              <a:gd name="T79" fmla="*/ 2147483647 h 1166"/>
              <a:gd name="T80" fmla="*/ 2147483647 w 489"/>
              <a:gd name="T81" fmla="*/ 2147483647 h 1166"/>
              <a:gd name="T82" fmla="*/ 2147483647 w 489"/>
              <a:gd name="T83" fmla="*/ 2147483647 h 1166"/>
              <a:gd name="T84" fmla="*/ 2147483647 w 489"/>
              <a:gd name="T85" fmla="*/ 2147483647 h 1166"/>
              <a:gd name="T86" fmla="*/ 2147483647 w 489"/>
              <a:gd name="T87" fmla="*/ 2147483647 h 1166"/>
              <a:gd name="T88" fmla="*/ 2147483647 w 489"/>
              <a:gd name="T89" fmla="*/ 2147483647 h 1166"/>
              <a:gd name="T90" fmla="*/ 2147483647 w 489"/>
              <a:gd name="T91" fmla="*/ 2147483647 h 1166"/>
              <a:gd name="T92" fmla="*/ 2147483647 w 489"/>
              <a:gd name="T93" fmla="*/ 2147483647 h 1166"/>
              <a:gd name="T94" fmla="*/ 2147483647 w 489"/>
              <a:gd name="T95" fmla="*/ 2147483647 h 1166"/>
              <a:gd name="T96" fmla="*/ 2147483647 w 489"/>
              <a:gd name="T97" fmla="*/ 2147483647 h 1166"/>
              <a:gd name="T98" fmla="*/ 2147483647 w 489"/>
              <a:gd name="T99" fmla="*/ 2147483647 h 1166"/>
              <a:gd name="T100" fmla="*/ 2147483647 w 489"/>
              <a:gd name="T101" fmla="*/ 2147483647 h 1166"/>
              <a:gd name="T102" fmla="*/ 2147483647 w 489"/>
              <a:gd name="T103" fmla="*/ 2147483647 h 1166"/>
              <a:gd name="T104" fmla="*/ 2147483647 w 489"/>
              <a:gd name="T105" fmla="*/ 2147483647 h 1166"/>
              <a:gd name="T106" fmla="*/ 2147483647 w 489"/>
              <a:gd name="T107" fmla="*/ 2147483647 h 1166"/>
              <a:gd name="T108" fmla="*/ 2147483647 w 489"/>
              <a:gd name="T109" fmla="*/ 2147483647 h 1166"/>
              <a:gd name="T110" fmla="*/ 2147483647 w 489"/>
              <a:gd name="T111" fmla="*/ 2147483647 h 1166"/>
              <a:gd name="T112" fmla="*/ 2147483647 w 489"/>
              <a:gd name="T113" fmla="*/ 2147483647 h 1166"/>
              <a:gd name="T114" fmla="*/ 2147483647 w 489"/>
              <a:gd name="T115" fmla="*/ 2147483647 h 1166"/>
              <a:gd name="T116" fmla="*/ 2147483647 w 489"/>
              <a:gd name="T117" fmla="*/ 2147483647 h 1166"/>
              <a:gd name="T118" fmla="*/ 2147483647 w 489"/>
              <a:gd name="T119" fmla="*/ 2147483647 h 1166"/>
              <a:gd name="T120" fmla="*/ 2147483647 w 489"/>
              <a:gd name="T121" fmla="*/ 2147483647 h 1166"/>
              <a:gd name="T122" fmla="*/ 2147483647 w 489"/>
              <a:gd name="T123" fmla="*/ 2147483647 h 116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89"/>
              <a:gd name="T187" fmla="*/ 0 h 1166"/>
              <a:gd name="T188" fmla="*/ 489 w 489"/>
              <a:gd name="T189" fmla="*/ 1166 h 116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89" h="1166">
                <a:moveTo>
                  <a:pt x="265" y="573"/>
                </a:moveTo>
                <a:lnTo>
                  <a:pt x="262" y="581"/>
                </a:lnTo>
                <a:lnTo>
                  <a:pt x="262" y="584"/>
                </a:lnTo>
                <a:lnTo>
                  <a:pt x="262" y="587"/>
                </a:lnTo>
                <a:lnTo>
                  <a:pt x="259" y="590"/>
                </a:lnTo>
                <a:lnTo>
                  <a:pt x="259" y="593"/>
                </a:lnTo>
                <a:lnTo>
                  <a:pt x="259" y="596"/>
                </a:lnTo>
                <a:lnTo>
                  <a:pt x="259" y="599"/>
                </a:lnTo>
                <a:lnTo>
                  <a:pt x="259" y="602"/>
                </a:lnTo>
                <a:lnTo>
                  <a:pt x="262" y="602"/>
                </a:lnTo>
                <a:lnTo>
                  <a:pt x="262" y="605"/>
                </a:lnTo>
                <a:lnTo>
                  <a:pt x="262" y="610"/>
                </a:lnTo>
                <a:lnTo>
                  <a:pt x="265" y="607"/>
                </a:lnTo>
                <a:lnTo>
                  <a:pt x="268" y="610"/>
                </a:lnTo>
                <a:lnTo>
                  <a:pt x="268" y="613"/>
                </a:lnTo>
                <a:lnTo>
                  <a:pt x="265" y="616"/>
                </a:lnTo>
                <a:lnTo>
                  <a:pt x="265" y="619"/>
                </a:lnTo>
                <a:lnTo>
                  <a:pt x="262" y="616"/>
                </a:lnTo>
                <a:lnTo>
                  <a:pt x="262" y="613"/>
                </a:lnTo>
                <a:lnTo>
                  <a:pt x="259" y="613"/>
                </a:lnTo>
                <a:lnTo>
                  <a:pt x="256" y="616"/>
                </a:lnTo>
                <a:lnTo>
                  <a:pt x="256" y="619"/>
                </a:lnTo>
                <a:lnTo>
                  <a:pt x="256" y="622"/>
                </a:lnTo>
                <a:lnTo>
                  <a:pt x="253" y="622"/>
                </a:lnTo>
                <a:lnTo>
                  <a:pt x="253" y="625"/>
                </a:lnTo>
                <a:lnTo>
                  <a:pt x="256" y="625"/>
                </a:lnTo>
                <a:lnTo>
                  <a:pt x="253" y="628"/>
                </a:lnTo>
                <a:lnTo>
                  <a:pt x="253" y="630"/>
                </a:lnTo>
                <a:lnTo>
                  <a:pt x="253" y="633"/>
                </a:lnTo>
                <a:lnTo>
                  <a:pt x="256" y="633"/>
                </a:lnTo>
                <a:lnTo>
                  <a:pt x="256" y="636"/>
                </a:lnTo>
                <a:lnTo>
                  <a:pt x="253" y="636"/>
                </a:lnTo>
                <a:lnTo>
                  <a:pt x="250" y="639"/>
                </a:lnTo>
                <a:lnTo>
                  <a:pt x="253" y="639"/>
                </a:lnTo>
                <a:lnTo>
                  <a:pt x="253" y="642"/>
                </a:lnTo>
                <a:lnTo>
                  <a:pt x="256" y="645"/>
                </a:lnTo>
                <a:lnTo>
                  <a:pt x="259" y="645"/>
                </a:lnTo>
                <a:lnTo>
                  <a:pt x="259" y="648"/>
                </a:lnTo>
                <a:lnTo>
                  <a:pt x="256" y="648"/>
                </a:lnTo>
                <a:lnTo>
                  <a:pt x="256" y="651"/>
                </a:lnTo>
                <a:lnTo>
                  <a:pt x="256" y="653"/>
                </a:lnTo>
                <a:lnTo>
                  <a:pt x="256" y="656"/>
                </a:lnTo>
                <a:lnTo>
                  <a:pt x="256" y="659"/>
                </a:lnTo>
                <a:lnTo>
                  <a:pt x="256" y="662"/>
                </a:lnTo>
                <a:lnTo>
                  <a:pt x="256" y="665"/>
                </a:lnTo>
                <a:lnTo>
                  <a:pt x="256" y="668"/>
                </a:lnTo>
                <a:lnTo>
                  <a:pt x="256" y="671"/>
                </a:lnTo>
                <a:lnTo>
                  <a:pt x="259" y="671"/>
                </a:lnTo>
                <a:lnTo>
                  <a:pt x="259" y="674"/>
                </a:lnTo>
                <a:lnTo>
                  <a:pt x="256" y="674"/>
                </a:lnTo>
                <a:lnTo>
                  <a:pt x="256" y="676"/>
                </a:lnTo>
                <a:lnTo>
                  <a:pt x="259" y="679"/>
                </a:lnTo>
                <a:lnTo>
                  <a:pt x="262" y="679"/>
                </a:lnTo>
                <a:lnTo>
                  <a:pt x="262" y="682"/>
                </a:lnTo>
                <a:lnTo>
                  <a:pt x="265" y="685"/>
                </a:lnTo>
                <a:lnTo>
                  <a:pt x="262" y="685"/>
                </a:lnTo>
                <a:lnTo>
                  <a:pt x="262" y="688"/>
                </a:lnTo>
                <a:lnTo>
                  <a:pt x="262" y="691"/>
                </a:lnTo>
                <a:lnTo>
                  <a:pt x="265" y="691"/>
                </a:lnTo>
                <a:lnTo>
                  <a:pt x="265" y="694"/>
                </a:lnTo>
                <a:lnTo>
                  <a:pt x="262" y="697"/>
                </a:lnTo>
                <a:lnTo>
                  <a:pt x="259" y="700"/>
                </a:lnTo>
                <a:lnTo>
                  <a:pt x="262" y="700"/>
                </a:lnTo>
                <a:lnTo>
                  <a:pt x="265" y="700"/>
                </a:lnTo>
                <a:lnTo>
                  <a:pt x="268" y="700"/>
                </a:lnTo>
                <a:lnTo>
                  <a:pt x="271" y="700"/>
                </a:lnTo>
                <a:lnTo>
                  <a:pt x="273" y="700"/>
                </a:lnTo>
                <a:lnTo>
                  <a:pt x="276" y="700"/>
                </a:lnTo>
                <a:lnTo>
                  <a:pt x="276" y="702"/>
                </a:lnTo>
                <a:lnTo>
                  <a:pt x="279" y="705"/>
                </a:lnTo>
                <a:lnTo>
                  <a:pt x="276" y="705"/>
                </a:lnTo>
                <a:lnTo>
                  <a:pt x="279" y="708"/>
                </a:lnTo>
                <a:lnTo>
                  <a:pt x="282" y="711"/>
                </a:lnTo>
                <a:lnTo>
                  <a:pt x="282" y="708"/>
                </a:lnTo>
                <a:lnTo>
                  <a:pt x="285" y="705"/>
                </a:lnTo>
                <a:lnTo>
                  <a:pt x="288" y="705"/>
                </a:lnTo>
                <a:lnTo>
                  <a:pt x="291" y="702"/>
                </a:lnTo>
                <a:lnTo>
                  <a:pt x="294" y="702"/>
                </a:lnTo>
                <a:lnTo>
                  <a:pt x="296" y="705"/>
                </a:lnTo>
                <a:lnTo>
                  <a:pt x="294" y="705"/>
                </a:lnTo>
                <a:lnTo>
                  <a:pt x="294" y="708"/>
                </a:lnTo>
                <a:lnTo>
                  <a:pt x="294" y="711"/>
                </a:lnTo>
                <a:lnTo>
                  <a:pt x="296" y="711"/>
                </a:lnTo>
                <a:lnTo>
                  <a:pt x="299" y="711"/>
                </a:lnTo>
                <a:lnTo>
                  <a:pt x="299" y="714"/>
                </a:lnTo>
                <a:lnTo>
                  <a:pt x="302" y="717"/>
                </a:lnTo>
                <a:lnTo>
                  <a:pt x="302" y="720"/>
                </a:lnTo>
                <a:lnTo>
                  <a:pt x="305" y="720"/>
                </a:lnTo>
                <a:lnTo>
                  <a:pt x="308" y="720"/>
                </a:lnTo>
                <a:lnTo>
                  <a:pt x="305" y="723"/>
                </a:lnTo>
                <a:lnTo>
                  <a:pt x="308" y="723"/>
                </a:lnTo>
                <a:lnTo>
                  <a:pt x="311" y="723"/>
                </a:lnTo>
                <a:lnTo>
                  <a:pt x="314" y="723"/>
                </a:lnTo>
                <a:lnTo>
                  <a:pt x="317" y="725"/>
                </a:lnTo>
                <a:lnTo>
                  <a:pt x="317" y="728"/>
                </a:lnTo>
                <a:lnTo>
                  <a:pt x="320" y="728"/>
                </a:lnTo>
                <a:lnTo>
                  <a:pt x="322" y="728"/>
                </a:lnTo>
                <a:lnTo>
                  <a:pt x="322" y="731"/>
                </a:lnTo>
                <a:lnTo>
                  <a:pt x="320" y="731"/>
                </a:lnTo>
                <a:lnTo>
                  <a:pt x="317" y="731"/>
                </a:lnTo>
                <a:lnTo>
                  <a:pt x="314" y="731"/>
                </a:lnTo>
                <a:lnTo>
                  <a:pt x="314" y="734"/>
                </a:lnTo>
                <a:lnTo>
                  <a:pt x="317" y="734"/>
                </a:lnTo>
                <a:lnTo>
                  <a:pt x="317" y="737"/>
                </a:lnTo>
                <a:lnTo>
                  <a:pt x="320" y="737"/>
                </a:lnTo>
                <a:lnTo>
                  <a:pt x="322" y="740"/>
                </a:lnTo>
                <a:lnTo>
                  <a:pt x="325" y="740"/>
                </a:lnTo>
                <a:lnTo>
                  <a:pt x="328" y="740"/>
                </a:lnTo>
                <a:lnTo>
                  <a:pt x="331" y="740"/>
                </a:lnTo>
                <a:lnTo>
                  <a:pt x="334" y="743"/>
                </a:lnTo>
                <a:lnTo>
                  <a:pt x="334" y="746"/>
                </a:lnTo>
                <a:lnTo>
                  <a:pt x="334" y="748"/>
                </a:lnTo>
                <a:lnTo>
                  <a:pt x="337" y="751"/>
                </a:lnTo>
                <a:lnTo>
                  <a:pt x="337" y="754"/>
                </a:lnTo>
                <a:lnTo>
                  <a:pt x="337" y="757"/>
                </a:lnTo>
                <a:lnTo>
                  <a:pt x="340" y="757"/>
                </a:lnTo>
                <a:lnTo>
                  <a:pt x="343" y="760"/>
                </a:lnTo>
                <a:lnTo>
                  <a:pt x="345" y="760"/>
                </a:lnTo>
                <a:lnTo>
                  <a:pt x="345" y="763"/>
                </a:lnTo>
                <a:lnTo>
                  <a:pt x="343" y="766"/>
                </a:lnTo>
                <a:lnTo>
                  <a:pt x="343" y="769"/>
                </a:lnTo>
                <a:lnTo>
                  <a:pt x="345" y="769"/>
                </a:lnTo>
                <a:lnTo>
                  <a:pt x="345" y="772"/>
                </a:lnTo>
                <a:lnTo>
                  <a:pt x="343" y="772"/>
                </a:lnTo>
                <a:lnTo>
                  <a:pt x="343" y="774"/>
                </a:lnTo>
                <a:lnTo>
                  <a:pt x="340" y="774"/>
                </a:lnTo>
                <a:lnTo>
                  <a:pt x="337" y="777"/>
                </a:lnTo>
                <a:lnTo>
                  <a:pt x="334" y="777"/>
                </a:lnTo>
                <a:lnTo>
                  <a:pt x="331" y="780"/>
                </a:lnTo>
                <a:lnTo>
                  <a:pt x="334" y="783"/>
                </a:lnTo>
                <a:lnTo>
                  <a:pt x="331" y="786"/>
                </a:lnTo>
                <a:lnTo>
                  <a:pt x="328" y="789"/>
                </a:lnTo>
                <a:lnTo>
                  <a:pt x="325" y="792"/>
                </a:lnTo>
                <a:lnTo>
                  <a:pt x="322" y="792"/>
                </a:lnTo>
                <a:lnTo>
                  <a:pt x="320" y="795"/>
                </a:lnTo>
                <a:lnTo>
                  <a:pt x="317" y="797"/>
                </a:lnTo>
                <a:lnTo>
                  <a:pt x="314" y="797"/>
                </a:lnTo>
                <a:lnTo>
                  <a:pt x="314" y="800"/>
                </a:lnTo>
                <a:lnTo>
                  <a:pt x="317" y="803"/>
                </a:lnTo>
                <a:lnTo>
                  <a:pt x="320" y="803"/>
                </a:lnTo>
                <a:lnTo>
                  <a:pt x="320" y="800"/>
                </a:lnTo>
                <a:lnTo>
                  <a:pt x="322" y="800"/>
                </a:lnTo>
                <a:lnTo>
                  <a:pt x="325" y="803"/>
                </a:lnTo>
                <a:lnTo>
                  <a:pt x="328" y="803"/>
                </a:lnTo>
                <a:lnTo>
                  <a:pt x="331" y="803"/>
                </a:lnTo>
                <a:lnTo>
                  <a:pt x="334" y="803"/>
                </a:lnTo>
                <a:lnTo>
                  <a:pt x="334" y="806"/>
                </a:lnTo>
                <a:lnTo>
                  <a:pt x="334" y="809"/>
                </a:lnTo>
                <a:lnTo>
                  <a:pt x="331" y="809"/>
                </a:lnTo>
                <a:lnTo>
                  <a:pt x="331" y="812"/>
                </a:lnTo>
                <a:lnTo>
                  <a:pt x="334" y="809"/>
                </a:lnTo>
                <a:lnTo>
                  <a:pt x="337" y="809"/>
                </a:lnTo>
                <a:lnTo>
                  <a:pt x="337" y="812"/>
                </a:lnTo>
                <a:lnTo>
                  <a:pt x="334" y="815"/>
                </a:lnTo>
                <a:lnTo>
                  <a:pt x="331" y="815"/>
                </a:lnTo>
                <a:lnTo>
                  <a:pt x="328" y="815"/>
                </a:lnTo>
                <a:lnTo>
                  <a:pt x="325" y="818"/>
                </a:lnTo>
                <a:lnTo>
                  <a:pt x="322" y="818"/>
                </a:lnTo>
                <a:lnTo>
                  <a:pt x="320" y="815"/>
                </a:lnTo>
                <a:lnTo>
                  <a:pt x="317" y="815"/>
                </a:lnTo>
                <a:lnTo>
                  <a:pt x="317" y="818"/>
                </a:lnTo>
                <a:lnTo>
                  <a:pt x="320" y="818"/>
                </a:lnTo>
                <a:lnTo>
                  <a:pt x="322" y="820"/>
                </a:lnTo>
                <a:lnTo>
                  <a:pt x="322" y="823"/>
                </a:lnTo>
                <a:lnTo>
                  <a:pt x="320" y="826"/>
                </a:lnTo>
                <a:lnTo>
                  <a:pt x="317" y="826"/>
                </a:lnTo>
                <a:lnTo>
                  <a:pt x="314" y="829"/>
                </a:lnTo>
                <a:lnTo>
                  <a:pt x="317" y="826"/>
                </a:lnTo>
                <a:lnTo>
                  <a:pt x="320" y="826"/>
                </a:lnTo>
                <a:lnTo>
                  <a:pt x="320" y="829"/>
                </a:lnTo>
                <a:lnTo>
                  <a:pt x="317" y="829"/>
                </a:lnTo>
                <a:lnTo>
                  <a:pt x="314" y="832"/>
                </a:lnTo>
                <a:lnTo>
                  <a:pt x="311" y="832"/>
                </a:lnTo>
                <a:lnTo>
                  <a:pt x="314" y="829"/>
                </a:lnTo>
                <a:lnTo>
                  <a:pt x="311" y="829"/>
                </a:lnTo>
                <a:lnTo>
                  <a:pt x="308" y="832"/>
                </a:lnTo>
                <a:lnTo>
                  <a:pt x="305" y="835"/>
                </a:lnTo>
                <a:lnTo>
                  <a:pt x="302" y="838"/>
                </a:lnTo>
                <a:lnTo>
                  <a:pt x="302" y="841"/>
                </a:lnTo>
                <a:lnTo>
                  <a:pt x="305" y="844"/>
                </a:lnTo>
                <a:lnTo>
                  <a:pt x="302" y="846"/>
                </a:lnTo>
                <a:lnTo>
                  <a:pt x="302" y="852"/>
                </a:lnTo>
                <a:lnTo>
                  <a:pt x="302" y="855"/>
                </a:lnTo>
                <a:lnTo>
                  <a:pt x="299" y="858"/>
                </a:lnTo>
                <a:lnTo>
                  <a:pt x="296" y="855"/>
                </a:lnTo>
                <a:lnTo>
                  <a:pt x="296" y="852"/>
                </a:lnTo>
                <a:lnTo>
                  <a:pt x="294" y="852"/>
                </a:lnTo>
                <a:lnTo>
                  <a:pt x="294" y="849"/>
                </a:lnTo>
                <a:lnTo>
                  <a:pt x="294" y="846"/>
                </a:lnTo>
                <a:lnTo>
                  <a:pt x="291" y="844"/>
                </a:lnTo>
                <a:lnTo>
                  <a:pt x="291" y="841"/>
                </a:lnTo>
                <a:lnTo>
                  <a:pt x="291" y="838"/>
                </a:lnTo>
                <a:lnTo>
                  <a:pt x="291" y="835"/>
                </a:lnTo>
                <a:lnTo>
                  <a:pt x="291" y="832"/>
                </a:lnTo>
                <a:lnTo>
                  <a:pt x="294" y="829"/>
                </a:lnTo>
                <a:lnTo>
                  <a:pt x="291" y="829"/>
                </a:lnTo>
                <a:lnTo>
                  <a:pt x="291" y="832"/>
                </a:lnTo>
                <a:lnTo>
                  <a:pt x="291" y="835"/>
                </a:lnTo>
                <a:lnTo>
                  <a:pt x="288" y="835"/>
                </a:lnTo>
                <a:lnTo>
                  <a:pt x="288" y="832"/>
                </a:lnTo>
                <a:lnTo>
                  <a:pt x="288" y="829"/>
                </a:lnTo>
                <a:lnTo>
                  <a:pt x="288" y="826"/>
                </a:lnTo>
                <a:lnTo>
                  <a:pt x="288" y="829"/>
                </a:lnTo>
                <a:lnTo>
                  <a:pt x="288" y="832"/>
                </a:lnTo>
                <a:lnTo>
                  <a:pt x="285" y="835"/>
                </a:lnTo>
                <a:lnTo>
                  <a:pt x="285" y="838"/>
                </a:lnTo>
                <a:lnTo>
                  <a:pt x="285" y="841"/>
                </a:lnTo>
                <a:lnTo>
                  <a:pt x="285" y="844"/>
                </a:lnTo>
                <a:lnTo>
                  <a:pt x="285" y="846"/>
                </a:lnTo>
                <a:lnTo>
                  <a:pt x="285" y="852"/>
                </a:lnTo>
                <a:lnTo>
                  <a:pt x="285" y="855"/>
                </a:lnTo>
                <a:lnTo>
                  <a:pt x="282" y="858"/>
                </a:lnTo>
                <a:lnTo>
                  <a:pt x="279" y="861"/>
                </a:lnTo>
                <a:lnTo>
                  <a:pt x="276" y="858"/>
                </a:lnTo>
                <a:lnTo>
                  <a:pt x="276" y="861"/>
                </a:lnTo>
                <a:lnTo>
                  <a:pt x="276" y="864"/>
                </a:lnTo>
                <a:lnTo>
                  <a:pt x="273" y="864"/>
                </a:lnTo>
                <a:lnTo>
                  <a:pt x="271" y="867"/>
                </a:lnTo>
                <a:lnTo>
                  <a:pt x="268" y="869"/>
                </a:lnTo>
                <a:lnTo>
                  <a:pt x="265" y="867"/>
                </a:lnTo>
                <a:lnTo>
                  <a:pt x="262" y="869"/>
                </a:lnTo>
                <a:lnTo>
                  <a:pt x="265" y="869"/>
                </a:lnTo>
                <a:lnTo>
                  <a:pt x="262" y="872"/>
                </a:lnTo>
                <a:lnTo>
                  <a:pt x="262" y="875"/>
                </a:lnTo>
                <a:lnTo>
                  <a:pt x="259" y="875"/>
                </a:lnTo>
                <a:lnTo>
                  <a:pt x="256" y="875"/>
                </a:lnTo>
                <a:lnTo>
                  <a:pt x="250" y="875"/>
                </a:lnTo>
                <a:lnTo>
                  <a:pt x="248" y="875"/>
                </a:lnTo>
                <a:lnTo>
                  <a:pt x="250" y="875"/>
                </a:lnTo>
                <a:lnTo>
                  <a:pt x="250" y="878"/>
                </a:lnTo>
                <a:lnTo>
                  <a:pt x="253" y="881"/>
                </a:lnTo>
                <a:lnTo>
                  <a:pt x="256" y="884"/>
                </a:lnTo>
                <a:lnTo>
                  <a:pt x="256" y="887"/>
                </a:lnTo>
                <a:lnTo>
                  <a:pt x="250" y="892"/>
                </a:lnTo>
                <a:lnTo>
                  <a:pt x="236" y="887"/>
                </a:lnTo>
                <a:lnTo>
                  <a:pt x="245" y="892"/>
                </a:lnTo>
                <a:lnTo>
                  <a:pt x="253" y="898"/>
                </a:lnTo>
                <a:lnTo>
                  <a:pt x="245" y="898"/>
                </a:lnTo>
                <a:lnTo>
                  <a:pt x="256" y="901"/>
                </a:lnTo>
                <a:lnTo>
                  <a:pt x="256" y="904"/>
                </a:lnTo>
                <a:lnTo>
                  <a:pt x="253" y="901"/>
                </a:lnTo>
                <a:lnTo>
                  <a:pt x="250" y="904"/>
                </a:lnTo>
                <a:lnTo>
                  <a:pt x="256" y="910"/>
                </a:lnTo>
                <a:lnTo>
                  <a:pt x="256" y="913"/>
                </a:lnTo>
                <a:lnTo>
                  <a:pt x="253" y="913"/>
                </a:lnTo>
                <a:lnTo>
                  <a:pt x="256" y="916"/>
                </a:lnTo>
                <a:lnTo>
                  <a:pt x="253" y="918"/>
                </a:lnTo>
                <a:lnTo>
                  <a:pt x="245" y="913"/>
                </a:lnTo>
                <a:lnTo>
                  <a:pt x="253" y="921"/>
                </a:lnTo>
                <a:lnTo>
                  <a:pt x="256" y="924"/>
                </a:lnTo>
                <a:lnTo>
                  <a:pt x="253" y="924"/>
                </a:lnTo>
                <a:lnTo>
                  <a:pt x="253" y="927"/>
                </a:lnTo>
                <a:lnTo>
                  <a:pt x="250" y="927"/>
                </a:lnTo>
                <a:lnTo>
                  <a:pt x="248" y="924"/>
                </a:lnTo>
                <a:lnTo>
                  <a:pt x="248" y="930"/>
                </a:lnTo>
                <a:lnTo>
                  <a:pt x="253" y="933"/>
                </a:lnTo>
                <a:lnTo>
                  <a:pt x="253" y="939"/>
                </a:lnTo>
                <a:lnTo>
                  <a:pt x="242" y="930"/>
                </a:lnTo>
                <a:lnTo>
                  <a:pt x="248" y="939"/>
                </a:lnTo>
                <a:lnTo>
                  <a:pt x="242" y="939"/>
                </a:lnTo>
                <a:lnTo>
                  <a:pt x="250" y="947"/>
                </a:lnTo>
                <a:lnTo>
                  <a:pt x="250" y="950"/>
                </a:lnTo>
                <a:lnTo>
                  <a:pt x="242" y="939"/>
                </a:lnTo>
                <a:lnTo>
                  <a:pt x="242" y="941"/>
                </a:lnTo>
                <a:lnTo>
                  <a:pt x="250" y="950"/>
                </a:lnTo>
                <a:lnTo>
                  <a:pt x="253" y="953"/>
                </a:lnTo>
                <a:lnTo>
                  <a:pt x="250" y="956"/>
                </a:lnTo>
                <a:lnTo>
                  <a:pt x="248" y="959"/>
                </a:lnTo>
                <a:lnTo>
                  <a:pt x="250" y="962"/>
                </a:lnTo>
                <a:lnTo>
                  <a:pt x="250" y="967"/>
                </a:lnTo>
                <a:lnTo>
                  <a:pt x="245" y="962"/>
                </a:lnTo>
                <a:lnTo>
                  <a:pt x="245" y="967"/>
                </a:lnTo>
                <a:lnTo>
                  <a:pt x="248" y="967"/>
                </a:lnTo>
                <a:lnTo>
                  <a:pt x="250" y="970"/>
                </a:lnTo>
                <a:lnTo>
                  <a:pt x="253" y="973"/>
                </a:lnTo>
                <a:lnTo>
                  <a:pt x="253" y="979"/>
                </a:lnTo>
                <a:lnTo>
                  <a:pt x="250" y="985"/>
                </a:lnTo>
                <a:lnTo>
                  <a:pt x="248" y="985"/>
                </a:lnTo>
                <a:lnTo>
                  <a:pt x="248" y="990"/>
                </a:lnTo>
                <a:lnTo>
                  <a:pt x="245" y="993"/>
                </a:lnTo>
                <a:lnTo>
                  <a:pt x="245" y="996"/>
                </a:lnTo>
                <a:lnTo>
                  <a:pt x="245" y="999"/>
                </a:lnTo>
                <a:lnTo>
                  <a:pt x="245" y="1002"/>
                </a:lnTo>
                <a:lnTo>
                  <a:pt x="248" y="1008"/>
                </a:lnTo>
                <a:lnTo>
                  <a:pt x="250" y="1011"/>
                </a:lnTo>
                <a:lnTo>
                  <a:pt x="248" y="1013"/>
                </a:lnTo>
                <a:lnTo>
                  <a:pt x="245" y="1016"/>
                </a:lnTo>
                <a:lnTo>
                  <a:pt x="245" y="1019"/>
                </a:lnTo>
                <a:lnTo>
                  <a:pt x="245" y="1022"/>
                </a:lnTo>
                <a:lnTo>
                  <a:pt x="245" y="1025"/>
                </a:lnTo>
                <a:lnTo>
                  <a:pt x="242" y="1034"/>
                </a:lnTo>
                <a:lnTo>
                  <a:pt x="245" y="1034"/>
                </a:lnTo>
                <a:lnTo>
                  <a:pt x="248" y="1034"/>
                </a:lnTo>
                <a:lnTo>
                  <a:pt x="245" y="1036"/>
                </a:lnTo>
                <a:lnTo>
                  <a:pt x="242" y="1036"/>
                </a:lnTo>
                <a:lnTo>
                  <a:pt x="242" y="1042"/>
                </a:lnTo>
                <a:lnTo>
                  <a:pt x="242" y="1045"/>
                </a:lnTo>
                <a:lnTo>
                  <a:pt x="239" y="1048"/>
                </a:lnTo>
                <a:lnTo>
                  <a:pt x="236" y="1051"/>
                </a:lnTo>
                <a:lnTo>
                  <a:pt x="233" y="1057"/>
                </a:lnTo>
                <a:lnTo>
                  <a:pt x="233" y="1062"/>
                </a:lnTo>
                <a:lnTo>
                  <a:pt x="230" y="1068"/>
                </a:lnTo>
                <a:lnTo>
                  <a:pt x="230" y="1074"/>
                </a:lnTo>
                <a:lnTo>
                  <a:pt x="227" y="1080"/>
                </a:lnTo>
                <a:lnTo>
                  <a:pt x="227" y="1083"/>
                </a:lnTo>
                <a:lnTo>
                  <a:pt x="227" y="1088"/>
                </a:lnTo>
                <a:lnTo>
                  <a:pt x="219" y="1097"/>
                </a:lnTo>
                <a:lnTo>
                  <a:pt x="216" y="1097"/>
                </a:lnTo>
                <a:lnTo>
                  <a:pt x="219" y="1091"/>
                </a:lnTo>
                <a:lnTo>
                  <a:pt x="216" y="1094"/>
                </a:lnTo>
                <a:lnTo>
                  <a:pt x="213" y="1091"/>
                </a:lnTo>
                <a:lnTo>
                  <a:pt x="207" y="1091"/>
                </a:lnTo>
                <a:lnTo>
                  <a:pt x="207" y="1088"/>
                </a:lnTo>
                <a:lnTo>
                  <a:pt x="204" y="1091"/>
                </a:lnTo>
                <a:lnTo>
                  <a:pt x="201" y="1091"/>
                </a:lnTo>
                <a:lnTo>
                  <a:pt x="199" y="1091"/>
                </a:lnTo>
                <a:lnTo>
                  <a:pt x="199" y="1094"/>
                </a:lnTo>
                <a:lnTo>
                  <a:pt x="196" y="1094"/>
                </a:lnTo>
                <a:lnTo>
                  <a:pt x="193" y="1094"/>
                </a:lnTo>
                <a:lnTo>
                  <a:pt x="193" y="1091"/>
                </a:lnTo>
                <a:lnTo>
                  <a:pt x="187" y="1094"/>
                </a:lnTo>
                <a:lnTo>
                  <a:pt x="184" y="1094"/>
                </a:lnTo>
                <a:lnTo>
                  <a:pt x="181" y="1088"/>
                </a:lnTo>
                <a:lnTo>
                  <a:pt x="181" y="1091"/>
                </a:lnTo>
                <a:lnTo>
                  <a:pt x="181" y="1094"/>
                </a:lnTo>
                <a:lnTo>
                  <a:pt x="176" y="1094"/>
                </a:lnTo>
                <a:lnTo>
                  <a:pt x="173" y="1094"/>
                </a:lnTo>
                <a:lnTo>
                  <a:pt x="173" y="1091"/>
                </a:lnTo>
                <a:lnTo>
                  <a:pt x="170" y="1094"/>
                </a:lnTo>
                <a:lnTo>
                  <a:pt x="167" y="1091"/>
                </a:lnTo>
                <a:lnTo>
                  <a:pt x="164" y="1097"/>
                </a:lnTo>
                <a:lnTo>
                  <a:pt x="167" y="1097"/>
                </a:lnTo>
                <a:lnTo>
                  <a:pt x="167" y="1103"/>
                </a:lnTo>
                <a:lnTo>
                  <a:pt x="170" y="1103"/>
                </a:lnTo>
                <a:lnTo>
                  <a:pt x="167" y="1108"/>
                </a:lnTo>
                <a:lnTo>
                  <a:pt x="164" y="1108"/>
                </a:lnTo>
                <a:lnTo>
                  <a:pt x="161" y="1108"/>
                </a:lnTo>
                <a:lnTo>
                  <a:pt x="161" y="1106"/>
                </a:lnTo>
                <a:lnTo>
                  <a:pt x="161" y="1103"/>
                </a:lnTo>
                <a:lnTo>
                  <a:pt x="158" y="1106"/>
                </a:lnTo>
                <a:lnTo>
                  <a:pt x="158" y="1103"/>
                </a:lnTo>
                <a:lnTo>
                  <a:pt x="155" y="1103"/>
                </a:lnTo>
                <a:lnTo>
                  <a:pt x="155" y="1106"/>
                </a:lnTo>
                <a:lnTo>
                  <a:pt x="152" y="1111"/>
                </a:lnTo>
                <a:lnTo>
                  <a:pt x="150" y="1111"/>
                </a:lnTo>
                <a:lnTo>
                  <a:pt x="150" y="1114"/>
                </a:lnTo>
                <a:lnTo>
                  <a:pt x="144" y="1120"/>
                </a:lnTo>
                <a:lnTo>
                  <a:pt x="144" y="1126"/>
                </a:lnTo>
                <a:lnTo>
                  <a:pt x="144" y="1131"/>
                </a:lnTo>
                <a:lnTo>
                  <a:pt x="147" y="1137"/>
                </a:lnTo>
                <a:lnTo>
                  <a:pt x="147" y="1140"/>
                </a:lnTo>
                <a:lnTo>
                  <a:pt x="150" y="1146"/>
                </a:lnTo>
                <a:lnTo>
                  <a:pt x="150" y="1152"/>
                </a:lnTo>
                <a:lnTo>
                  <a:pt x="150" y="1155"/>
                </a:lnTo>
                <a:lnTo>
                  <a:pt x="147" y="1157"/>
                </a:lnTo>
                <a:lnTo>
                  <a:pt x="144" y="1160"/>
                </a:lnTo>
                <a:lnTo>
                  <a:pt x="138" y="1160"/>
                </a:lnTo>
                <a:lnTo>
                  <a:pt x="138" y="1163"/>
                </a:lnTo>
                <a:lnTo>
                  <a:pt x="129" y="1157"/>
                </a:lnTo>
                <a:lnTo>
                  <a:pt x="127" y="1157"/>
                </a:lnTo>
                <a:lnTo>
                  <a:pt x="121" y="1160"/>
                </a:lnTo>
                <a:lnTo>
                  <a:pt x="118" y="1160"/>
                </a:lnTo>
                <a:lnTo>
                  <a:pt x="115" y="1163"/>
                </a:lnTo>
                <a:lnTo>
                  <a:pt x="112" y="1163"/>
                </a:lnTo>
                <a:lnTo>
                  <a:pt x="109" y="1163"/>
                </a:lnTo>
                <a:lnTo>
                  <a:pt x="104" y="1166"/>
                </a:lnTo>
                <a:lnTo>
                  <a:pt x="95" y="1166"/>
                </a:lnTo>
                <a:lnTo>
                  <a:pt x="92" y="1163"/>
                </a:lnTo>
                <a:lnTo>
                  <a:pt x="89" y="1163"/>
                </a:lnTo>
                <a:lnTo>
                  <a:pt x="83" y="1160"/>
                </a:lnTo>
                <a:lnTo>
                  <a:pt x="83" y="1163"/>
                </a:lnTo>
                <a:lnTo>
                  <a:pt x="80" y="1163"/>
                </a:lnTo>
                <a:lnTo>
                  <a:pt x="78" y="1163"/>
                </a:lnTo>
                <a:lnTo>
                  <a:pt x="78" y="1160"/>
                </a:lnTo>
                <a:lnTo>
                  <a:pt x="80" y="1160"/>
                </a:lnTo>
                <a:lnTo>
                  <a:pt x="83" y="1160"/>
                </a:lnTo>
                <a:lnTo>
                  <a:pt x="83" y="1157"/>
                </a:lnTo>
                <a:lnTo>
                  <a:pt x="83" y="1152"/>
                </a:lnTo>
                <a:lnTo>
                  <a:pt x="80" y="1152"/>
                </a:lnTo>
                <a:lnTo>
                  <a:pt x="80" y="1149"/>
                </a:lnTo>
                <a:lnTo>
                  <a:pt x="80" y="1146"/>
                </a:lnTo>
                <a:lnTo>
                  <a:pt x="83" y="1143"/>
                </a:lnTo>
                <a:lnTo>
                  <a:pt x="89" y="1140"/>
                </a:lnTo>
                <a:lnTo>
                  <a:pt x="89" y="1134"/>
                </a:lnTo>
                <a:lnTo>
                  <a:pt x="86" y="1134"/>
                </a:lnTo>
                <a:lnTo>
                  <a:pt x="86" y="1131"/>
                </a:lnTo>
                <a:lnTo>
                  <a:pt x="83" y="1134"/>
                </a:lnTo>
                <a:lnTo>
                  <a:pt x="83" y="1131"/>
                </a:lnTo>
                <a:lnTo>
                  <a:pt x="80" y="1131"/>
                </a:lnTo>
                <a:lnTo>
                  <a:pt x="83" y="1126"/>
                </a:lnTo>
                <a:lnTo>
                  <a:pt x="80" y="1123"/>
                </a:lnTo>
                <a:lnTo>
                  <a:pt x="80" y="1120"/>
                </a:lnTo>
                <a:lnTo>
                  <a:pt x="78" y="1123"/>
                </a:lnTo>
                <a:lnTo>
                  <a:pt x="78" y="1117"/>
                </a:lnTo>
                <a:lnTo>
                  <a:pt x="75" y="1117"/>
                </a:lnTo>
                <a:lnTo>
                  <a:pt x="75" y="1111"/>
                </a:lnTo>
                <a:lnTo>
                  <a:pt x="69" y="1103"/>
                </a:lnTo>
                <a:lnTo>
                  <a:pt x="66" y="1100"/>
                </a:lnTo>
                <a:lnTo>
                  <a:pt x="63" y="1094"/>
                </a:lnTo>
                <a:lnTo>
                  <a:pt x="63" y="1088"/>
                </a:lnTo>
                <a:lnTo>
                  <a:pt x="63" y="1085"/>
                </a:lnTo>
                <a:lnTo>
                  <a:pt x="60" y="1083"/>
                </a:lnTo>
                <a:lnTo>
                  <a:pt x="63" y="1083"/>
                </a:lnTo>
                <a:lnTo>
                  <a:pt x="69" y="1085"/>
                </a:lnTo>
                <a:lnTo>
                  <a:pt x="69" y="1088"/>
                </a:lnTo>
                <a:lnTo>
                  <a:pt x="72" y="1088"/>
                </a:lnTo>
                <a:lnTo>
                  <a:pt x="75" y="1088"/>
                </a:lnTo>
                <a:lnTo>
                  <a:pt x="78" y="1088"/>
                </a:lnTo>
                <a:lnTo>
                  <a:pt x="78" y="1085"/>
                </a:lnTo>
                <a:lnTo>
                  <a:pt x="75" y="1083"/>
                </a:lnTo>
                <a:lnTo>
                  <a:pt x="72" y="1077"/>
                </a:lnTo>
                <a:lnTo>
                  <a:pt x="69" y="1074"/>
                </a:lnTo>
                <a:lnTo>
                  <a:pt x="66" y="1071"/>
                </a:lnTo>
                <a:lnTo>
                  <a:pt x="69" y="1068"/>
                </a:lnTo>
                <a:lnTo>
                  <a:pt x="72" y="1068"/>
                </a:lnTo>
                <a:lnTo>
                  <a:pt x="78" y="1071"/>
                </a:lnTo>
                <a:lnTo>
                  <a:pt x="80" y="1071"/>
                </a:lnTo>
                <a:lnTo>
                  <a:pt x="80" y="1068"/>
                </a:lnTo>
                <a:lnTo>
                  <a:pt x="80" y="1065"/>
                </a:lnTo>
                <a:lnTo>
                  <a:pt x="83" y="1059"/>
                </a:lnTo>
                <a:lnTo>
                  <a:pt x="80" y="1057"/>
                </a:lnTo>
                <a:lnTo>
                  <a:pt x="80" y="1051"/>
                </a:lnTo>
                <a:lnTo>
                  <a:pt x="78" y="1051"/>
                </a:lnTo>
                <a:lnTo>
                  <a:pt x="75" y="1051"/>
                </a:lnTo>
                <a:lnTo>
                  <a:pt x="72" y="1054"/>
                </a:lnTo>
                <a:lnTo>
                  <a:pt x="72" y="1048"/>
                </a:lnTo>
                <a:lnTo>
                  <a:pt x="69" y="1048"/>
                </a:lnTo>
                <a:lnTo>
                  <a:pt x="69" y="1045"/>
                </a:lnTo>
                <a:lnTo>
                  <a:pt x="69" y="1042"/>
                </a:lnTo>
                <a:lnTo>
                  <a:pt x="66" y="1039"/>
                </a:lnTo>
                <a:lnTo>
                  <a:pt x="66" y="1036"/>
                </a:lnTo>
                <a:lnTo>
                  <a:pt x="66" y="1034"/>
                </a:lnTo>
                <a:lnTo>
                  <a:pt x="63" y="1034"/>
                </a:lnTo>
                <a:lnTo>
                  <a:pt x="60" y="1031"/>
                </a:lnTo>
                <a:lnTo>
                  <a:pt x="57" y="1031"/>
                </a:lnTo>
                <a:lnTo>
                  <a:pt x="55" y="1028"/>
                </a:lnTo>
                <a:lnTo>
                  <a:pt x="55" y="1022"/>
                </a:lnTo>
                <a:lnTo>
                  <a:pt x="55" y="1019"/>
                </a:lnTo>
                <a:lnTo>
                  <a:pt x="52" y="1016"/>
                </a:lnTo>
                <a:lnTo>
                  <a:pt x="49" y="1013"/>
                </a:lnTo>
                <a:lnTo>
                  <a:pt x="49" y="1011"/>
                </a:lnTo>
                <a:lnTo>
                  <a:pt x="46" y="1002"/>
                </a:lnTo>
                <a:lnTo>
                  <a:pt x="43" y="999"/>
                </a:lnTo>
                <a:lnTo>
                  <a:pt x="43" y="996"/>
                </a:lnTo>
                <a:lnTo>
                  <a:pt x="46" y="996"/>
                </a:lnTo>
                <a:lnTo>
                  <a:pt x="46" y="993"/>
                </a:lnTo>
                <a:lnTo>
                  <a:pt x="43" y="990"/>
                </a:lnTo>
                <a:lnTo>
                  <a:pt x="43" y="988"/>
                </a:lnTo>
                <a:lnTo>
                  <a:pt x="43" y="985"/>
                </a:lnTo>
                <a:lnTo>
                  <a:pt x="43" y="982"/>
                </a:lnTo>
                <a:lnTo>
                  <a:pt x="40" y="985"/>
                </a:lnTo>
                <a:lnTo>
                  <a:pt x="40" y="988"/>
                </a:lnTo>
                <a:lnTo>
                  <a:pt x="40" y="990"/>
                </a:lnTo>
                <a:lnTo>
                  <a:pt x="37" y="988"/>
                </a:lnTo>
                <a:lnTo>
                  <a:pt x="37" y="990"/>
                </a:lnTo>
                <a:lnTo>
                  <a:pt x="37" y="988"/>
                </a:lnTo>
                <a:lnTo>
                  <a:pt x="34" y="988"/>
                </a:lnTo>
                <a:lnTo>
                  <a:pt x="34" y="982"/>
                </a:lnTo>
                <a:lnTo>
                  <a:pt x="34" y="976"/>
                </a:lnTo>
                <a:lnTo>
                  <a:pt x="34" y="973"/>
                </a:lnTo>
                <a:lnTo>
                  <a:pt x="34" y="967"/>
                </a:lnTo>
                <a:lnTo>
                  <a:pt x="34" y="964"/>
                </a:lnTo>
                <a:lnTo>
                  <a:pt x="34" y="967"/>
                </a:lnTo>
                <a:lnTo>
                  <a:pt x="32" y="964"/>
                </a:lnTo>
                <a:lnTo>
                  <a:pt x="32" y="962"/>
                </a:lnTo>
                <a:lnTo>
                  <a:pt x="37" y="959"/>
                </a:lnTo>
                <a:lnTo>
                  <a:pt x="32" y="962"/>
                </a:lnTo>
                <a:lnTo>
                  <a:pt x="29" y="959"/>
                </a:lnTo>
                <a:lnTo>
                  <a:pt x="26" y="959"/>
                </a:lnTo>
                <a:lnTo>
                  <a:pt x="26" y="956"/>
                </a:lnTo>
                <a:lnTo>
                  <a:pt x="29" y="953"/>
                </a:lnTo>
                <a:lnTo>
                  <a:pt x="32" y="950"/>
                </a:lnTo>
                <a:lnTo>
                  <a:pt x="26" y="953"/>
                </a:lnTo>
                <a:lnTo>
                  <a:pt x="26" y="950"/>
                </a:lnTo>
                <a:lnTo>
                  <a:pt x="26" y="947"/>
                </a:lnTo>
                <a:lnTo>
                  <a:pt x="26" y="944"/>
                </a:lnTo>
                <a:lnTo>
                  <a:pt x="26" y="941"/>
                </a:lnTo>
                <a:lnTo>
                  <a:pt x="29" y="941"/>
                </a:lnTo>
                <a:lnTo>
                  <a:pt x="26" y="939"/>
                </a:lnTo>
                <a:lnTo>
                  <a:pt x="32" y="933"/>
                </a:lnTo>
                <a:lnTo>
                  <a:pt x="32" y="927"/>
                </a:lnTo>
                <a:lnTo>
                  <a:pt x="32" y="921"/>
                </a:lnTo>
                <a:lnTo>
                  <a:pt x="32" y="918"/>
                </a:lnTo>
                <a:lnTo>
                  <a:pt x="32" y="913"/>
                </a:lnTo>
                <a:lnTo>
                  <a:pt x="32" y="910"/>
                </a:lnTo>
                <a:lnTo>
                  <a:pt x="32" y="907"/>
                </a:lnTo>
                <a:lnTo>
                  <a:pt x="34" y="904"/>
                </a:lnTo>
                <a:lnTo>
                  <a:pt x="32" y="907"/>
                </a:lnTo>
                <a:lnTo>
                  <a:pt x="26" y="907"/>
                </a:lnTo>
                <a:lnTo>
                  <a:pt x="23" y="910"/>
                </a:lnTo>
                <a:lnTo>
                  <a:pt x="20" y="913"/>
                </a:lnTo>
                <a:lnTo>
                  <a:pt x="17" y="913"/>
                </a:lnTo>
                <a:lnTo>
                  <a:pt x="20" y="904"/>
                </a:lnTo>
                <a:lnTo>
                  <a:pt x="26" y="898"/>
                </a:lnTo>
                <a:lnTo>
                  <a:pt x="20" y="898"/>
                </a:lnTo>
                <a:lnTo>
                  <a:pt x="20" y="892"/>
                </a:lnTo>
                <a:lnTo>
                  <a:pt x="17" y="904"/>
                </a:lnTo>
                <a:lnTo>
                  <a:pt x="14" y="907"/>
                </a:lnTo>
                <a:lnTo>
                  <a:pt x="11" y="907"/>
                </a:lnTo>
                <a:lnTo>
                  <a:pt x="14" y="901"/>
                </a:lnTo>
                <a:lnTo>
                  <a:pt x="8" y="904"/>
                </a:lnTo>
                <a:lnTo>
                  <a:pt x="11" y="901"/>
                </a:lnTo>
                <a:lnTo>
                  <a:pt x="8" y="904"/>
                </a:lnTo>
                <a:lnTo>
                  <a:pt x="3" y="904"/>
                </a:lnTo>
                <a:lnTo>
                  <a:pt x="6" y="895"/>
                </a:lnTo>
                <a:lnTo>
                  <a:pt x="11" y="892"/>
                </a:lnTo>
                <a:lnTo>
                  <a:pt x="8" y="892"/>
                </a:lnTo>
                <a:lnTo>
                  <a:pt x="6" y="890"/>
                </a:lnTo>
                <a:lnTo>
                  <a:pt x="6" y="887"/>
                </a:lnTo>
                <a:lnTo>
                  <a:pt x="8" y="884"/>
                </a:lnTo>
                <a:lnTo>
                  <a:pt x="6" y="878"/>
                </a:lnTo>
                <a:lnTo>
                  <a:pt x="3" y="875"/>
                </a:lnTo>
                <a:lnTo>
                  <a:pt x="0" y="872"/>
                </a:lnTo>
                <a:lnTo>
                  <a:pt x="3" y="867"/>
                </a:lnTo>
                <a:lnTo>
                  <a:pt x="3" y="861"/>
                </a:lnTo>
                <a:lnTo>
                  <a:pt x="3" y="855"/>
                </a:lnTo>
                <a:lnTo>
                  <a:pt x="0" y="852"/>
                </a:lnTo>
                <a:lnTo>
                  <a:pt x="0" y="849"/>
                </a:lnTo>
                <a:lnTo>
                  <a:pt x="0" y="844"/>
                </a:lnTo>
                <a:lnTo>
                  <a:pt x="8" y="838"/>
                </a:lnTo>
                <a:lnTo>
                  <a:pt x="11" y="844"/>
                </a:lnTo>
                <a:lnTo>
                  <a:pt x="14" y="855"/>
                </a:lnTo>
                <a:lnTo>
                  <a:pt x="17" y="858"/>
                </a:lnTo>
                <a:lnTo>
                  <a:pt x="20" y="858"/>
                </a:lnTo>
                <a:lnTo>
                  <a:pt x="23" y="855"/>
                </a:lnTo>
                <a:lnTo>
                  <a:pt x="26" y="846"/>
                </a:lnTo>
                <a:lnTo>
                  <a:pt x="29" y="838"/>
                </a:lnTo>
                <a:lnTo>
                  <a:pt x="29" y="835"/>
                </a:lnTo>
                <a:lnTo>
                  <a:pt x="32" y="820"/>
                </a:lnTo>
                <a:lnTo>
                  <a:pt x="29" y="809"/>
                </a:lnTo>
                <a:lnTo>
                  <a:pt x="26" y="797"/>
                </a:lnTo>
                <a:lnTo>
                  <a:pt x="32" y="792"/>
                </a:lnTo>
                <a:lnTo>
                  <a:pt x="37" y="789"/>
                </a:lnTo>
                <a:lnTo>
                  <a:pt x="37" y="786"/>
                </a:lnTo>
                <a:lnTo>
                  <a:pt x="37" y="783"/>
                </a:lnTo>
                <a:lnTo>
                  <a:pt x="34" y="780"/>
                </a:lnTo>
                <a:lnTo>
                  <a:pt x="34" y="777"/>
                </a:lnTo>
                <a:lnTo>
                  <a:pt x="40" y="772"/>
                </a:lnTo>
                <a:lnTo>
                  <a:pt x="46" y="772"/>
                </a:lnTo>
                <a:lnTo>
                  <a:pt x="49" y="772"/>
                </a:lnTo>
                <a:lnTo>
                  <a:pt x="55" y="766"/>
                </a:lnTo>
                <a:lnTo>
                  <a:pt x="57" y="763"/>
                </a:lnTo>
                <a:lnTo>
                  <a:pt x="60" y="754"/>
                </a:lnTo>
                <a:lnTo>
                  <a:pt x="63" y="746"/>
                </a:lnTo>
                <a:lnTo>
                  <a:pt x="60" y="737"/>
                </a:lnTo>
                <a:lnTo>
                  <a:pt x="63" y="731"/>
                </a:lnTo>
                <a:lnTo>
                  <a:pt x="66" y="728"/>
                </a:lnTo>
                <a:lnTo>
                  <a:pt x="66" y="723"/>
                </a:lnTo>
                <a:lnTo>
                  <a:pt x="66" y="717"/>
                </a:lnTo>
                <a:lnTo>
                  <a:pt x="63" y="714"/>
                </a:lnTo>
                <a:lnTo>
                  <a:pt x="60" y="711"/>
                </a:lnTo>
                <a:lnTo>
                  <a:pt x="60" y="708"/>
                </a:lnTo>
                <a:lnTo>
                  <a:pt x="57" y="702"/>
                </a:lnTo>
                <a:lnTo>
                  <a:pt x="55" y="697"/>
                </a:lnTo>
                <a:lnTo>
                  <a:pt x="55" y="691"/>
                </a:lnTo>
                <a:lnTo>
                  <a:pt x="52" y="685"/>
                </a:lnTo>
                <a:lnTo>
                  <a:pt x="52" y="679"/>
                </a:lnTo>
                <a:lnTo>
                  <a:pt x="49" y="676"/>
                </a:lnTo>
                <a:lnTo>
                  <a:pt x="55" y="674"/>
                </a:lnTo>
                <a:lnTo>
                  <a:pt x="57" y="674"/>
                </a:lnTo>
                <a:lnTo>
                  <a:pt x="63" y="674"/>
                </a:lnTo>
                <a:lnTo>
                  <a:pt x="66" y="674"/>
                </a:lnTo>
                <a:lnTo>
                  <a:pt x="66" y="665"/>
                </a:lnTo>
                <a:lnTo>
                  <a:pt x="72" y="656"/>
                </a:lnTo>
                <a:lnTo>
                  <a:pt x="75" y="653"/>
                </a:lnTo>
                <a:lnTo>
                  <a:pt x="72" y="651"/>
                </a:lnTo>
                <a:lnTo>
                  <a:pt x="75" y="645"/>
                </a:lnTo>
                <a:lnTo>
                  <a:pt x="63" y="628"/>
                </a:lnTo>
                <a:lnTo>
                  <a:pt x="57" y="628"/>
                </a:lnTo>
                <a:lnTo>
                  <a:pt x="43" y="616"/>
                </a:lnTo>
                <a:lnTo>
                  <a:pt x="49" y="584"/>
                </a:lnTo>
                <a:lnTo>
                  <a:pt x="49" y="581"/>
                </a:lnTo>
                <a:lnTo>
                  <a:pt x="49" y="567"/>
                </a:lnTo>
                <a:lnTo>
                  <a:pt x="49" y="561"/>
                </a:lnTo>
                <a:lnTo>
                  <a:pt x="49" y="558"/>
                </a:lnTo>
                <a:lnTo>
                  <a:pt x="46" y="556"/>
                </a:lnTo>
                <a:lnTo>
                  <a:pt x="43" y="550"/>
                </a:lnTo>
                <a:lnTo>
                  <a:pt x="40" y="538"/>
                </a:lnTo>
                <a:lnTo>
                  <a:pt x="43" y="527"/>
                </a:lnTo>
                <a:lnTo>
                  <a:pt x="43" y="515"/>
                </a:lnTo>
                <a:lnTo>
                  <a:pt x="49" y="507"/>
                </a:lnTo>
                <a:lnTo>
                  <a:pt x="49" y="504"/>
                </a:lnTo>
                <a:lnTo>
                  <a:pt x="46" y="501"/>
                </a:lnTo>
                <a:lnTo>
                  <a:pt x="40" y="492"/>
                </a:lnTo>
                <a:lnTo>
                  <a:pt x="37" y="486"/>
                </a:lnTo>
                <a:lnTo>
                  <a:pt x="37" y="484"/>
                </a:lnTo>
                <a:lnTo>
                  <a:pt x="43" y="475"/>
                </a:lnTo>
                <a:lnTo>
                  <a:pt x="46" y="466"/>
                </a:lnTo>
                <a:lnTo>
                  <a:pt x="43" y="458"/>
                </a:lnTo>
                <a:lnTo>
                  <a:pt x="49" y="452"/>
                </a:lnTo>
                <a:lnTo>
                  <a:pt x="52" y="446"/>
                </a:lnTo>
                <a:lnTo>
                  <a:pt x="57" y="437"/>
                </a:lnTo>
                <a:lnTo>
                  <a:pt x="66" y="426"/>
                </a:lnTo>
                <a:lnTo>
                  <a:pt x="75" y="417"/>
                </a:lnTo>
                <a:lnTo>
                  <a:pt x="86" y="414"/>
                </a:lnTo>
                <a:lnTo>
                  <a:pt x="115" y="420"/>
                </a:lnTo>
                <a:lnTo>
                  <a:pt x="124" y="406"/>
                </a:lnTo>
                <a:lnTo>
                  <a:pt x="121" y="383"/>
                </a:lnTo>
                <a:lnTo>
                  <a:pt x="104" y="371"/>
                </a:lnTo>
                <a:lnTo>
                  <a:pt x="127" y="328"/>
                </a:lnTo>
                <a:lnTo>
                  <a:pt x="127" y="317"/>
                </a:lnTo>
                <a:lnTo>
                  <a:pt x="132" y="311"/>
                </a:lnTo>
                <a:lnTo>
                  <a:pt x="132" y="279"/>
                </a:lnTo>
                <a:lnTo>
                  <a:pt x="135" y="270"/>
                </a:lnTo>
                <a:lnTo>
                  <a:pt x="132" y="245"/>
                </a:lnTo>
                <a:lnTo>
                  <a:pt x="150" y="242"/>
                </a:lnTo>
                <a:lnTo>
                  <a:pt x="167" y="230"/>
                </a:lnTo>
                <a:lnTo>
                  <a:pt x="167" y="227"/>
                </a:lnTo>
                <a:lnTo>
                  <a:pt x="161" y="216"/>
                </a:lnTo>
                <a:lnTo>
                  <a:pt x="173" y="204"/>
                </a:lnTo>
                <a:lnTo>
                  <a:pt x="184" y="181"/>
                </a:lnTo>
                <a:lnTo>
                  <a:pt x="193" y="173"/>
                </a:lnTo>
                <a:lnTo>
                  <a:pt x="199" y="170"/>
                </a:lnTo>
                <a:lnTo>
                  <a:pt x="196" y="155"/>
                </a:lnTo>
                <a:lnTo>
                  <a:pt x="190" y="147"/>
                </a:lnTo>
                <a:lnTo>
                  <a:pt x="184" y="138"/>
                </a:lnTo>
                <a:lnTo>
                  <a:pt x="187" y="132"/>
                </a:lnTo>
                <a:lnTo>
                  <a:pt x="196" y="129"/>
                </a:lnTo>
                <a:lnTo>
                  <a:pt x="201" y="121"/>
                </a:lnTo>
                <a:lnTo>
                  <a:pt x="204" y="106"/>
                </a:lnTo>
                <a:lnTo>
                  <a:pt x="207" y="101"/>
                </a:lnTo>
                <a:lnTo>
                  <a:pt x="222" y="86"/>
                </a:lnTo>
                <a:lnTo>
                  <a:pt x="222" y="83"/>
                </a:lnTo>
                <a:lnTo>
                  <a:pt x="239" y="89"/>
                </a:lnTo>
                <a:lnTo>
                  <a:pt x="248" y="92"/>
                </a:lnTo>
                <a:lnTo>
                  <a:pt x="253" y="75"/>
                </a:lnTo>
                <a:lnTo>
                  <a:pt x="250" y="57"/>
                </a:lnTo>
                <a:lnTo>
                  <a:pt x="250" y="49"/>
                </a:lnTo>
                <a:lnTo>
                  <a:pt x="259" y="46"/>
                </a:lnTo>
                <a:lnTo>
                  <a:pt x="262" y="46"/>
                </a:lnTo>
                <a:lnTo>
                  <a:pt x="268" y="49"/>
                </a:lnTo>
                <a:lnTo>
                  <a:pt x="279" y="46"/>
                </a:lnTo>
                <a:lnTo>
                  <a:pt x="314" y="57"/>
                </a:lnTo>
                <a:lnTo>
                  <a:pt x="322" y="43"/>
                </a:lnTo>
                <a:lnTo>
                  <a:pt x="317" y="43"/>
                </a:lnTo>
                <a:lnTo>
                  <a:pt x="314" y="40"/>
                </a:lnTo>
                <a:lnTo>
                  <a:pt x="322" y="31"/>
                </a:lnTo>
                <a:lnTo>
                  <a:pt x="325" y="20"/>
                </a:lnTo>
                <a:lnTo>
                  <a:pt x="322" y="11"/>
                </a:lnTo>
                <a:lnTo>
                  <a:pt x="314" y="3"/>
                </a:lnTo>
                <a:lnTo>
                  <a:pt x="331" y="0"/>
                </a:lnTo>
                <a:lnTo>
                  <a:pt x="337" y="0"/>
                </a:lnTo>
                <a:lnTo>
                  <a:pt x="343" y="3"/>
                </a:lnTo>
                <a:lnTo>
                  <a:pt x="343" y="6"/>
                </a:lnTo>
                <a:lnTo>
                  <a:pt x="343" y="8"/>
                </a:lnTo>
                <a:lnTo>
                  <a:pt x="348" y="11"/>
                </a:lnTo>
                <a:lnTo>
                  <a:pt x="357" y="17"/>
                </a:lnTo>
                <a:lnTo>
                  <a:pt x="357" y="20"/>
                </a:lnTo>
                <a:lnTo>
                  <a:pt x="360" y="20"/>
                </a:lnTo>
                <a:lnTo>
                  <a:pt x="363" y="23"/>
                </a:lnTo>
                <a:lnTo>
                  <a:pt x="363" y="26"/>
                </a:lnTo>
                <a:lnTo>
                  <a:pt x="366" y="29"/>
                </a:lnTo>
                <a:lnTo>
                  <a:pt x="371" y="29"/>
                </a:lnTo>
                <a:lnTo>
                  <a:pt x="374" y="31"/>
                </a:lnTo>
                <a:lnTo>
                  <a:pt x="380" y="31"/>
                </a:lnTo>
                <a:lnTo>
                  <a:pt x="383" y="34"/>
                </a:lnTo>
                <a:lnTo>
                  <a:pt x="383" y="37"/>
                </a:lnTo>
                <a:lnTo>
                  <a:pt x="386" y="40"/>
                </a:lnTo>
                <a:lnTo>
                  <a:pt x="392" y="40"/>
                </a:lnTo>
                <a:lnTo>
                  <a:pt x="394" y="37"/>
                </a:lnTo>
                <a:lnTo>
                  <a:pt x="400" y="40"/>
                </a:lnTo>
                <a:lnTo>
                  <a:pt x="406" y="40"/>
                </a:lnTo>
                <a:lnTo>
                  <a:pt x="409" y="40"/>
                </a:lnTo>
                <a:lnTo>
                  <a:pt x="415" y="43"/>
                </a:lnTo>
                <a:lnTo>
                  <a:pt x="420" y="46"/>
                </a:lnTo>
                <a:lnTo>
                  <a:pt x="426" y="52"/>
                </a:lnTo>
                <a:lnTo>
                  <a:pt x="429" y="54"/>
                </a:lnTo>
                <a:lnTo>
                  <a:pt x="429" y="57"/>
                </a:lnTo>
                <a:lnTo>
                  <a:pt x="429" y="60"/>
                </a:lnTo>
                <a:lnTo>
                  <a:pt x="435" y="60"/>
                </a:lnTo>
                <a:lnTo>
                  <a:pt x="438" y="63"/>
                </a:lnTo>
                <a:lnTo>
                  <a:pt x="438" y="66"/>
                </a:lnTo>
                <a:lnTo>
                  <a:pt x="443" y="69"/>
                </a:lnTo>
                <a:lnTo>
                  <a:pt x="446" y="72"/>
                </a:lnTo>
                <a:lnTo>
                  <a:pt x="449" y="72"/>
                </a:lnTo>
                <a:lnTo>
                  <a:pt x="449" y="75"/>
                </a:lnTo>
                <a:lnTo>
                  <a:pt x="446" y="78"/>
                </a:lnTo>
                <a:lnTo>
                  <a:pt x="443" y="83"/>
                </a:lnTo>
                <a:lnTo>
                  <a:pt x="443" y="89"/>
                </a:lnTo>
                <a:lnTo>
                  <a:pt x="446" y="95"/>
                </a:lnTo>
                <a:lnTo>
                  <a:pt x="446" y="98"/>
                </a:lnTo>
                <a:lnTo>
                  <a:pt x="449" y="98"/>
                </a:lnTo>
                <a:lnTo>
                  <a:pt x="449" y="101"/>
                </a:lnTo>
                <a:lnTo>
                  <a:pt x="446" y="103"/>
                </a:lnTo>
                <a:lnTo>
                  <a:pt x="446" y="106"/>
                </a:lnTo>
                <a:lnTo>
                  <a:pt x="446" y="109"/>
                </a:lnTo>
                <a:lnTo>
                  <a:pt x="446" y="112"/>
                </a:lnTo>
                <a:lnTo>
                  <a:pt x="449" y="112"/>
                </a:lnTo>
                <a:lnTo>
                  <a:pt x="452" y="112"/>
                </a:lnTo>
                <a:lnTo>
                  <a:pt x="458" y="112"/>
                </a:lnTo>
                <a:lnTo>
                  <a:pt x="458" y="115"/>
                </a:lnTo>
                <a:lnTo>
                  <a:pt x="458" y="118"/>
                </a:lnTo>
                <a:lnTo>
                  <a:pt x="461" y="121"/>
                </a:lnTo>
                <a:lnTo>
                  <a:pt x="461" y="124"/>
                </a:lnTo>
                <a:lnTo>
                  <a:pt x="458" y="126"/>
                </a:lnTo>
                <a:lnTo>
                  <a:pt x="455" y="126"/>
                </a:lnTo>
                <a:lnTo>
                  <a:pt x="452" y="126"/>
                </a:lnTo>
                <a:lnTo>
                  <a:pt x="455" y="129"/>
                </a:lnTo>
                <a:lnTo>
                  <a:pt x="455" y="132"/>
                </a:lnTo>
                <a:lnTo>
                  <a:pt x="455" y="135"/>
                </a:lnTo>
                <a:lnTo>
                  <a:pt x="455" y="138"/>
                </a:lnTo>
                <a:lnTo>
                  <a:pt x="458" y="141"/>
                </a:lnTo>
                <a:lnTo>
                  <a:pt x="464" y="147"/>
                </a:lnTo>
                <a:lnTo>
                  <a:pt x="469" y="152"/>
                </a:lnTo>
                <a:lnTo>
                  <a:pt x="472" y="155"/>
                </a:lnTo>
                <a:lnTo>
                  <a:pt x="475" y="161"/>
                </a:lnTo>
                <a:lnTo>
                  <a:pt x="472" y="164"/>
                </a:lnTo>
                <a:lnTo>
                  <a:pt x="472" y="167"/>
                </a:lnTo>
                <a:lnTo>
                  <a:pt x="472" y="170"/>
                </a:lnTo>
                <a:lnTo>
                  <a:pt x="472" y="175"/>
                </a:lnTo>
                <a:lnTo>
                  <a:pt x="472" y="181"/>
                </a:lnTo>
                <a:lnTo>
                  <a:pt x="469" y="184"/>
                </a:lnTo>
                <a:lnTo>
                  <a:pt x="469" y="187"/>
                </a:lnTo>
                <a:lnTo>
                  <a:pt x="466" y="193"/>
                </a:lnTo>
                <a:lnTo>
                  <a:pt x="466" y="196"/>
                </a:lnTo>
                <a:lnTo>
                  <a:pt x="466" y="201"/>
                </a:lnTo>
                <a:lnTo>
                  <a:pt x="469" y="207"/>
                </a:lnTo>
                <a:lnTo>
                  <a:pt x="472" y="210"/>
                </a:lnTo>
                <a:lnTo>
                  <a:pt x="478" y="213"/>
                </a:lnTo>
                <a:lnTo>
                  <a:pt x="481" y="216"/>
                </a:lnTo>
                <a:lnTo>
                  <a:pt x="481" y="222"/>
                </a:lnTo>
                <a:lnTo>
                  <a:pt x="487" y="224"/>
                </a:lnTo>
                <a:lnTo>
                  <a:pt x="487" y="230"/>
                </a:lnTo>
                <a:lnTo>
                  <a:pt x="489" y="230"/>
                </a:lnTo>
                <a:lnTo>
                  <a:pt x="489" y="233"/>
                </a:lnTo>
                <a:lnTo>
                  <a:pt x="489" y="236"/>
                </a:lnTo>
                <a:lnTo>
                  <a:pt x="489" y="242"/>
                </a:lnTo>
                <a:lnTo>
                  <a:pt x="487" y="242"/>
                </a:lnTo>
                <a:lnTo>
                  <a:pt x="484" y="242"/>
                </a:lnTo>
                <a:lnTo>
                  <a:pt x="484" y="245"/>
                </a:lnTo>
                <a:lnTo>
                  <a:pt x="481" y="245"/>
                </a:lnTo>
                <a:lnTo>
                  <a:pt x="478" y="245"/>
                </a:lnTo>
                <a:lnTo>
                  <a:pt x="475" y="245"/>
                </a:lnTo>
                <a:lnTo>
                  <a:pt x="475" y="242"/>
                </a:lnTo>
                <a:lnTo>
                  <a:pt x="472" y="242"/>
                </a:lnTo>
                <a:lnTo>
                  <a:pt x="472" y="245"/>
                </a:lnTo>
                <a:lnTo>
                  <a:pt x="469" y="245"/>
                </a:lnTo>
                <a:lnTo>
                  <a:pt x="466" y="245"/>
                </a:lnTo>
                <a:lnTo>
                  <a:pt x="466" y="242"/>
                </a:lnTo>
                <a:lnTo>
                  <a:pt x="466" y="245"/>
                </a:lnTo>
                <a:lnTo>
                  <a:pt x="464" y="245"/>
                </a:lnTo>
                <a:lnTo>
                  <a:pt x="464" y="247"/>
                </a:lnTo>
                <a:lnTo>
                  <a:pt x="461" y="247"/>
                </a:lnTo>
                <a:lnTo>
                  <a:pt x="461" y="245"/>
                </a:lnTo>
                <a:lnTo>
                  <a:pt x="458" y="247"/>
                </a:lnTo>
                <a:lnTo>
                  <a:pt x="458" y="245"/>
                </a:lnTo>
                <a:lnTo>
                  <a:pt x="452" y="245"/>
                </a:lnTo>
                <a:lnTo>
                  <a:pt x="455" y="250"/>
                </a:lnTo>
                <a:lnTo>
                  <a:pt x="452" y="250"/>
                </a:lnTo>
                <a:lnTo>
                  <a:pt x="452" y="253"/>
                </a:lnTo>
                <a:lnTo>
                  <a:pt x="449" y="250"/>
                </a:lnTo>
                <a:lnTo>
                  <a:pt x="446" y="250"/>
                </a:lnTo>
                <a:lnTo>
                  <a:pt x="440" y="247"/>
                </a:lnTo>
                <a:lnTo>
                  <a:pt x="440" y="245"/>
                </a:lnTo>
                <a:lnTo>
                  <a:pt x="438" y="245"/>
                </a:lnTo>
                <a:lnTo>
                  <a:pt x="435" y="242"/>
                </a:lnTo>
                <a:lnTo>
                  <a:pt x="435" y="245"/>
                </a:lnTo>
                <a:lnTo>
                  <a:pt x="438" y="247"/>
                </a:lnTo>
                <a:lnTo>
                  <a:pt x="438" y="250"/>
                </a:lnTo>
                <a:lnTo>
                  <a:pt x="438" y="253"/>
                </a:lnTo>
                <a:lnTo>
                  <a:pt x="435" y="253"/>
                </a:lnTo>
                <a:lnTo>
                  <a:pt x="435" y="250"/>
                </a:lnTo>
                <a:lnTo>
                  <a:pt x="432" y="250"/>
                </a:lnTo>
                <a:lnTo>
                  <a:pt x="429" y="250"/>
                </a:lnTo>
                <a:lnTo>
                  <a:pt x="429" y="247"/>
                </a:lnTo>
                <a:lnTo>
                  <a:pt x="426" y="245"/>
                </a:lnTo>
                <a:lnTo>
                  <a:pt x="423" y="247"/>
                </a:lnTo>
                <a:lnTo>
                  <a:pt x="423" y="250"/>
                </a:lnTo>
                <a:lnTo>
                  <a:pt x="423" y="253"/>
                </a:lnTo>
                <a:lnTo>
                  <a:pt x="423" y="256"/>
                </a:lnTo>
                <a:lnTo>
                  <a:pt x="426" y="259"/>
                </a:lnTo>
                <a:lnTo>
                  <a:pt x="426" y="262"/>
                </a:lnTo>
                <a:lnTo>
                  <a:pt x="423" y="262"/>
                </a:lnTo>
                <a:lnTo>
                  <a:pt x="420" y="259"/>
                </a:lnTo>
                <a:lnTo>
                  <a:pt x="420" y="262"/>
                </a:lnTo>
                <a:lnTo>
                  <a:pt x="420" y="265"/>
                </a:lnTo>
                <a:lnTo>
                  <a:pt x="423" y="265"/>
                </a:lnTo>
                <a:lnTo>
                  <a:pt x="420" y="265"/>
                </a:lnTo>
                <a:lnTo>
                  <a:pt x="423" y="262"/>
                </a:lnTo>
                <a:lnTo>
                  <a:pt x="423" y="265"/>
                </a:lnTo>
                <a:lnTo>
                  <a:pt x="426" y="265"/>
                </a:lnTo>
                <a:lnTo>
                  <a:pt x="426" y="268"/>
                </a:lnTo>
                <a:lnTo>
                  <a:pt x="429" y="270"/>
                </a:lnTo>
                <a:lnTo>
                  <a:pt x="429" y="273"/>
                </a:lnTo>
                <a:lnTo>
                  <a:pt x="426" y="273"/>
                </a:lnTo>
                <a:lnTo>
                  <a:pt x="426" y="276"/>
                </a:lnTo>
                <a:lnTo>
                  <a:pt x="423" y="273"/>
                </a:lnTo>
                <a:lnTo>
                  <a:pt x="423" y="276"/>
                </a:lnTo>
                <a:lnTo>
                  <a:pt x="420" y="273"/>
                </a:lnTo>
                <a:lnTo>
                  <a:pt x="417" y="276"/>
                </a:lnTo>
                <a:lnTo>
                  <a:pt x="415" y="276"/>
                </a:lnTo>
                <a:lnTo>
                  <a:pt x="417" y="276"/>
                </a:lnTo>
                <a:lnTo>
                  <a:pt x="415" y="276"/>
                </a:lnTo>
                <a:lnTo>
                  <a:pt x="409" y="276"/>
                </a:lnTo>
                <a:lnTo>
                  <a:pt x="409" y="279"/>
                </a:lnTo>
                <a:lnTo>
                  <a:pt x="412" y="276"/>
                </a:lnTo>
                <a:lnTo>
                  <a:pt x="415" y="279"/>
                </a:lnTo>
                <a:lnTo>
                  <a:pt x="415" y="285"/>
                </a:lnTo>
                <a:lnTo>
                  <a:pt x="415" y="282"/>
                </a:lnTo>
                <a:lnTo>
                  <a:pt x="412" y="282"/>
                </a:lnTo>
                <a:lnTo>
                  <a:pt x="412" y="285"/>
                </a:lnTo>
                <a:lnTo>
                  <a:pt x="409" y="285"/>
                </a:lnTo>
                <a:lnTo>
                  <a:pt x="406" y="285"/>
                </a:lnTo>
                <a:lnTo>
                  <a:pt x="403" y="285"/>
                </a:lnTo>
                <a:lnTo>
                  <a:pt x="400" y="288"/>
                </a:lnTo>
                <a:lnTo>
                  <a:pt x="403" y="291"/>
                </a:lnTo>
                <a:lnTo>
                  <a:pt x="400" y="291"/>
                </a:lnTo>
                <a:lnTo>
                  <a:pt x="397" y="291"/>
                </a:lnTo>
                <a:lnTo>
                  <a:pt x="397" y="293"/>
                </a:lnTo>
                <a:lnTo>
                  <a:pt x="400" y="291"/>
                </a:lnTo>
                <a:lnTo>
                  <a:pt x="403" y="293"/>
                </a:lnTo>
                <a:lnTo>
                  <a:pt x="403" y="299"/>
                </a:lnTo>
                <a:lnTo>
                  <a:pt x="406" y="299"/>
                </a:lnTo>
                <a:lnTo>
                  <a:pt x="406" y="302"/>
                </a:lnTo>
                <a:lnTo>
                  <a:pt x="400" y="299"/>
                </a:lnTo>
                <a:lnTo>
                  <a:pt x="400" y="302"/>
                </a:lnTo>
                <a:lnTo>
                  <a:pt x="403" y="308"/>
                </a:lnTo>
                <a:lnTo>
                  <a:pt x="400" y="308"/>
                </a:lnTo>
                <a:lnTo>
                  <a:pt x="400" y="311"/>
                </a:lnTo>
                <a:lnTo>
                  <a:pt x="400" y="314"/>
                </a:lnTo>
                <a:lnTo>
                  <a:pt x="400" y="317"/>
                </a:lnTo>
                <a:lnTo>
                  <a:pt x="397" y="317"/>
                </a:lnTo>
                <a:lnTo>
                  <a:pt x="397" y="319"/>
                </a:lnTo>
                <a:lnTo>
                  <a:pt x="394" y="322"/>
                </a:lnTo>
                <a:lnTo>
                  <a:pt x="394" y="325"/>
                </a:lnTo>
                <a:lnTo>
                  <a:pt x="392" y="328"/>
                </a:lnTo>
                <a:lnTo>
                  <a:pt x="392" y="331"/>
                </a:lnTo>
                <a:lnTo>
                  <a:pt x="389" y="331"/>
                </a:lnTo>
                <a:lnTo>
                  <a:pt x="392" y="334"/>
                </a:lnTo>
                <a:lnTo>
                  <a:pt x="389" y="334"/>
                </a:lnTo>
                <a:lnTo>
                  <a:pt x="389" y="337"/>
                </a:lnTo>
                <a:lnTo>
                  <a:pt x="386" y="337"/>
                </a:lnTo>
                <a:lnTo>
                  <a:pt x="383" y="334"/>
                </a:lnTo>
                <a:lnTo>
                  <a:pt x="383" y="337"/>
                </a:lnTo>
                <a:lnTo>
                  <a:pt x="386" y="340"/>
                </a:lnTo>
                <a:lnTo>
                  <a:pt x="389" y="342"/>
                </a:lnTo>
                <a:lnTo>
                  <a:pt x="392" y="342"/>
                </a:lnTo>
                <a:lnTo>
                  <a:pt x="394" y="342"/>
                </a:lnTo>
                <a:lnTo>
                  <a:pt x="392" y="345"/>
                </a:lnTo>
                <a:lnTo>
                  <a:pt x="394" y="348"/>
                </a:lnTo>
                <a:lnTo>
                  <a:pt x="392" y="348"/>
                </a:lnTo>
                <a:lnTo>
                  <a:pt x="392" y="351"/>
                </a:lnTo>
                <a:lnTo>
                  <a:pt x="394" y="354"/>
                </a:lnTo>
                <a:lnTo>
                  <a:pt x="397" y="357"/>
                </a:lnTo>
                <a:lnTo>
                  <a:pt x="397" y="354"/>
                </a:lnTo>
                <a:lnTo>
                  <a:pt x="400" y="357"/>
                </a:lnTo>
                <a:lnTo>
                  <a:pt x="403" y="357"/>
                </a:lnTo>
                <a:lnTo>
                  <a:pt x="403" y="360"/>
                </a:lnTo>
                <a:lnTo>
                  <a:pt x="406" y="360"/>
                </a:lnTo>
                <a:lnTo>
                  <a:pt x="403" y="360"/>
                </a:lnTo>
                <a:lnTo>
                  <a:pt x="400" y="360"/>
                </a:lnTo>
                <a:lnTo>
                  <a:pt x="403" y="363"/>
                </a:lnTo>
                <a:lnTo>
                  <a:pt x="403" y="365"/>
                </a:lnTo>
                <a:lnTo>
                  <a:pt x="406" y="365"/>
                </a:lnTo>
                <a:lnTo>
                  <a:pt x="406" y="363"/>
                </a:lnTo>
                <a:lnTo>
                  <a:pt x="409" y="365"/>
                </a:lnTo>
                <a:lnTo>
                  <a:pt x="409" y="368"/>
                </a:lnTo>
                <a:lnTo>
                  <a:pt x="406" y="368"/>
                </a:lnTo>
                <a:lnTo>
                  <a:pt x="406" y="371"/>
                </a:lnTo>
                <a:lnTo>
                  <a:pt x="406" y="374"/>
                </a:lnTo>
                <a:lnTo>
                  <a:pt x="403" y="374"/>
                </a:lnTo>
                <a:lnTo>
                  <a:pt x="403" y="377"/>
                </a:lnTo>
                <a:lnTo>
                  <a:pt x="400" y="377"/>
                </a:lnTo>
                <a:lnTo>
                  <a:pt x="400" y="380"/>
                </a:lnTo>
                <a:lnTo>
                  <a:pt x="397" y="380"/>
                </a:lnTo>
                <a:lnTo>
                  <a:pt x="394" y="383"/>
                </a:lnTo>
                <a:lnTo>
                  <a:pt x="394" y="386"/>
                </a:lnTo>
                <a:lnTo>
                  <a:pt x="394" y="389"/>
                </a:lnTo>
                <a:lnTo>
                  <a:pt x="392" y="389"/>
                </a:lnTo>
                <a:lnTo>
                  <a:pt x="392" y="391"/>
                </a:lnTo>
                <a:lnTo>
                  <a:pt x="389" y="391"/>
                </a:lnTo>
                <a:lnTo>
                  <a:pt x="389" y="394"/>
                </a:lnTo>
                <a:lnTo>
                  <a:pt x="386" y="394"/>
                </a:lnTo>
                <a:lnTo>
                  <a:pt x="386" y="397"/>
                </a:lnTo>
                <a:lnTo>
                  <a:pt x="386" y="400"/>
                </a:lnTo>
                <a:lnTo>
                  <a:pt x="386" y="403"/>
                </a:lnTo>
                <a:lnTo>
                  <a:pt x="386" y="406"/>
                </a:lnTo>
                <a:lnTo>
                  <a:pt x="386" y="409"/>
                </a:lnTo>
                <a:lnTo>
                  <a:pt x="383" y="409"/>
                </a:lnTo>
                <a:lnTo>
                  <a:pt x="386" y="409"/>
                </a:lnTo>
                <a:lnTo>
                  <a:pt x="383" y="412"/>
                </a:lnTo>
                <a:lnTo>
                  <a:pt x="383" y="414"/>
                </a:lnTo>
                <a:lnTo>
                  <a:pt x="380" y="417"/>
                </a:lnTo>
                <a:lnTo>
                  <a:pt x="380" y="420"/>
                </a:lnTo>
                <a:lnTo>
                  <a:pt x="377" y="420"/>
                </a:lnTo>
                <a:lnTo>
                  <a:pt x="380" y="420"/>
                </a:lnTo>
                <a:lnTo>
                  <a:pt x="377" y="423"/>
                </a:lnTo>
                <a:lnTo>
                  <a:pt x="374" y="423"/>
                </a:lnTo>
                <a:lnTo>
                  <a:pt x="374" y="429"/>
                </a:lnTo>
                <a:lnTo>
                  <a:pt x="368" y="435"/>
                </a:lnTo>
                <a:lnTo>
                  <a:pt x="363" y="437"/>
                </a:lnTo>
                <a:lnTo>
                  <a:pt x="360" y="437"/>
                </a:lnTo>
                <a:lnTo>
                  <a:pt x="354" y="435"/>
                </a:lnTo>
                <a:lnTo>
                  <a:pt x="354" y="437"/>
                </a:lnTo>
                <a:lnTo>
                  <a:pt x="354" y="440"/>
                </a:lnTo>
                <a:lnTo>
                  <a:pt x="351" y="440"/>
                </a:lnTo>
                <a:lnTo>
                  <a:pt x="348" y="446"/>
                </a:lnTo>
                <a:lnTo>
                  <a:pt x="345" y="449"/>
                </a:lnTo>
                <a:lnTo>
                  <a:pt x="345" y="452"/>
                </a:lnTo>
                <a:lnTo>
                  <a:pt x="343" y="458"/>
                </a:lnTo>
                <a:lnTo>
                  <a:pt x="340" y="452"/>
                </a:lnTo>
                <a:lnTo>
                  <a:pt x="337" y="449"/>
                </a:lnTo>
                <a:lnTo>
                  <a:pt x="334" y="446"/>
                </a:lnTo>
                <a:lnTo>
                  <a:pt x="334" y="449"/>
                </a:lnTo>
                <a:lnTo>
                  <a:pt x="334" y="452"/>
                </a:lnTo>
                <a:lnTo>
                  <a:pt x="334" y="455"/>
                </a:lnTo>
                <a:lnTo>
                  <a:pt x="337" y="455"/>
                </a:lnTo>
                <a:lnTo>
                  <a:pt x="337" y="458"/>
                </a:lnTo>
                <a:lnTo>
                  <a:pt x="337" y="461"/>
                </a:lnTo>
                <a:lnTo>
                  <a:pt x="334" y="458"/>
                </a:lnTo>
                <a:lnTo>
                  <a:pt x="331" y="455"/>
                </a:lnTo>
                <a:lnTo>
                  <a:pt x="328" y="452"/>
                </a:lnTo>
                <a:lnTo>
                  <a:pt x="331" y="458"/>
                </a:lnTo>
                <a:lnTo>
                  <a:pt x="328" y="458"/>
                </a:lnTo>
                <a:lnTo>
                  <a:pt x="328" y="455"/>
                </a:lnTo>
                <a:lnTo>
                  <a:pt x="325" y="458"/>
                </a:lnTo>
                <a:lnTo>
                  <a:pt x="325" y="461"/>
                </a:lnTo>
                <a:lnTo>
                  <a:pt x="325" y="463"/>
                </a:lnTo>
                <a:lnTo>
                  <a:pt x="328" y="466"/>
                </a:lnTo>
                <a:lnTo>
                  <a:pt x="325" y="466"/>
                </a:lnTo>
                <a:lnTo>
                  <a:pt x="322" y="466"/>
                </a:lnTo>
                <a:lnTo>
                  <a:pt x="322" y="469"/>
                </a:lnTo>
                <a:lnTo>
                  <a:pt x="322" y="472"/>
                </a:lnTo>
                <a:lnTo>
                  <a:pt x="320" y="472"/>
                </a:lnTo>
                <a:lnTo>
                  <a:pt x="317" y="472"/>
                </a:lnTo>
                <a:lnTo>
                  <a:pt x="317" y="475"/>
                </a:lnTo>
                <a:lnTo>
                  <a:pt x="320" y="475"/>
                </a:lnTo>
                <a:lnTo>
                  <a:pt x="320" y="478"/>
                </a:lnTo>
                <a:lnTo>
                  <a:pt x="320" y="481"/>
                </a:lnTo>
                <a:lnTo>
                  <a:pt x="317" y="481"/>
                </a:lnTo>
                <a:lnTo>
                  <a:pt x="317" y="478"/>
                </a:lnTo>
                <a:lnTo>
                  <a:pt x="314" y="478"/>
                </a:lnTo>
                <a:lnTo>
                  <a:pt x="311" y="478"/>
                </a:lnTo>
                <a:lnTo>
                  <a:pt x="308" y="481"/>
                </a:lnTo>
                <a:lnTo>
                  <a:pt x="305" y="481"/>
                </a:lnTo>
                <a:lnTo>
                  <a:pt x="308" y="478"/>
                </a:lnTo>
                <a:lnTo>
                  <a:pt x="305" y="475"/>
                </a:lnTo>
                <a:lnTo>
                  <a:pt x="305" y="478"/>
                </a:lnTo>
                <a:lnTo>
                  <a:pt x="305" y="481"/>
                </a:lnTo>
                <a:lnTo>
                  <a:pt x="305" y="484"/>
                </a:lnTo>
                <a:lnTo>
                  <a:pt x="302" y="481"/>
                </a:lnTo>
                <a:lnTo>
                  <a:pt x="302" y="486"/>
                </a:lnTo>
                <a:lnTo>
                  <a:pt x="299" y="484"/>
                </a:lnTo>
                <a:lnTo>
                  <a:pt x="299" y="486"/>
                </a:lnTo>
                <a:lnTo>
                  <a:pt x="299" y="489"/>
                </a:lnTo>
                <a:lnTo>
                  <a:pt x="296" y="495"/>
                </a:lnTo>
                <a:lnTo>
                  <a:pt x="296" y="492"/>
                </a:lnTo>
                <a:lnTo>
                  <a:pt x="294" y="492"/>
                </a:lnTo>
                <a:lnTo>
                  <a:pt x="296" y="495"/>
                </a:lnTo>
                <a:lnTo>
                  <a:pt x="294" y="495"/>
                </a:lnTo>
                <a:lnTo>
                  <a:pt x="291" y="492"/>
                </a:lnTo>
                <a:lnTo>
                  <a:pt x="291" y="495"/>
                </a:lnTo>
                <a:lnTo>
                  <a:pt x="291" y="498"/>
                </a:lnTo>
                <a:lnTo>
                  <a:pt x="296" y="498"/>
                </a:lnTo>
                <a:lnTo>
                  <a:pt x="296" y="495"/>
                </a:lnTo>
                <a:lnTo>
                  <a:pt x="299" y="495"/>
                </a:lnTo>
                <a:lnTo>
                  <a:pt x="299" y="498"/>
                </a:lnTo>
                <a:lnTo>
                  <a:pt x="302" y="498"/>
                </a:lnTo>
                <a:lnTo>
                  <a:pt x="302" y="501"/>
                </a:lnTo>
                <a:lnTo>
                  <a:pt x="299" y="504"/>
                </a:lnTo>
                <a:lnTo>
                  <a:pt x="299" y="507"/>
                </a:lnTo>
                <a:lnTo>
                  <a:pt x="296" y="507"/>
                </a:lnTo>
                <a:lnTo>
                  <a:pt x="296" y="509"/>
                </a:lnTo>
                <a:lnTo>
                  <a:pt x="294" y="509"/>
                </a:lnTo>
                <a:lnTo>
                  <a:pt x="294" y="512"/>
                </a:lnTo>
                <a:lnTo>
                  <a:pt x="291" y="515"/>
                </a:lnTo>
                <a:lnTo>
                  <a:pt x="291" y="518"/>
                </a:lnTo>
                <a:lnTo>
                  <a:pt x="288" y="521"/>
                </a:lnTo>
                <a:lnTo>
                  <a:pt x="288" y="524"/>
                </a:lnTo>
                <a:lnTo>
                  <a:pt x="285" y="527"/>
                </a:lnTo>
                <a:lnTo>
                  <a:pt x="285" y="530"/>
                </a:lnTo>
                <a:lnTo>
                  <a:pt x="285" y="533"/>
                </a:lnTo>
                <a:lnTo>
                  <a:pt x="282" y="535"/>
                </a:lnTo>
                <a:lnTo>
                  <a:pt x="279" y="538"/>
                </a:lnTo>
                <a:lnTo>
                  <a:pt x="276" y="541"/>
                </a:lnTo>
                <a:lnTo>
                  <a:pt x="273" y="541"/>
                </a:lnTo>
                <a:lnTo>
                  <a:pt x="271" y="541"/>
                </a:lnTo>
                <a:lnTo>
                  <a:pt x="271" y="544"/>
                </a:lnTo>
                <a:lnTo>
                  <a:pt x="271" y="547"/>
                </a:lnTo>
                <a:lnTo>
                  <a:pt x="268" y="547"/>
                </a:lnTo>
                <a:lnTo>
                  <a:pt x="265" y="547"/>
                </a:lnTo>
                <a:lnTo>
                  <a:pt x="262" y="544"/>
                </a:lnTo>
                <a:lnTo>
                  <a:pt x="262" y="541"/>
                </a:lnTo>
                <a:lnTo>
                  <a:pt x="259" y="538"/>
                </a:lnTo>
                <a:lnTo>
                  <a:pt x="259" y="541"/>
                </a:lnTo>
                <a:lnTo>
                  <a:pt x="256" y="544"/>
                </a:lnTo>
                <a:lnTo>
                  <a:pt x="259" y="544"/>
                </a:lnTo>
                <a:lnTo>
                  <a:pt x="262" y="547"/>
                </a:lnTo>
                <a:lnTo>
                  <a:pt x="262" y="550"/>
                </a:lnTo>
                <a:lnTo>
                  <a:pt x="265" y="553"/>
                </a:lnTo>
                <a:lnTo>
                  <a:pt x="262" y="553"/>
                </a:lnTo>
                <a:lnTo>
                  <a:pt x="262" y="556"/>
                </a:lnTo>
                <a:lnTo>
                  <a:pt x="259" y="556"/>
                </a:lnTo>
                <a:lnTo>
                  <a:pt x="259" y="558"/>
                </a:lnTo>
                <a:lnTo>
                  <a:pt x="262" y="558"/>
                </a:lnTo>
                <a:lnTo>
                  <a:pt x="262" y="561"/>
                </a:lnTo>
                <a:lnTo>
                  <a:pt x="262" y="564"/>
                </a:lnTo>
                <a:lnTo>
                  <a:pt x="265" y="564"/>
                </a:lnTo>
                <a:lnTo>
                  <a:pt x="268" y="564"/>
                </a:lnTo>
                <a:lnTo>
                  <a:pt x="271" y="564"/>
                </a:lnTo>
                <a:lnTo>
                  <a:pt x="268" y="567"/>
                </a:lnTo>
                <a:lnTo>
                  <a:pt x="265" y="567"/>
                </a:lnTo>
                <a:lnTo>
                  <a:pt x="265" y="564"/>
                </a:lnTo>
                <a:lnTo>
                  <a:pt x="262" y="564"/>
                </a:lnTo>
                <a:lnTo>
                  <a:pt x="265" y="567"/>
                </a:lnTo>
                <a:lnTo>
                  <a:pt x="265" y="570"/>
                </a:lnTo>
                <a:lnTo>
                  <a:pt x="265" y="573"/>
                </a:lnTo>
                <a:close/>
              </a:path>
            </a:pathLst>
          </a:custGeom>
          <a:solidFill>
            <a:schemeClr val="bg1"/>
          </a:solidFill>
          <a:ln w="12700" cmpd="sng">
            <a:noFill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311" name="Freeform 260"/>
          <p:cNvSpPr>
            <a:spLocks/>
          </p:cNvSpPr>
          <p:nvPr/>
        </p:nvSpPr>
        <p:spPr bwMode="auto">
          <a:xfrm>
            <a:off x="6510338" y="1482725"/>
            <a:ext cx="841375" cy="1501775"/>
          </a:xfrm>
          <a:custGeom>
            <a:avLst/>
            <a:gdLst>
              <a:gd name="T0" fmla="*/ 2147483647 w 489"/>
              <a:gd name="T1" fmla="*/ 2147483647 h 1085"/>
              <a:gd name="T2" fmla="*/ 2147483647 w 489"/>
              <a:gd name="T3" fmla="*/ 2147483647 h 1085"/>
              <a:gd name="T4" fmla="*/ 2147483647 w 489"/>
              <a:gd name="T5" fmla="*/ 2147483647 h 1085"/>
              <a:gd name="T6" fmla="*/ 2147483647 w 489"/>
              <a:gd name="T7" fmla="*/ 2147483647 h 1085"/>
              <a:gd name="T8" fmla="*/ 2147483647 w 489"/>
              <a:gd name="T9" fmla="*/ 2147483647 h 1085"/>
              <a:gd name="T10" fmla="*/ 2147483647 w 489"/>
              <a:gd name="T11" fmla="*/ 2147483647 h 1085"/>
              <a:gd name="T12" fmla="*/ 2147483647 w 489"/>
              <a:gd name="T13" fmla="*/ 2147483647 h 1085"/>
              <a:gd name="T14" fmla="*/ 2147483647 w 489"/>
              <a:gd name="T15" fmla="*/ 2147483647 h 1085"/>
              <a:gd name="T16" fmla="*/ 2147483647 w 489"/>
              <a:gd name="T17" fmla="*/ 2147483647 h 1085"/>
              <a:gd name="T18" fmla="*/ 2147483647 w 489"/>
              <a:gd name="T19" fmla="*/ 2147483647 h 1085"/>
              <a:gd name="T20" fmla="*/ 0 w 489"/>
              <a:gd name="T21" fmla="*/ 2147483647 h 1085"/>
              <a:gd name="T22" fmla="*/ 2147483647 w 489"/>
              <a:gd name="T23" fmla="*/ 2147483647 h 1085"/>
              <a:gd name="T24" fmla="*/ 2147483647 w 489"/>
              <a:gd name="T25" fmla="*/ 2147483647 h 1085"/>
              <a:gd name="T26" fmla="*/ 2147483647 w 489"/>
              <a:gd name="T27" fmla="*/ 2147483647 h 1085"/>
              <a:gd name="T28" fmla="*/ 2147483647 w 489"/>
              <a:gd name="T29" fmla="*/ 2147483647 h 1085"/>
              <a:gd name="T30" fmla="*/ 2147483647 w 489"/>
              <a:gd name="T31" fmla="*/ 2147483647 h 1085"/>
              <a:gd name="T32" fmla="*/ 2147483647 w 489"/>
              <a:gd name="T33" fmla="*/ 2147483647 h 1085"/>
              <a:gd name="T34" fmla="*/ 2147483647 w 489"/>
              <a:gd name="T35" fmla="*/ 2147483647 h 1085"/>
              <a:gd name="T36" fmla="*/ 2147483647 w 489"/>
              <a:gd name="T37" fmla="*/ 2147483647 h 1085"/>
              <a:gd name="T38" fmla="*/ 2147483647 w 489"/>
              <a:gd name="T39" fmla="*/ 2147483647 h 1085"/>
              <a:gd name="T40" fmla="*/ 2147483647 w 489"/>
              <a:gd name="T41" fmla="*/ 2147483647 h 1085"/>
              <a:gd name="T42" fmla="*/ 2147483647 w 489"/>
              <a:gd name="T43" fmla="*/ 2147483647 h 1085"/>
              <a:gd name="T44" fmla="*/ 2147483647 w 489"/>
              <a:gd name="T45" fmla="*/ 2147483647 h 1085"/>
              <a:gd name="T46" fmla="*/ 2147483647 w 489"/>
              <a:gd name="T47" fmla="*/ 2147483647 h 1085"/>
              <a:gd name="T48" fmla="*/ 2147483647 w 489"/>
              <a:gd name="T49" fmla="*/ 2147483647 h 1085"/>
              <a:gd name="T50" fmla="*/ 2147483647 w 489"/>
              <a:gd name="T51" fmla="*/ 2147483647 h 1085"/>
              <a:gd name="T52" fmla="*/ 2147483647 w 489"/>
              <a:gd name="T53" fmla="*/ 2147483647 h 1085"/>
              <a:gd name="T54" fmla="*/ 2147483647 w 489"/>
              <a:gd name="T55" fmla="*/ 2147483647 h 1085"/>
              <a:gd name="T56" fmla="*/ 2147483647 w 489"/>
              <a:gd name="T57" fmla="*/ 2147483647 h 1085"/>
              <a:gd name="T58" fmla="*/ 2147483647 w 489"/>
              <a:gd name="T59" fmla="*/ 2147483647 h 1085"/>
              <a:gd name="T60" fmla="*/ 2147483647 w 489"/>
              <a:gd name="T61" fmla="*/ 2147483647 h 1085"/>
              <a:gd name="T62" fmla="*/ 2147483647 w 489"/>
              <a:gd name="T63" fmla="*/ 2147483647 h 1085"/>
              <a:gd name="T64" fmla="*/ 2147483647 w 489"/>
              <a:gd name="T65" fmla="*/ 2147483647 h 1085"/>
              <a:gd name="T66" fmla="*/ 2147483647 w 489"/>
              <a:gd name="T67" fmla="*/ 2147483647 h 1085"/>
              <a:gd name="T68" fmla="*/ 2147483647 w 489"/>
              <a:gd name="T69" fmla="*/ 2147483647 h 1085"/>
              <a:gd name="T70" fmla="*/ 2147483647 w 489"/>
              <a:gd name="T71" fmla="*/ 2147483647 h 1085"/>
              <a:gd name="T72" fmla="*/ 2147483647 w 489"/>
              <a:gd name="T73" fmla="*/ 2147483647 h 1085"/>
              <a:gd name="T74" fmla="*/ 2147483647 w 489"/>
              <a:gd name="T75" fmla="*/ 2147483647 h 1085"/>
              <a:gd name="T76" fmla="*/ 2147483647 w 489"/>
              <a:gd name="T77" fmla="*/ 2147483647 h 1085"/>
              <a:gd name="T78" fmla="*/ 2147483647 w 489"/>
              <a:gd name="T79" fmla="*/ 2147483647 h 1085"/>
              <a:gd name="T80" fmla="*/ 2147483647 w 489"/>
              <a:gd name="T81" fmla="*/ 2147483647 h 1085"/>
              <a:gd name="T82" fmla="*/ 2147483647 w 489"/>
              <a:gd name="T83" fmla="*/ 2147483647 h 1085"/>
              <a:gd name="T84" fmla="*/ 2147483647 w 489"/>
              <a:gd name="T85" fmla="*/ 2147483647 h 1085"/>
              <a:gd name="T86" fmla="*/ 2147483647 w 489"/>
              <a:gd name="T87" fmla="*/ 2147483647 h 1085"/>
              <a:gd name="T88" fmla="*/ 2147483647 w 489"/>
              <a:gd name="T89" fmla="*/ 2147483647 h 1085"/>
              <a:gd name="T90" fmla="*/ 2147483647 w 489"/>
              <a:gd name="T91" fmla="*/ 2147483647 h 1085"/>
              <a:gd name="T92" fmla="*/ 2147483647 w 489"/>
              <a:gd name="T93" fmla="*/ 2147483647 h 1085"/>
              <a:gd name="T94" fmla="*/ 2147483647 w 489"/>
              <a:gd name="T95" fmla="*/ 2147483647 h 1085"/>
              <a:gd name="T96" fmla="*/ 2147483647 w 489"/>
              <a:gd name="T97" fmla="*/ 2147483647 h 1085"/>
              <a:gd name="T98" fmla="*/ 2147483647 w 489"/>
              <a:gd name="T99" fmla="*/ 2147483647 h 1085"/>
              <a:gd name="T100" fmla="*/ 2147483647 w 489"/>
              <a:gd name="T101" fmla="*/ 2147483647 h 1085"/>
              <a:gd name="T102" fmla="*/ 2147483647 w 489"/>
              <a:gd name="T103" fmla="*/ 2147483647 h 1085"/>
              <a:gd name="T104" fmla="*/ 2147483647 w 489"/>
              <a:gd name="T105" fmla="*/ 2147483647 h 1085"/>
              <a:gd name="T106" fmla="*/ 2147483647 w 489"/>
              <a:gd name="T107" fmla="*/ 2147483647 h 1085"/>
              <a:gd name="T108" fmla="*/ 2147483647 w 489"/>
              <a:gd name="T109" fmla="*/ 2147483647 h 1085"/>
              <a:gd name="T110" fmla="*/ 2147483647 w 489"/>
              <a:gd name="T111" fmla="*/ 2147483647 h 1085"/>
              <a:gd name="T112" fmla="*/ 2147483647 w 489"/>
              <a:gd name="T113" fmla="*/ 2147483647 h 1085"/>
              <a:gd name="T114" fmla="*/ 2147483647 w 489"/>
              <a:gd name="T115" fmla="*/ 2147483647 h 1085"/>
              <a:gd name="T116" fmla="*/ 2147483647 w 489"/>
              <a:gd name="T117" fmla="*/ 2147483647 h 108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89"/>
              <a:gd name="T178" fmla="*/ 0 h 1085"/>
              <a:gd name="T179" fmla="*/ 489 w 489"/>
              <a:gd name="T180" fmla="*/ 1085 h 108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89" h="1085">
                <a:moveTo>
                  <a:pt x="78" y="1085"/>
                </a:moveTo>
                <a:lnTo>
                  <a:pt x="75" y="1083"/>
                </a:lnTo>
                <a:lnTo>
                  <a:pt x="72" y="1077"/>
                </a:lnTo>
                <a:lnTo>
                  <a:pt x="69" y="1074"/>
                </a:lnTo>
                <a:lnTo>
                  <a:pt x="66" y="1071"/>
                </a:lnTo>
                <a:lnTo>
                  <a:pt x="69" y="1068"/>
                </a:lnTo>
                <a:lnTo>
                  <a:pt x="72" y="1068"/>
                </a:lnTo>
                <a:lnTo>
                  <a:pt x="78" y="1071"/>
                </a:lnTo>
                <a:lnTo>
                  <a:pt x="80" y="1071"/>
                </a:lnTo>
                <a:lnTo>
                  <a:pt x="80" y="1068"/>
                </a:lnTo>
                <a:lnTo>
                  <a:pt x="80" y="1065"/>
                </a:lnTo>
                <a:lnTo>
                  <a:pt x="83" y="1059"/>
                </a:lnTo>
                <a:lnTo>
                  <a:pt x="80" y="1057"/>
                </a:lnTo>
                <a:lnTo>
                  <a:pt x="80" y="1051"/>
                </a:lnTo>
                <a:lnTo>
                  <a:pt x="78" y="1051"/>
                </a:lnTo>
                <a:lnTo>
                  <a:pt x="75" y="1051"/>
                </a:lnTo>
                <a:lnTo>
                  <a:pt x="72" y="1054"/>
                </a:lnTo>
                <a:lnTo>
                  <a:pt x="72" y="1048"/>
                </a:lnTo>
                <a:lnTo>
                  <a:pt x="69" y="1048"/>
                </a:lnTo>
                <a:lnTo>
                  <a:pt x="69" y="1045"/>
                </a:lnTo>
                <a:lnTo>
                  <a:pt x="69" y="1042"/>
                </a:lnTo>
                <a:lnTo>
                  <a:pt x="66" y="1039"/>
                </a:lnTo>
                <a:lnTo>
                  <a:pt x="66" y="1036"/>
                </a:lnTo>
                <a:lnTo>
                  <a:pt x="66" y="1034"/>
                </a:lnTo>
                <a:lnTo>
                  <a:pt x="63" y="1034"/>
                </a:lnTo>
                <a:lnTo>
                  <a:pt x="60" y="1031"/>
                </a:lnTo>
                <a:lnTo>
                  <a:pt x="57" y="1031"/>
                </a:lnTo>
                <a:lnTo>
                  <a:pt x="55" y="1028"/>
                </a:lnTo>
                <a:lnTo>
                  <a:pt x="55" y="1022"/>
                </a:lnTo>
                <a:lnTo>
                  <a:pt x="55" y="1019"/>
                </a:lnTo>
                <a:lnTo>
                  <a:pt x="52" y="1016"/>
                </a:lnTo>
                <a:lnTo>
                  <a:pt x="49" y="1013"/>
                </a:lnTo>
                <a:lnTo>
                  <a:pt x="49" y="1011"/>
                </a:lnTo>
                <a:lnTo>
                  <a:pt x="46" y="1002"/>
                </a:lnTo>
                <a:lnTo>
                  <a:pt x="43" y="999"/>
                </a:lnTo>
                <a:lnTo>
                  <a:pt x="43" y="996"/>
                </a:lnTo>
                <a:lnTo>
                  <a:pt x="46" y="996"/>
                </a:lnTo>
                <a:lnTo>
                  <a:pt x="46" y="993"/>
                </a:lnTo>
                <a:lnTo>
                  <a:pt x="43" y="990"/>
                </a:lnTo>
                <a:lnTo>
                  <a:pt x="43" y="988"/>
                </a:lnTo>
                <a:lnTo>
                  <a:pt x="43" y="985"/>
                </a:lnTo>
                <a:lnTo>
                  <a:pt x="43" y="982"/>
                </a:lnTo>
                <a:lnTo>
                  <a:pt x="40" y="985"/>
                </a:lnTo>
                <a:lnTo>
                  <a:pt x="40" y="988"/>
                </a:lnTo>
                <a:lnTo>
                  <a:pt x="40" y="990"/>
                </a:lnTo>
                <a:lnTo>
                  <a:pt x="37" y="988"/>
                </a:lnTo>
                <a:lnTo>
                  <a:pt x="37" y="990"/>
                </a:lnTo>
                <a:lnTo>
                  <a:pt x="37" y="988"/>
                </a:lnTo>
                <a:lnTo>
                  <a:pt x="34" y="988"/>
                </a:lnTo>
                <a:lnTo>
                  <a:pt x="34" y="982"/>
                </a:lnTo>
                <a:lnTo>
                  <a:pt x="34" y="976"/>
                </a:lnTo>
                <a:lnTo>
                  <a:pt x="34" y="973"/>
                </a:lnTo>
                <a:lnTo>
                  <a:pt x="34" y="967"/>
                </a:lnTo>
                <a:lnTo>
                  <a:pt x="34" y="964"/>
                </a:lnTo>
                <a:lnTo>
                  <a:pt x="34" y="967"/>
                </a:lnTo>
                <a:lnTo>
                  <a:pt x="32" y="964"/>
                </a:lnTo>
                <a:lnTo>
                  <a:pt x="32" y="962"/>
                </a:lnTo>
                <a:lnTo>
                  <a:pt x="37" y="959"/>
                </a:lnTo>
                <a:lnTo>
                  <a:pt x="32" y="962"/>
                </a:lnTo>
                <a:lnTo>
                  <a:pt x="29" y="959"/>
                </a:lnTo>
                <a:lnTo>
                  <a:pt x="26" y="959"/>
                </a:lnTo>
                <a:lnTo>
                  <a:pt x="26" y="956"/>
                </a:lnTo>
                <a:lnTo>
                  <a:pt x="29" y="953"/>
                </a:lnTo>
                <a:lnTo>
                  <a:pt x="32" y="950"/>
                </a:lnTo>
                <a:lnTo>
                  <a:pt x="26" y="953"/>
                </a:lnTo>
                <a:lnTo>
                  <a:pt x="26" y="950"/>
                </a:lnTo>
                <a:lnTo>
                  <a:pt x="26" y="947"/>
                </a:lnTo>
                <a:lnTo>
                  <a:pt x="26" y="944"/>
                </a:lnTo>
                <a:lnTo>
                  <a:pt x="26" y="941"/>
                </a:lnTo>
                <a:lnTo>
                  <a:pt x="29" y="941"/>
                </a:lnTo>
                <a:lnTo>
                  <a:pt x="26" y="939"/>
                </a:lnTo>
                <a:lnTo>
                  <a:pt x="32" y="933"/>
                </a:lnTo>
                <a:lnTo>
                  <a:pt x="32" y="927"/>
                </a:lnTo>
                <a:lnTo>
                  <a:pt x="32" y="921"/>
                </a:lnTo>
                <a:lnTo>
                  <a:pt x="32" y="918"/>
                </a:lnTo>
                <a:lnTo>
                  <a:pt x="32" y="913"/>
                </a:lnTo>
                <a:lnTo>
                  <a:pt x="32" y="910"/>
                </a:lnTo>
                <a:lnTo>
                  <a:pt x="32" y="907"/>
                </a:lnTo>
                <a:lnTo>
                  <a:pt x="34" y="904"/>
                </a:lnTo>
                <a:lnTo>
                  <a:pt x="32" y="907"/>
                </a:lnTo>
                <a:lnTo>
                  <a:pt x="26" y="907"/>
                </a:lnTo>
                <a:lnTo>
                  <a:pt x="23" y="910"/>
                </a:lnTo>
                <a:lnTo>
                  <a:pt x="20" y="913"/>
                </a:lnTo>
                <a:lnTo>
                  <a:pt x="17" y="913"/>
                </a:lnTo>
                <a:lnTo>
                  <a:pt x="20" y="904"/>
                </a:lnTo>
                <a:lnTo>
                  <a:pt x="26" y="898"/>
                </a:lnTo>
                <a:lnTo>
                  <a:pt x="20" y="898"/>
                </a:lnTo>
                <a:lnTo>
                  <a:pt x="20" y="892"/>
                </a:lnTo>
                <a:lnTo>
                  <a:pt x="17" y="904"/>
                </a:lnTo>
                <a:lnTo>
                  <a:pt x="14" y="907"/>
                </a:lnTo>
                <a:lnTo>
                  <a:pt x="11" y="907"/>
                </a:lnTo>
                <a:lnTo>
                  <a:pt x="14" y="901"/>
                </a:lnTo>
                <a:lnTo>
                  <a:pt x="8" y="904"/>
                </a:lnTo>
                <a:lnTo>
                  <a:pt x="11" y="901"/>
                </a:lnTo>
                <a:lnTo>
                  <a:pt x="8" y="904"/>
                </a:lnTo>
                <a:lnTo>
                  <a:pt x="3" y="904"/>
                </a:lnTo>
                <a:lnTo>
                  <a:pt x="6" y="895"/>
                </a:lnTo>
                <a:lnTo>
                  <a:pt x="11" y="892"/>
                </a:lnTo>
                <a:lnTo>
                  <a:pt x="8" y="892"/>
                </a:lnTo>
                <a:lnTo>
                  <a:pt x="6" y="890"/>
                </a:lnTo>
                <a:lnTo>
                  <a:pt x="6" y="887"/>
                </a:lnTo>
                <a:lnTo>
                  <a:pt x="8" y="884"/>
                </a:lnTo>
                <a:lnTo>
                  <a:pt x="6" y="878"/>
                </a:lnTo>
                <a:lnTo>
                  <a:pt x="3" y="875"/>
                </a:lnTo>
                <a:lnTo>
                  <a:pt x="0" y="872"/>
                </a:lnTo>
                <a:lnTo>
                  <a:pt x="3" y="867"/>
                </a:lnTo>
                <a:lnTo>
                  <a:pt x="3" y="861"/>
                </a:lnTo>
                <a:lnTo>
                  <a:pt x="3" y="855"/>
                </a:lnTo>
                <a:lnTo>
                  <a:pt x="0" y="852"/>
                </a:lnTo>
                <a:lnTo>
                  <a:pt x="0" y="849"/>
                </a:lnTo>
                <a:lnTo>
                  <a:pt x="0" y="844"/>
                </a:lnTo>
                <a:lnTo>
                  <a:pt x="8" y="838"/>
                </a:lnTo>
                <a:lnTo>
                  <a:pt x="11" y="844"/>
                </a:lnTo>
                <a:lnTo>
                  <a:pt x="14" y="855"/>
                </a:lnTo>
                <a:lnTo>
                  <a:pt x="17" y="858"/>
                </a:lnTo>
                <a:lnTo>
                  <a:pt x="20" y="858"/>
                </a:lnTo>
                <a:lnTo>
                  <a:pt x="23" y="855"/>
                </a:lnTo>
                <a:lnTo>
                  <a:pt x="26" y="846"/>
                </a:lnTo>
                <a:lnTo>
                  <a:pt x="29" y="838"/>
                </a:lnTo>
                <a:lnTo>
                  <a:pt x="29" y="835"/>
                </a:lnTo>
                <a:lnTo>
                  <a:pt x="32" y="820"/>
                </a:lnTo>
                <a:lnTo>
                  <a:pt x="29" y="809"/>
                </a:lnTo>
                <a:lnTo>
                  <a:pt x="26" y="797"/>
                </a:lnTo>
                <a:lnTo>
                  <a:pt x="32" y="792"/>
                </a:lnTo>
                <a:lnTo>
                  <a:pt x="37" y="789"/>
                </a:lnTo>
                <a:lnTo>
                  <a:pt x="37" y="786"/>
                </a:lnTo>
                <a:lnTo>
                  <a:pt x="37" y="783"/>
                </a:lnTo>
                <a:lnTo>
                  <a:pt x="34" y="780"/>
                </a:lnTo>
                <a:lnTo>
                  <a:pt x="34" y="777"/>
                </a:lnTo>
                <a:lnTo>
                  <a:pt x="40" y="772"/>
                </a:lnTo>
                <a:lnTo>
                  <a:pt x="46" y="772"/>
                </a:lnTo>
                <a:lnTo>
                  <a:pt x="49" y="772"/>
                </a:lnTo>
                <a:lnTo>
                  <a:pt x="55" y="766"/>
                </a:lnTo>
                <a:lnTo>
                  <a:pt x="57" y="763"/>
                </a:lnTo>
                <a:lnTo>
                  <a:pt x="60" y="754"/>
                </a:lnTo>
                <a:lnTo>
                  <a:pt x="63" y="746"/>
                </a:lnTo>
                <a:lnTo>
                  <a:pt x="60" y="737"/>
                </a:lnTo>
                <a:lnTo>
                  <a:pt x="63" y="731"/>
                </a:lnTo>
                <a:lnTo>
                  <a:pt x="66" y="728"/>
                </a:lnTo>
                <a:lnTo>
                  <a:pt x="66" y="723"/>
                </a:lnTo>
                <a:lnTo>
                  <a:pt x="66" y="717"/>
                </a:lnTo>
                <a:lnTo>
                  <a:pt x="63" y="714"/>
                </a:lnTo>
                <a:lnTo>
                  <a:pt x="60" y="711"/>
                </a:lnTo>
                <a:lnTo>
                  <a:pt x="60" y="708"/>
                </a:lnTo>
                <a:lnTo>
                  <a:pt x="57" y="702"/>
                </a:lnTo>
                <a:lnTo>
                  <a:pt x="55" y="697"/>
                </a:lnTo>
                <a:lnTo>
                  <a:pt x="55" y="691"/>
                </a:lnTo>
                <a:lnTo>
                  <a:pt x="52" y="685"/>
                </a:lnTo>
                <a:lnTo>
                  <a:pt x="52" y="679"/>
                </a:lnTo>
                <a:lnTo>
                  <a:pt x="49" y="676"/>
                </a:lnTo>
                <a:lnTo>
                  <a:pt x="55" y="674"/>
                </a:lnTo>
                <a:lnTo>
                  <a:pt x="57" y="674"/>
                </a:lnTo>
                <a:lnTo>
                  <a:pt x="63" y="674"/>
                </a:lnTo>
                <a:lnTo>
                  <a:pt x="66" y="674"/>
                </a:lnTo>
                <a:lnTo>
                  <a:pt x="66" y="665"/>
                </a:lnTo>
                <a:lnTo>
                  <a:pt x="72" y="656"/>
                </a:lnTo>
                <a:lnTo>
                  <a:pt x="75" y="653"/>
                </a:lnTo>
                <a:lnTo>
                  <a:pt x="72" y="651"/>
                </a:lnTo>
                <a:lnTo>
                  <a:pt x="75" y="645"/>
                </a:lnTo>
                <a:lnTo>
                  <a:pt x="63" y="628"/>
                </a:lnTo>
                <a:lnTo>
                  <a:pt x="57" y="628"/>
                </a:lnTo>
                <a:lnTo>
                  <a:pt x="43" y="616"/>
                </a:lnTo>
                <a:lnTo>
                  <a:pt x="49" y="584"/>
                </a:lnTo>
                <a:lnTo>
                  <a:pt x="49" y="581"/>
                </a:lnTo>
                <a:lnTo>
                  <a:pt x="49" y="567"/>
                </a:lnTo>
                <a:lnTo>
                  <a:pt x="49" y="561"/>
                </a:lnTo>
                <a:lnTo>
                  <a:pt x="49" y="558"/>
                </a:lnTo>
                <a:lnTo>
                  <a:pt x="46" y="556"/>
                </a:lnTo>
                <a:lnTo>
                  <a:pt x="43" y="550"/>
                </a:lnTo>
                <a:lnTo>
                  <a:pt x="40" y="538"/>
                </a:lnTo>
                <a:lnTo>
                  <a:pt x="43" y="527"/>
                </a:lnTo>
                <a:lnTo>
                  <a:pt x="43" y="515"/>
                </a:lnTo>
                <a:lnTo>
                  <a:pt x="49" y="507"/>
                </a:lnTo>
                <a:lnTo>
                  <a:pt x="49" y="504"/>
                </a:lnTo>
                <a:lnTo>
                  <a:pt x="46" y="501"/>
                </a:lnTo>
                <a:lnTo>
                  <a:pt x="40" y="492"/>
                </a:lnTo>
                <a:lnTo>
                  <a:pt x="37" y="486"/>
                </a:lnTo>
                <a:lnTo>
                  <a:pt x="37" y="484"/>
                </a:lnTo>
                <a:lnTo>
                  <a:pt x="43" y="475"/>
                </a:lnTo>
                <a:lnTo>
                  <a:pt x="46" y="466"/>
                </a:lnTo>
                <a:lnTo>
                  <a:pt x="43" y="458"/>
                </a:lnTo>
                <a:lnTo>
                  <a:pt x="49" y="452"/>
                </a:lnTo>
                <a:lnTo>
                  <a:pt x="52" y="446"/>
                </a:lnTo>
                <a:lnTo>
                  <a:pt x="57" y="437"/>
                </a:lnTo>
                <a:lnTo>
                  <a:pt x="66" y="426"/>
                </a:lnTo>
                <a:lnTo>
                  <a:pt x="75" y="417"/>
                </a:lnTo>
                <a:lnTo>
                  <a:pt x="86" y="414"/>
                </a:lnTo>
                <a:lnTo>
                  <a:pt x="115" y="420"/>
                </a:lnTo>
                <a:lnTo>
                  <a:pt x="124" y="406"/>
                </a:lnTo>
                <a:lnTo>
                  <a:pt x="121" y="383"/>
                </a:lnTo>
                <a:lnTo>
                  <a:pt x="104" y="371"/>
                </a:lnTo>
                <a:lnTo>
                  <a:pt x="127" y="328"/>
                </a:lnTo>
                <a:lnTo>
                  <a:pt x="127" y="317"/>
                </a:lnTo>
                <a:lnTo>
                  <a:pt x="132" y="311"/>
                </a:lnTo>
                <a:lnTo>
                  <a:pt x="132" y="279"/>
                </a:lnTo>
                <a:lnTo>
                  <a:pt x="135" y="270"/>
                </a:lnTo>
                <a:lnTo>
                  <a:pt x="132" y="245"/>
                </a:lnTo>
                <a:lnTo>
                  <a:pt x="150" y="242"/>
                </a:lnTo>
                <a:lnTo>
                  <a:pt x="167" y="230"/>
                </a:lnTo>
                <a:lnTo>
                  <a:pt x="167" y="227"/>
                </a:lnTo>
                <a:lnTo>
                  <a:pt x="161" y="216"/>
                </a:lnTo>
                <a:lnTo>
                  <a:pt x="173" y="204"/>
                </a:lnTo>
                <a:lnTo>
                  <a:pt x="184" y="181"/>
                </a:lnTo>
                <a:lnTo>
                  <a:pt x="193" y="173"/>
                </a:lnTo>
                <a:lnTo>
                  <a:pt x="199" y="170"/>
                </a:lnTo>
                <a:lnTo>
                  <a:pt x="196" y="155"/>
                </a:lnTo>
                <a:lnTo>
                  <a:pt x="190" y="147"/>
                </a:lnTo>
                <a:lnTo>
                  <a:pt x="184" y="138"/>
                </a:lnTo>
                <a:lnTo>
                  <a:pt x="187" y="132"/>
                </a:lnTo>
                <a:lnTo>
                  <a:pt x="196" y="129"/>
                </a:lnTo>
                <a:lnTo>
                  <a:pt x="201" y="121"/>
                </a:lnTo>
                <a:lnTo>
                  <a:pt x="204" y="106"/>
                </a:lnTo>
                <a:lnTo>
                  <a:pt x="207" y="101"/>
                </a:lnTo>
                <a:lnTo>
                  <a:pt x="222" y="86"/>
                </a:lnTo>
                <a:lnTo>
                  <a:pt x="222" y="83"/>
                </a:lnTo>
                <a:lnTo>
                  <a:pt x="239" y="89"/>
                </a:lnTo>
                <a:lnTo>
                  <a:pt x="248" y="92"/>
                </a:lnTo>
                <a:lnTo>
                  <a:pt x="253" y="75"/>
                </a:lnTo>
                <a:lnTo>
                  <a:pt x="250" y="57"/>
                </a:lnTo>
                <a:lnTo>
                  <a:pt x="250" y="49"/>
                </a:lnTo>
                <a:lnTo>
                  <a:pt x="259" y="46"/>
                </a:lnTo>
                <a:lnTo>
                  <a:pt x="262" y="46"/>
                </a:lnTo>
                <a:lnTo>
                  <a:pt x="268" y="49"/>
                </a:lnTo>
                <a:lnTo>
                  <a:pt x="279" y="46"/>
                </a:lnTo>
                <a:lnTo>
                  <a:pt x="314" y="57"/>
                </a:lnTo>
                <a:lnTo>
                  <a:pt x="322" y="43"/>
                </a:lnTo>
                <a:lnTo>
                  <a:pt x="317" y="43"/>
                </a:lnTo>
                <a:lnTo>
                  <a:pt x="314" y="40"/>
                </a:lnTo>
                <a:lnTo>
                  <a:pt x="322" y="31"/>
                </a:lnTo>
                <a:lnTo>
                  <a:pt x="325" y="20"/>
                </a:lnTo>
                <a:lnTo>
                  <a:pt x="322" y="11"/>
                </a:lnTo>
                <a:lnTo>
                  <a:pt x="314" y="3"/>
                </a:lnTo>
                <a:lnTo>
                  <a:pt x="331" y="0"/>
                </a:lnTo>
                <a:lnTo>
                  <a:pt x="337" y="0"/>
                </a:lnTo>
                <a:lnTo>
                  <a:pt x="343" y="3"/>
                </a:lnTo>
                <a:lnTo>
                  <a:pt x="343" y="6"/>
                </a:lnTo>
                <a:lnTo>
                  <a:pt x="343" y="8"/>
                </a:lnTo>
                <a:lnTo>
                  <a:pt x="348" y="11"/>
                </a:lnTo>
                <a:lnTo>
                  <a:pt x="357" y="17"/>
                </a:lnTo>
                <a:lnTo>
                  <a:pt x="357" y="20"/>
                </a:lnTo>
                <a:lnTo>
                  <a:pt x="360" y="20"/>
                </a:lnTo>
                <a:lnTo>
                  <a:pt x="363" y="23"/>
                </a:lnTo>
                <a:lnTo>
                  <a:pt x="363" y="26"/>
                </a:lnTo>
                <a:lnTo>
                  <a:pt x="366" y="29"/>
                </a:lnTo>
                <a:lnTo>
                  <a:pt x="371" y="29"/>
                </a:lnTo>
                <a:lnTo>
                  <a:pt x="374" y="31"/>
                </a:lnTo>
                <a:lnTo>
                  <a:pt x="380" y="31"/>
                </a:lnTo>
                <a:lnTo>
                  <a:pt x="383" y="34"/>
                </a:lnTo>
                <a:lnTo>
                  <a:pt x="383" y="37"/>
                </a:lnTo>
                <a:lnTo>
                  <a:pt x="386" y="40"/>
                </a:lnTo>
                <a:lnTo>
                  <a:pt x="392" y="40"/>
                </a:lnTo>
                <a:lnTo>
                  <a:pt x="394" y="37"/>
                </a:lnTo>
                <a:lnTo>
                  <a:pt x="400" y="40"/>
                </a:lnTo>
                <a:lnTo>
                  <a:pt x="406" y="40"/>
                </a:lnTo>
                <a:lnTo>
                  <a:pt x="409" y="40"/>
                </a:lnTo>
                <a:lnTo>
                  <a:pt x="415" y="43"/>
                </a:lnTo>
                <a:lnTo>
                  <a:pt x="420" y="46"/>
                </a:lnTo>
                <a:lnTo>
                  <a:pt x="426" y="52"/>
                </a:lnTo>
                <a:lnTo>
                  <a:pt x="429" y="54"/>
                </a:lnTo>
                <a:lnTo>
                  <a:pt x="429" y="57"/>
                </a:lnTo>
                <a:lnTo>
                  <a:pt x="429" y="60"/>
                </a:lnTo>
                <a:lnTo>
                  <a:pt x="435" y="60"/>
                </a:lnTo>
                <a:lnTo>
                  <a:pt x="438" y="63"/>
                </a:lnTo>
                <a:lnTo>
                  <a:pt x="438" y="66"/>
                </a:lnTo>
                <a:lnTo>
                  <a:pt x="443" y="69"/>
                </a:lnTo>
                <a:lnTo>
                  <a:pt x="446" y="72"/>
                </a:lnTo>
                <a:lnTo>
                  <a:pt x="449" y="72"/>
                </a:lnTo>
                <a:lnTo>
                  <a:pt x="449" y="75"/>
                </a:lnTo>
                <a:lnTo>
                  <a:pt x="446" y="78"/>
                </a:lnTo>
                <a:lnTo>
                  <a:pt x="443" y="83"/>
                </a:lnTo>
                <a:lnTo>
                  <a:pt x="443" y="89"/>
                </a:lnTo>
                <a:lnTo>
                  <a:pt x="446" y="95"/>
                </a:lnTo>
                <a:lnTo>
                  <a:pt x="446" y="98"/>
                </a:lnTo>
                <a:lnTo>
                  <a:pt x="449" y="98"/>
                </a:lnTo>
                <a:lnTo>
                  <a:pt x="449" y="101"/>
                </a:lnTo>
                <a:lnTo>
                  <a:pt x="446" y="103"/>
                </a:lnTo>
                <a:lnTo>
                  <a:pt x="446" y="106"/>
                </a:lnTo>
                <a:lnTo>
                  <a:pt x="446" y="109"/>
                </a:lnTo>
                <a:lnTo>
                  <a:pt x="446" y="112"/>
                </a:lnTo>
                <a:lnTo>
                  <a:pt x="449" y="112"/>
                </a:lnTo>
                <a:lnTo>
                  <a:pt x="452" y="112"/>
                </a:lnTo>
                <a:lnTo>
                  <a:pt x="458" y="112"/>
                </a:lnTo>
                <a:lnTo>
                  <a:pt x="458" y="115"/>
                </a:lnTo>
                <a:lnTo>
                  <a:pt x="458" y="118"/>
                </a:lnTo>
                <a:lnTo>
                  <a:pt x="461" y="121"/>
                </a:lnTo>
                <a:lnTo>
                  <a:pt x="461" y="124"/>
                </a:lnTo>
                <a:lnTo>
                  <a:pt x="458" y="126"/>
                </a:lnTo>
                <a:lnTo>
                  <a:pt x="455" y="126"/>
                </a:lnTo>
                <a:lnTo>
                  <a:pt x="452" y="126"/>
                </a:lnTo>
                <a:lnTo>
                  <a:pt x="455" y="129"/>
                </a:lnTo>
                <a:lnTo>
                  <a:pt x="455" y="132"/>
                </a:lnTo>
                <a:lnTo>
                  <a:pt x="455" y="135"/>
                </a:lnTo>
                <a:lnTo>
                  <a:pt x="455" y="138"/>
                </a:lnTo>
                <a:lnTo>
                  <a:pt x="458" y="141"/>
                </a:lnTo>
                <a:lnTo>
                  <a:pt x="464" y="147"/>
                </a:lnTo>
                <a:lnTo>
                  <a:pt x="469" y="152"/>
                </a:lnTo>
                <a:lnTo>
                  <a:pt x="472" y="155"/>
                </a:lnTo>
                <a:lnTo>
                  <a:pt x="475" y="161"/>
                </a:lnTo>
                <a:lnTo>
                  <a:pt x="472" y="164"/>
                </a:lnTo>
                <a:lnTo>
                  <a:pt x="472" y="167"/>
                </a:lnTo>
                <a:lnTo>
                  <a:pt x="472" y="170"/>
                </a:lnTo>
                <a:lnTo>
                  <a:pt x="472" y="175"/>
                </a:lnTo>
                <a:lnTo>
                  <a:pt x="472" y="181"/>
                </a:lnTo>
                <a:lnTo>
                  <a:pt x="469" y="184"/>
                </a:lnTo>
                <a:lnTo>
                  <a:pt x="469" y="187"/>
                </a:lnTo>
                <a:lnTo>
                  <a:pt x="466" y="193"/>
                </a:lnTo>
                <a:lnTo>
                  <a:pt x="466" y="196"/>
                </a:lnTo>
                <a:lnTo>
                  <a:pt x="466" y="201"/>
                </a:lnTo>
                <a:lnTo>
                  <a:pt x="469" y="207"/>
                </a:lnTo>
                <a:lnTo>
                  <a:pt x="472" y="210"/>
                </a:lnTo>
                <a:lnTo>
                  <a:pt x="478" y="213"/>
                </a:lnTo>
                <a:lnTo>
                  <a:pt x="481" y="216"/>
                </a:lnTo>
                <a:lnTo>
                  <a:pt x="481" y="222"/>
                </a:lnTo>
                <a:lnTo>
                  <a:pt x="487" y="224"/>
                </a:lnTo>
                <a:lnTo>
                  <a:pt x="487" y="230"/>
                </a:lnTo>
                <a:lnTo>
                  <a:pt x="489" y="230"/>
                </a:lnTo>
                <a:lnTo>
                  <a:pt x="489" y="233"/>
                </a:lnTo>
                <a:lnTo>
                  <a:pt x="489" y="236"/>
                </a:lnTo>
                <a:lnTo>
                  <a:pt x="489" y="242"/>
                </a:lnTo>
                <a:lnTo>
                  <a:pt x="487" y="242"/>
                </a:lnTo>
                <a:lnTo>
                  <a:pt x="484" y="242"/>
                </a:lnTo>
                <a:lnTo>
                  <a:pt x="484" y="245"/>
                </a:lnTo>
                <a:lnTo>
                  <a:pt x="481" y="245"/>
                </a:lnTo>
                <a:lnTo>
                  <a:pt x="478" y="245"/>
                </a:lnTo>
                <a:lnTo>
                  <a:pt x="475" y="245"/>
                </a:lnTo>
                <a:lnTo>
                  <a:pt x="475" y="242"/>
                </a:lnTo>
                <a:lnTo>
                  <a:pt x="472" y="242"/>
                </a:lnTo>
                <a:lnTo>
                  <a:pt x="472" y="245"/>
                </a:lnTo>
                <a:lnTo>
                  <a:pt x="469" y="245"/>
                </a:lnTo>
                <a:lnTo>
                  <a:pt x="466" y="245"/>
                </a:lnTo>
                <a:lnTo>
                  <a:pt x="466" y="242"/>
                </a:lnTo>
                <a:lnTo>
                  <a:pt x="466" y="245"/>
                </a:lnTo>
                <a:lnTo>
                  <a:pt x="464" y="245"/>
                </a:lnTo>
                <a:lnTo>
                  <a:pt x="464" y="247"/>
                </a:lnTo>
                <a:lnTo>
                  <a:pt x="461" y="247"/>
                </a:lnTo>
                <a:lnTo>
                  <a:pt x="461" y="245"/>
                </a:lnTo>
                <a:lnTo>
                  <a:pt x="458" y="247"/>
                </a:lnTo>
                <a:lnTo>
                  <a:pt x="458" y="245"/>
                </a:lnTo>
                <a:lnTo>
                  <a:pt x="452" y="245"/>
                </a:lnTo>
                <a:lnTo>
                  <a:pt x="455" y="250"/>
                </a:lnTo>
                <a:lnTo>
                  <a:pt x="452" y="250"/>
                </a:lnTo>
                <a:lnTo>
                  <a:pt x="452" y="253"/>
                </a:lnTo>
                <a:lnTo>
                  <a:pt x="449" y="250"/>
                </a:lnTo>
                <a:lnTo>
                  <a:pt x="446" y="250"/>
                </a:lnTo>
                <a:lnTo>
                  <a:pt x="440" y="247"/>
                </a:lnTo>
                <a:lnTo>
                  <a:pt x="440" y="245"/>
                </a:lnTo>
                <a:lnTo>
                  <a:pt x="438" y="245"/>
                </a:lnTo>
                <a:lnTo>
                  <a:pt x="435" y="242"/>
                </a:lnTo>
                <a:lnTo>
                  <a:pt x="435" y="245"/>
                </a:lnTo>
                <a:lnTo>
                  <a:pt x="438" y="247"/>
                </a:lnTo>
                <a:lnTo>
                  <a:pt x="438" y="250"/>
                </a:lnTo>
                <a:lnTo>
                  <a:pt x="438" y="253"/>
                </a:lnTo>
                <a:lnTo>
                  <a:pt x="435" y="253"/>
                </a:lnTo>
                <a:lnTo>
                  <a:pt x="435" y="250"/>
                </a:lnTo>
                <a:lnTo>
                  <a:pt x="432" y="250"/>
                </a:lnTo>
                <a:lnTo>
                  <a:pt x="429" y="250"/>
                </a:lnTo>
                <a:lnTo>
                  <a:pt x="429" y="247"/>
                </a:lnTo>
                <a:lnTo>
                  <a:pt x="426" y="245"/>
                </a:lnTo>
                <a:lnTo>
                  <a:pt x="423" y="247"/>
                </a:lnTo>
                <a:lnTo>
                  <a:pt x="423" y="250"/>
                </a:lnTo>
                <a:lnTo>
                  <a:pt x="423" y="253"/>
                </a:lnTo>
                <a:lnTo>
                  <a:pt x="423" y="256"/>
                </a:lnTo>
                <a:lnTo>
                  <a:pt x="426" y="259"/>
                </a:lnTo>
                <a:lnTo>
                  <a:pt x="426" y="262"/>
                </a:lnTo>
                <a:lnTo>
                  <a:pt x="423" y="262"/>
                </a:lnTo>
                <a:lnTo>
                  <a:pt x="420" y="259"/>
                </a:lnTo>
                <a:lnTo>
                  <a:pt x="420" y="262"/>
                </a:lnTo>
                <a:lnTo>
                  <a:pt x="420" y="265"/>
                </a:lnTo>
                <a:lnTo>
                  <a:pt x="423" y="265"/>
                </a:lnTo>
                <a:lnTo>
                  <a:pt x="420" y="265"/>
                </a:lnTo>
                <a:lnTo>
                  <a:pt x="423" y="262"/>
                </a:lnTo>
                <a:lnTo>
                  <a:pt x="423" y="265"/>
                </a:lnTo>
                <a:lnTo>
                  <a:pt x="426" y="265"/>
                </a:lnTo>
                <a:lnTo>
                  <a:pt x="426" y="268"/>
                </a:lnTo>
                <a:lnTo>
                  <a:pt x="429" y="270"/>
                </a:lnTo>
                <a:lnTo>
                  <a:pt x="429" y="273"/>
                </a:lnTo>
                <a:lnTo>
                  <a:pt x="426" y="273"/>
                </a:lnTo>
                <a:lnTo>
                  <a:pt x="426" y="276"/>
                </a:lnTo>
                <a:lnTo>
                  <a:pt x="423" y="273"/>
                </a:lnTo>
                <a:lnTo>
                  <a:pt x="423" y="276"/>
                </a:lnTo>
                <a:lnTo>
                  <a:pt x="420" y="273"/>
                </a:lnTo>
                <a:lnTo>
                  <a:pt x="417" y="276"/>
                </a:lnTo>
                <a:lnTo>
                  <a:pt x="415" y="276"/>
                </a:lnTo>
                <a:lnTo>
                  <a:pt x="417" y="276"/>
                </a:lnTo>
                <a:lnTo>
                  <a:pt x="415" y="276"/>
                </a:lnTo>
                <a:lnTo>
                  <a:pt x="409" y="276"/>
                </a:lnTo>
                <a:lnTo>
                  <a:pt x="409" y="279"/>
                </a:lnTo>
                <a:lnTo>
                  <a:pt x="412" y="276"/>
                </a:lnTo>
                <a:lnTo>
                  <a:pt x="415" y="279"/>
                </a:lnTo>
                <a:lnTo>
                  <a:pt x="415" y="285"/>
                </a:lnTo>
                <a:lnTo>
                  <a:pt x="415" y="282"/>
                </a:lnTo>
                <a:lnTo>
                  <a:pt x="412" y="282"/>
                </a:lnTo>
                <a:lnTo>
                  <a:pt x="412" y="285"/>
                </a:lnTo>
                <a:lnTo>
                  <a:pt x="409" y="285"/>
                </a:lnTo>
                <a:lnTo>
                  <a:pt x="406" y="285"/>
                </a:lnTo>
                <a:lnTo>
                  <a:pt x="403" y="285"/>
                </a:lnTo>
                <a:lnTo>
                  <a:pt x="400" y="288"/>
                </a:lnTo>
                <a:lnTo>
                  <a:pt x="403" y="291"/>
                </a:lnTo>
                <a:lnTo>
                  <a:pt x="400" y="291"/>
                </a:lnTo>
                <a:lnTo>
                  <a:pt x="397" y="291"/>
                </a:lnTo>
                <a:lnTo>
                  <a:pt x="397" y="293"/>
                </a:lnTo>
                <a:lnTo>
                  <a:pt x="400" y="291"/>
                </a:lnTo>
                <a:lnTo>
                  <a:pt x="403" y="293"/>
                </a:lnTo>
                <a:lnTo>
                  <a:pt x="403" y="299"/>
                </a:lnTo>
                <a:lnTo>
                  <a:pt x="406" y="299"/>
                </a:lnTo>
                <a:lnTo>
                  <a:pt x="406" y="302"/>
                </a:lnTo>
                <a:lnTo>
                  <a:pt x="400" y="299"/>
                </a:lnTo>
                <a:lnTo>
                  <a:pt x="400" y="302"/>
                </a:lnTo>
                <a:lnTo>
                  <a:pt x="403" y="308"/>
                </a:lnTo>
                <a:lnTo>
                  <a:pt x="400" y="308"/>
                </a:lnTo>
                <a:lnTo>
                  <a:pt x="400" y="311"/>
                </a:lnTo>
                <a:lnTo>
                  <a:pt x="400" y="314"/>
                </a:lnTo>
                <a:lnTo>
                  <a:pt x="400" y="317"/>
                </a:lnTo>
                <a:lnTo>
                  <a:pt x="397" y="317"/>
                </a:lnTo>
                <a:lnTo>
                  <a:pt x="397" y="319"/>
                </a:lnTo>
                <a:lnTo>
                  <a:pt x="394" y="322"/>
                </a:lnTo>
                <a:lnTo>
                  <a:pt x="394" y="325"/>
                </a:lnTo>
                <a:lnTo>
                  <a:pt x="392" y="328"/>
                </a:lnTo>
                <a:lnTo>
                  <a:pt x="392" y="331"/>
                </a:lnTo>
                <a:lnTo>
                  <a:pt x="389" y="331"/>
                </a:lnTo>
                <a:lnTo>
                  <a:pt x="392" y="334"/>
                </a:lnTo>
                <a:lnTo>
                  <a:pt x="389" y="334"/>
                </a:lnTo>
                <a:lnTo>
                  <a:pt x="389" y="337"/>
                </a:lnTo>
                <a:lnTo>
                  <a:pt x="386" y="337"/>
                </a:lnTo>
                <a:lnTo>
                  <a:pt x="383" y="334"/>
                </a:lnTo>
                <a:lnTo>
                  <a:pt x="383" y="337"/>
                </a:lnTo>
                <a:lnTo>
                  <a:pt x="386" y="340"/>
                </a:lnTo>
                <a:lnTo>
                  <a:pt x="389" y="342"/>
                </a:lnTo>
                <a:lnTo>
                  <a:pt x="392" y="342"/>
                </a:lnTo>
                <a:lnTo>
                  <a:pt x="394" y="342"/>
                </a:lnTo>
                <a:lnTo>
                  <a:pt x="392" y="345"/>
                </a:lnTo>
                <a:lnTo>
                  <a:pt x="394" y="348"/>
                </a:lnTo>
                <a:lnTo>
                  <a:pt x="392" y="348"/>
                </a:lnTo>
                <a:lnTo>
                  <a:pt x="392" y="351"/>
                </a:lnTo>
                <a:lnTo>
                  <a:pt x="394" y="354"/>
                </a:lnTo>
                <a:lnTo>
                  <a:pt x="397" y="357"/>
                </a:lnTo>
                <a:lnTo>
                  <a:pt x="397" y="354"/>
                </a:lnTo>
                <a:lnTo>
                  <a:pt x="400" y="357"/>
                </a:lnTo>
                <a:lnTo>
                  <a:pt x="403" y="357"/>
                </a:lnTo>
                <a:lnTo>
                  <a:pt x="403" y="360"/>
                </a:lnTo>
                <a:lnTo>
                  <a:pt x="406" y="360"/>
                </a:lnTo>
                <a:lnTo>
                  <a:pt x="403" y="360"/>
                </a:lnTo>
                <a:lnTo>
                  <a:pt x="400" y="360"/>
                </a:lnTo>
                <a:lnTo>
                  <a:pt x="403" y="363"/>
                </a:lnTo>
                <a:lnTo>
                  <a:pt x="403" y="365"/>
                </a:lnTo>
                <a:lnTo>
                  <a:pt x="406" y="365"/>
                </a:lnTo>
                <a:lnTo>
                  <a:pt x="406" y="363"/>
                </a:lnTo>
                <a:lnTo>
                  <a:pt x="409" y="365"/>
                </a:lnTo>
                <a:lnTo>
                  <a:pt x="409" y="368"/>
                </a:lnTo>
                <a:lnTo>
                  <a:pt x="406" y="368"/>
                </a:lnTo>
                <a:lnTo>
                  <a:pt x="406" y="371"/>
                </a:lnTo>
                <a:lnTo>
                  <a:pt x="406" y="374"/>
                </a:lnTo>
                <a:lnTo>
                  <a:pt x="403" y="374"/>
                </a:lnTo>
                <a:lnTo>
                  <a:pt x="403" y="377"/>
                </a:lnTo>
                <a:lnTo>
                  <a:pt x="400" y="377"/>
                </a:lnTo>
                <a:lnTo>
                  <a:pt x="400" y="380"/>
                </a:lnTo>
                <a:lnTo>
                  <a:pt x="397" y="380"/>
                </a:lnTo>
                <a:lnTo>
                  <a:pt x="394" y="383"/>
                </a:lnTo>
                <a:lnTo>
                  <a:pt x="394" y="386"/>
                </a:lnTo>
                <a:lnTo>
                  <a:pt x="394" y="389"/>
                </a:lnTo>
                <a:lnTo>
                  <a:pt x="392" y="389"/>
                </a:lnTo>
                <a:lnTo>
                  <a:pt x="392" y="391"/>
                </a:lnTo>
                <a:lnTo>
                  <a:pt x="389" y="391"/>
                </a:lnTo>
                <a:lnTo>
                  <a:pt x="389" y="394"/>
                </a:lnTo>
                <a:lnTo>
                  <a:pt x="386" y="394"/>
                </a:lnTo>
                <a:lnTo>
                  <a:pt x="386" y="397"/>
                </a:lnTo>
                <a:lnTo>
                  <a:pt x="386" y="400"/>
                </a:lnTo>
                <a:lnTo>
                  <a:pt x="386" y="403"/>
                </a:lnTo>
                <a:lnTo>
                  <a:pt x="386" y="406"/>
                </a:lnTo>
                <a:lnTo>
                  <a:pt x="386" y="409"/>
                </a:lnTo>
                <a:lnTo>
                  <a:pt x="383" y="409"/>
                </a:lnTo>
                <a:lnTo>
                  <a:pt x="386" y="409"/>
                </a:lnTo>
                <a:lnTo>
                  <a:pt x="383" y="412"/>
                </a:lnTo>
                <a:lnTo>
                  <a:pt x="383" y="414"/>
                </a:lnTo>
                <a:lnTo>
                  <a:pt x="380" y="417"/>
                </a:lnTo>
                <a:lnTo>
                  <a:pt x="380" y="420"/>
                </a:lnTo>
                <a:lnTo>
                  <a:pt x="377" y="420"/>
                </a:lnTo>
                <a:lnTo>
                  <a:pt x="380" y="420"/>
                </a:lnTo>
                <a:lnTo>
                  <a:pt x="377" y="423"/>
                </a:lnTo>
                <a:lnTo>
                  <a:pt x="374" y="423"/>
                </a:lnTo>
                <a:lnTo>
                  <a:pt x="374" y="429"/>
                </a:lnTo>
                <a:lnTo>
                  <a:pt x="368" y="435"/>
                </a:lnTo>
                <a:lnTo>
                  <a:pt x="363" y="437"/>
                </a:lnTo>
                <a:lnTo>
                  <a:pt x="360" y="437"/>
                </a:lnTo>
                <a:lnTo>
                  <a:pt x="354" y="435"/>
                </a:lnTo>
                <a:lnTo>
                  <a:pt x="354" y="437"/>
                </a:lnTo>
                <a:lnTo>
                  <a:pt x="354" y="440"/>
                </a:lnTo>
                <a:lnTo>
                  <a:pt x="351" y="440"/>
                </a:lnTo>
                <a:lnTo>
                  <a:pt x="348" y="446"/>
                </a:lnTo>
                <a:lnTo>
                  <a:pt x="345" y="449"/>
                </a:lnTo>
                <a:lnTo>
                  <a:pt x="345" y="452"/>
                </a:lnTo>
                <a:lnTo>
                  <a:pt x="343" y="458"/>
                </a:lnTo>
                <a:lnTo>
                  <a:pt x="340" y="452"/>
                </a:lnTo>
                <a:lnTo>
                  <a:pt x="337" y="449"/>
                </a:lnTo>
                <a:lnTo>
                  <a:pt x="334" y="446"/>
                </a:lnTo>
                <a:lnTo>
                  <a:pt x="334" y="449"/>
                </a:lnTo>
                <a:lnTo>
                  <a:pt x="334" y="452"/>
                </a:lnTo>
                <a:lnTo>
                  <a:pt x="334" y="455"/>
                </a:lnTo>
                <a:lnTo>
                  <a:pt x="337" y="455"/>
                </a:lnTo>
                <a:lnTo>
                  <a:pt x="337" y="458"/>
                </a:lnTo>
                <a:lnTo>
                  <a:pt x="337" y="461"/>
                </a:lnTo>
                <a:lnTo>
                  <a:pt x="334" y="458"/>
                </a:lnTo>
                <a:lnTo>
                  <a:pt x="331" y="455"/>
                </a:lnTo>
                <a:lnTo>
                  <a:pt x="328" y="452"/>
                </a:lnTo>
                <a:lnTo>
                  <a:pt x="331" y="458"/>
                </a:lnTo>
                <a:lnTo>
                  <a:pt x="328" y="458"/>
                </a:lnTo>
                <a:lnTo>
                  <a:pt x="328" y="455"/>
                </a:lnTo>
                <a:lnTo>
                  <a:pt x="325" y="458"/>
                </a:lnTo>
                <a:lnTo>
                  <a:pt x="325" y="461"/>
                </a:lnTo>
                <a:lnTo>
                  <a:pt x="325" y="463"/>
                </a:lnTo>
                <a:lnTo>
                  <a:pt x="328" y="466"/>
                </a:lnTo>
                <a:lnTo>
                  <a:pt x="325" y="466"/>
                </a:lnTo>
                <a:lnTo>
                  <a:pt x="322" y="466"/>
                </a:lnTo>
                <a:lnTo>
                  <a:pt x="322" y="469"/>
                </a:lnTo>
                <a:lnTo>
                  <a:pt x="322" y="472"/>
                </a:lnTo>
                <a:lnTo>
                  <a:pt x="320" y="472"/>
                </a:lnTo>
                <a:lnTo>
                  <a:pt x="317" y="472"/>
                </a:lnTo>
                <a:lnTo>
                  <a:pt x="317" y="475"/>
                </a:lnTo>
                <a:lnTo>
                  <a:pt x="320" y="475"/>
                </a:lnTo>
                <a:lnTo>
                  <a:pt x="320" y="478"/>
                </a:lnTo>
                <a:lnTo>
                  <a:pt x="320" y="481"/>
                </a:lnTo>
                <a:lnTo>
                  <a:pt x="317" y="481"/>
                </a:lnTo>
                <a:lnTo>
                  <a:pt x="317" y="478"/>
                </a:lnTo>
                <a:lnTo>
                  <a:pt x="314" y="478"/>
                </a:lnTo>
                <a:lnTo>
                  <a:pt x="311" y="478"/>
                </a:lnTo>
                <a:lnTo>
                  <a:pt x="308" y="481"/>
                </a:lnTo>
                <a:lnTo>
                  <a:pt x="305" y="481"/>
                </a:lnTo>
                <a:lnTo>
                  <a:pt x="308" y="478"/>
                </a:lnTo>
                <a:lnTo>
                  <a:pt x="305" y="475"/>
                </a:lnTo>
                <a:lnTo>
                  <a:pt x="305" y="478"/>
                </a:lnTo>
                <a:lnTo>
                  <a:pt x="305" y="481"/>
                </a:lnTo>
                <a:lnTo>
                  <a:pt x="305" y="484"/>
                </a:lnTo>
                <a:lnTo>
                  <a:pt x="302" y="481"/>
                </a:lnTo>
                <a:lnTo>
                  <a:pt x="302" y="486"/>
                </a:lnTo>
                <a:lnTo>
                  <a:pt x="299" y="484"/>
                </a:lnTo>
                <a:lnTo>
                  <a:pt x="299" y="486"/>
                </a:lnTo>
                <a:lnTo>
                  <a:pt x="299" y="489"/>
                </a:lnTo>
                <a:lnTo>
                  <a:pt x="296" y="495"/>
                </a:lnTo>
                <a:lnTo>
                  <a:pt x="296" y="492"/>
                </a:lnTo>
                <a:lnTo>
                  <a:pt x="294" y="492"/>
                </a:lnTo>
                <a:lnTo>
                  <a:pt x="296" y="495"/>
                </a:lnTo>
                <a:lnTo>
                  <a:pt x="294" y="495"/>
                </a:lnTo>
                <a:lnTo>
                  <a:pt x="291" y="492"/>
                </a:lnTo>
                <a:lnTo>
                  <a:pt x="291" y="495"/>
                </a:lnTo>
                <a:lnTo>
                  <a:pt x="291" y="498"/>
                </a:lnTo>
                <a:lnTo>
                  <a:pt x="296" y="498"/>
                </a:lnTo>
                <a:lnTo>
                  <a:pt x="296" y="495"/>
                </a:lnTo>
                <a:lnTo>
                  <a:pt x="299" y="495"/>
                </a:lnTo>
                <a:lnTo>
                  <a:pt x="299" y="498"/>
                </a:lnTo>
                <a:lnTo>
                  <a:pt x="302" y="498"/>
                </a:lnTo>
                <a:lnTo>
                  <a:pt x="302" y="501"/>
                </a:lnTo>
                <a:lnTo>
                  <a:pt x="299" y="504"/>
                </a:lnTo>
                <a:lnTo>
                  <a:pt x="299" y="507"/>
                </a:lnTo>
                <a:lnTo>
                  <a:pt x="296" y="507"/>
                </a:lnTo>
                <a:lnTo>
                  <a:pt x="296" y="509"/>
                </a:lnTo>
                <a:lnTo>
                  <a:pt x="294" y="509"/>
                </a:lnTo>
                <a:lnTo>
                  <a:pt x="294" y="512"/>
                </a:lnTo>
                <a:lnTo>
                  <a:pt x="291" y="515"/>
                </a:lnTo>
                <a:lnTo>
                  <a:pt x="291" y="518"/>
                </a:lnTo>
                <a:lnTo>
                  <a:pt x="288" y="521"/>
                </a:lnTo>
                <a:lnTo>
                  <a:pt x="288" y="524"/>
                </a:lnTo>
                <a:lnTo>
                  <a:pt x="285" y="527"/>
                </a:lnTo>
                <a:lnTo>
                  <a:pt x="285" y="530"/>
                </a:lnTo>
                <a:lnTo>
                  <a:pt x="285" y="533"/>
                </a:lnTo>
                <a:lnTo>
                  <a:pt x="282" y="535"/>
                </a:lnTo>
                <a:lnTo>
                  <a:pt x="279" y="538"/>
                </a:lnTo>
                <a:lnTo>
                  <a:pt x="276" y="541"/>
                </a:lnTo>
                <a:lnTo>
                  <a:pt x="273" y="541"/>
                </a:lnTo>
                <a:lnTo>
                  <a:pt x="271" y="541"/>
                </a:lnTo>
                <a:lnTo>
                  <a:pt x="271" y="544"/>
                </a:lnTo>
                <a:lnTo>
                  <a:pt x="271" y="547"/>
                </a:lnTo>
                <a:lnTo>
                  <a:pt x="268" y="547"/>
                </a:lnTo>
                <a:lnTo>
                  <a:pt x="265" y="547"/>
                </a:lnTo>
                <a:lnTo>
                  <a:pt x="262" y="544"/>
                </a:lnTo>
                <a:lnTo>
                  <a:pt x="262" y="541"/>
                </a:lnTo>
                <a:lnTo>
                  <a:pt x="259" y="538"/>
                </a:lnTo>
                <a:lnTo>
                  <a:pt x="259" y="541"/>
                </a:lnTo>
                <a:lnTo>
                  <a:pt x="256" y="544"/>
                </a:lnTo>
                <a:lnTo>
                  <a:pt x="259" y="544"/>
                </a:lnTo>
                <a:lnTo>
                  <a:pt x="262" y="547"/>
                </a:lnTo>
                <a:lnTo>
                  <a:pt x="262" y="550"/>
                </a:lnTo>
                <a:lnTo>
                  <a:pt x="265" y="553"/>
                </a:lnTo>
                <a:lnTo>
                  <a:pt x="262" y="553"/>
                </a:lnTo>
                <a:lnTo>
                  <a:pt x="262" y="556"/>
                </a:lnTo>
                <a:lnTo>
                  <a:pt x="259" y="556"/>
                </a:lnTo>
                <a:lnTo>
                  <a:pt x="259" y="558"/>
                </a:lnTo>
                <a:lnTo>
                  <a:pt x="262" y="558"/>
                </a:lnTo>
                <a:lnTo>
                  <a:pt x="262" y="561"/>
                </a:lnTo>
                <a:lnTo>
                  <a:pt x="262" y="564"/>
                </a:lnTo>
                <a:lnTo>
                  <a:pt x="265" y="564"/>
                </a:lnTo>
                <a:lnTo>
                  <a:pt x="268" y="564"/>
                </a:lnTo>
                <a:lnTo>
                  <a:pt x="271" y="564"/>
                </a:lnTo>
                <a:lnTo>
                  <a:pt x="268" y="567"/>
                </a:lnTo>
                <a:lnTo>
                  <a:pt x="265" y="567"/>
                </a:lnTo>
                <a:lnTo>
                  <a:pt x="265" y="564"/>
                </a:lnTo>
                <a:lnTo>
                  <a:pt x="262" y="564"/>
                </a:lnTo>
                <a:lnTo>
                  <a:pt x="265" y="567"/>
                </a:lnTo>
                <a:lnTo>
                  <a:pt x="265" y="570"/>
                </a:lnTo>
                <a:lnTo>
                  <a:pt x="265" y="573"/>
                </a:lnTo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312" name="Freeform 261"/>
          <p:cNvSpPr>
            <a:spLocks/>
          </p:cNvSpPr>
          <p:nvPr/>
        </p:nvSpPr>
        <p:spPr bwMode="auto">
          <a:xfrm>
            <a:off x="6615113" y="2274888"/>
            <a:ext cx="490537" cy="820737"/>
          </a:xfrm>
          <a:custGeom>
            <a:avLst/>
            <a:gdLst>
              <a:gd name="T0" fmla="*/ 2147483647 w 285"/>
              <a:gd name="T1" fmla="*/ 2147483647 h 593"/>
              <a:gd name="T2" fmla="*/ 2147483647 w 285"/>
              <a:gd name="T3" fmla="*/ 2147483647 h 593"/>
              <a:gd name="T4" fmla="*/ 2147483647 w 285"/>
              <a:gd name="T5" fmla="*/ 2147483647 h 593"/>
              <a:gd name="T6" fmla="*/ 2147483647 w 285"/>
              <a:gd name="T7" fmla="*/ 2147483647 h 593"/>
              <a:gd name="T8" fmla="*/ 2147483647 w 285"/>
              <a:gd name="T9" fmla="*/ 2147483647 h 593"/>
              <a:gd name="T10" fmla="*/ 2147483647 w 285"/>
              <a:gd name="T11" fmla="*/ 2147483647 h 593"/>
              <a:gd name="T12" fmla="*/ 2147483647 w 285"/>
              <a:gd name="T13" fmla="*/ 2147483647 h 593"/>
              <a:gd name="T14" fmla="*/ 2147483647 w 285"/>
              <a:gd name="T15" fmla="*/ 2147483647 h 593"/>
              <a:gd name="T16" fmla="*/ 2147483647 w 285"/>
              <a:gd name="T17" fmla="*/ 2147483647 h 593"/>
              <a:gd name="T18" fmla="*/ 2147483647 w 285"/>
              <a:gd name="T19" fmla="*/ 2147483647 h 593"/>
              <a:gd name="T20" fmla="*/ 2147483647 w 285"/>
              <a:gd name="T21" fmla="*/ 2147483647 h 593"/>
              <a:gd name="T22" fmla="*/ 2147483647 w 285"/>
              <a:gd name="T23" fmla="*/ 2147483647 h 593"/>
              <a:gd name="T24" fmla="*/ 2147483647 w 285"/>
              <a:gd name="T25" fmla="*/ 2147483647 h 593"/>
              <a:gd name="T26" fmla="*/ 2147483647 w 285"/>
              <a:gd name="T27" fmla="*/ 2147483647 h 593"/>
              <a:gd name="T28" fmla="*/ 2147483647 w 285"/>
              <a:gd name="T29" fmla="*/ 2147483647 h 593"/>
              <a:gd name="T30" fmla="*/ 2147483647 w 285"/>
              <a:gd name="T31" fmla="*/ 2147483647 h 593"/>
              <a:gd name="T32" fmla="*/ 2147483647 w 285"/>
              <a:gd name="T33" fmla="*/ 2147483647 h 593"/>
              <a:gd name="T34" fmla="*/ 2147483647 w 285"/>
              <a:gd name="T35" fmla="*/ 2147483647 h 593"/>
              <a:gd name="T36" fmla="*/ 2147483647 w 285"/>
              <a:gd name="T37" fmla="*/ 2147483647 h 593"/>
              <a:gd name="T38" fmla="*/ 2147483647 w 285"/>
              <a:gd name="T39" fmla="*/ 2147483647 h 593"/>
              <a:gd name="T40" fmla="*/ 2147483647 w 285"/>
              <a:gd name="T41" fmla="*/ 2147483647 h 593"/>
              <a:gd name="T42" fmla="*/ 2147483647 w 285"/>
              <a:gd name="T43" fmla="*/ 2147483647 h 593"/>
              <a:gd name="T44" fmla="*/ 2147483647 w 285"/>
              <a:gd name="T45" fmla="*/ 2147483647 h 593"/>
              <a:gd name="T46" fmla="*/ 2147483647 w 285"/>
              <a:gd name="T47" fmla="*/ 2147483647 h 593"/>
              <a:gd name="T48" fmla="*/ 2147483647 w 285"/>
              <a:gd name="T49" fmla="*/ 2147483647 h 593"/>
              <a:gd name="T50" fmla="*/ 2147483647 w 285"/>
              <a:gd name="T51" fmla="*/ 2147483647 h 593"/>
              <a:gd name="T52" fmla="*/ 2147483647 w 285"/>
              <a:gd name="T53" fmla="*/ 2147483647 h 593"/>
              <a:gd name="T54" fmla="*/ 2147483647 w 285"/>
              <a:gd name="T55" fmla="*/ 2147483647 h 593"/>
              <a:gd name="T56" fmla="*/ 2147483647 w 285"/>
              <a:gd name="T57" fmla="*/ 2147483647 h 593"/>
              <a:gd name="T58" fmla="*/ 2147483647 w 285"/>
              <a:gd name="T59" fmla="*/ 2147483647 h 593"/>
              <a:gd name="T60" fmla="*/ 2147483647 w 285"/>
              <a:gd name="T61" fmla="*/ 2147483647 h 593"/>
              <a:gd name="T62" fmla="*/ 2147483647 w 285"/>
              <a:gd name="T63" fmla="*/ 2147483647 h 593"/>
              <a:gd name="T64" fmla="*/ 2147483647 w 285"/>
              <a:gd name="T65" fmla="*/ 2147483647 h 593"/>
              <a:gd name="T66" fmla="*/ 2147483647 w 285"/>
              <a:gd name="T67" fmla="*/ 2147483647 h 593"/>
              <a:gd name="T68" fmla="*/ 2147483647 w 285"/>
              <a:gd name="T69" fmla="*/ 2147483647 h 593"/>
              <a:gd name="T70" fmla="*/ 2147483647 w 285"/>
              <a:gd name="T71" fmla="*/ 2147483647 h 593"/>
              <a:gd name="T72" fmla="*/ 2147483647 w 285"/>
              <a:gd name="T73" fmla="*/ 2147483647 h 593"/>
              <a:gd name="T74" fmla="*/ 2147483647 w 285"/>
              <a:gd name="T75" fmla="*/ 2147483647 h 593"/>
              <a:gd name="T76" fmla="*/ 2147483647 w 285"/>
              <a:gd name="T77" fmla="*/ 2147483647 h 593"/>
              <a:gd name="T78" fmla="*/ 2147483647 w 285"/>
              <a:gd name="T79" fmla="*/ 2147483647 h 593"/>
              <a:gd name="T80" fmla="*/ 2147483647 w 285"/>
              <a:gd name="T81" fmla="*/ 2147483647 h 593"/>
              <a:gd name="T82" fmla="*/ 2147483647 w 285"/>
              <a:gd name="T83" fmla="*/ 2147483647 h 593"/>
              <a:gd name="T84" fmla="*/ 2147483647 w 285"/>
              <a:gd name="T85" fmla="*/ 2147483647 h 593"/>
              <a:gd name="T86" fmla="*/ 2147483647 w 285"/>
              <a:gd name="T87" fmla="*/ 2147483647 h 593"/>
              <a:gd name="T88" fmla="*/ 2147483647 w 285"/>
              <a:gd name="T89" fmla="*/ 2147483647 h 593"/>
              <a:gd name="T90" fmla="*/ 2147483647 w 285"/>
              <a:gd name="T91" fmla="*/ 2147483647 h 593"/>
              <a:gd name="T92" fmla="*/ 2147483647 w 285"/>
              <a:gd name="T93" fmla="*/ 2147483647 h 593"/>
              <a:gd name="T94" fmla="*/ 2147483647 w 285"/>
              <a:gd name="T95" fmla="*/ 2147483647 h 593"/>
              <a:gd name="T96" fmla="*/ 2147483647 w 285"/>
              <a:gd name="T97" fmla="*/ 2147483647 h 593"/>
              <a:gd name="T98" fmla="*/ 2147483647 w 285"/>
              <a:gd name="T99" fmla="*/ 2147483647 h 593"/>
              <a:gd name="T100" fmla="*/ 2147483647 w 285"/>
              <a:gd name="T101" fmla="*/ 2147483647 h 593"/>
              <a:gd name="T102" fmla="*/ 2147483647 w 285"/>
              <a:gd name="T103" fmla="*/ 2147483647 h 593"/>
              <a:gd name="T104" fmla="*/ 2147483647 w 285"/>
              <a:gd name="T105" fmla="*/ 2147483647 h 593"/>
              <a:gd name="T106" fmla="*/ 2147483647 w 285"/>
              <a:gd name="T107" fmla="*/ 2147483647 h 593"/>
              <a:gd name="T108" fmla="*/ 2147483647 w 285"/>
              <a:gd name="T109" fmla="*/ 2147483647 h 593"/>
              <a:gd name="T110" fmla="*/ 2147483647 w 285"/>
              <a:gd name="T111" fmla="*/ 2147483647 h 593"/>
              <a:gd name="T112" fmla="*/ 2147483647 w 285"/>
              <a:gd name="T113" fmla="*/ 2147483647 h 593"/>
              <a:gd name="T114" fmla="*/ 2147483647 w 285"/>
              <a:gd name="T115" fmla="*/ 2147483647 h 59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85"/>
              <a:gd name="T175" fmla="*/ 0 h 593"/>
              <a:gd name="T176" fmla="*/ 285 w 285"/>
              <a:gd name="T177" fmla="*/ 593 h 59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85" h="593">
                <a:moveTo>
                  <a:pt x="205" y="0"/>
                </a:moveTo>
                <a:lnTo>
                  <a:pt x="202" y="8"/>
                </a:lnTo>
                <a:lnTo>
                  <a:pt x="202" y="11"/>
                </a:lnTo>
                <a:lnTo>
                  <a:pt x="202" y="14"/>
                </a:lnTo>
                <a:lnTo>
                  <a:pt x="199" y="17"/>
                </a:lnTo>
                <a:lnTo>
                  <a:pt x="199" y="20"/>
                </a:lnTo>
                <a:lnTo>
                  <a:pt x="199" y="23"/>
                </a:lnTo>
                <a:lnTo>
                  <a:pt x="199" y="26"/>
                </a:lnTo>
                <a:lnTo>
                  <a:pt x="199" y="29"/>
                </a:lnTo>
                <a:lnTo>
                  <a:pt x="202" y="29"/>
                </a:lnTo>
                <a:lnTo>
                  <a:pt x="202" y="32"/>
                </a:lnTo>
                <a:lnTo>
                  <a:pt x="202" y="37"/>
                </a:lnTo>
                <a:lnTo>
                  <a:pt x="205" y="34"/>
                </a:lnTo>
                <a:lnTo>
                  <a:pt x="208" y="37"/>
                </a:lnTo>
                <a:lnTo>
                  <a:pt x="208" y="40"/>
                </a:lnTo>
                <a:lnTo>
                  <a:pt x="205" y="43"/>
                </a:lnTo>
                <a:lnTo>
                  <a:pt x="205" y="46"/>
                </a:lnTo>
                <a:lnTo>
                  <a:pt x="202" y="43"/>
                </a:lnTo>
                <a:lnTo>
                  <a:pt x="202" y="40"/>
                </a:lnTo>
                <a:lnTo>
                  <a:pt x="199" y="40"/>
                </a:lnTo>
                <a:lnTo>
                  <a:pt x="196" y="43"/>
                </a:lnTo>
                <a:lnTo>
                  <a:pt x="196" y="46"/>
                </a:lnTo>
                <a:lnTo>
                  <a:pt x="196" y="49"/>
                </a:lnTo>
                <a:lnTo>
                  <a:pt x="193" y="49"/>
                </a:lnTo>
                <a:lnTo>
                  <a:pt x="193" y="52"/>
                </a:lnTo>
                <a:lnTo>
                  <a:pt x="196" y="52"/>
                </a:lnTo>
                <a:lnTo>
                  <a:pt x="193" y="55"/>
                </a:lnTo>
                <a:lnTo>
                  <a:pt x="193" y="57"/>
                </a:lnTo>
                <a:lnTo>
                  <a:pt x="193" y="60"/>
                </a:lnTo>
                <a:lnTo>
                  <a:pt x="196" y="60"/>
                </a:lnTo>
                <a:lnTo>
                  <a:pt x="196" y="63"/>
                </a:lnTo>
                <a:lnTo>
                  <a:pt x="193" y="63"/>
                </a:lnTo>
                <a:lnTo>
                  <a:pt x="190" y="66"/>
                </a:lnTo>
                <a:lnTo>
                  <a:pt x="193" y="66"/>
                </a:lnTo>
                <a:lnTo>
                  <a:pt x="193" y="69"/>
                </a:lnTo>
                <a:lnTo>
                  <a:pt x="196" y="72"/>
                </a:lnTo>
                <a:lnTo>
                  <a:pt x="199" y="72"/>
                </a:lnTo>
                <a:lnTo>
                  <a:pt x="199" y="75"/>
                </a:lnTo>
                <a:lnTo>
                  <a:pt x="196" y="75"/>
                </a:lnTo>
                <a:lnTo>
                  <a:pt x="196" y="78"/>
                </a:lnTo>
                <a:lnTo>
                  <a:pt x="196" y="80"/>
                </a:lnTo>
                <a:lnTo>
                  <a:pt x="196" y="83"/>
                </a:lnTo>
                <a:lnTo>
                  <a:pt x="196" y="86"/>
                </a:lnTo>
                <a:lnTo>
                  <a:pt x="196" y="89"/>
                </a:lnTo>
                <a:lnTo>
                  <a:pt x="196" y="92"/>
                </a:lnTo>
                <a:lnTo>
                  <a:pt x="196" y="95"/>
                </a:lnTo>
                <a:lnTo>
                  <a:pt x="196" y="98"/>
                </a:lnTo>
                <a:lnTo>
                  <a:pt x="199" y="98"/>
                </a:lnTo>
                <a:lnTo>
                  <a:pt x="199" y="101"/>
                </a:lnTo>
                <a:lnTo>
                  <a:pt x="196" y="101"/>
                </a:lnTo>
                <a:lnTo>
                  <a:pt x="196" y="103"/>
                </a:lnTo>
                <a:lnTo>
                  <a:pt x="199" y="106"/>
                </a:lnTo>
                <a:lnTo>
                  <a:pt x="202" y="106"/>
                </a:lnTo>
                <a:lnTo>
                  <a:pt x="202" y="109"/>
                </a:lnTo>
                <a:lnTo>
                  <a:pt x="205" y="112"/>
                </a:lnTo>
                <a:lnTo>
                  <a:pt x="202" y="112"/>
                </a:lnTo>
                <a:lnTo>
                  <a:pt x="202" y="115"/>
                </a:lnTo>
                <a:lnTo>
                  <a:pt x="202" y="118"/>
                </a:lnTo>
                <a:lnTo>
                  <a:pt x="205" y="118"/>
                </a:lnTo>
                <a:lnTo>
                  <a:pt x="205" y="121"/>
                </a:lnTo>
                <a:lnTo>
                  <a:pt x="202" y="124"/>
                </a:lnTo>
                <a:lnTo>
                  <a:pt x="199" y="127"/>
                </a:lnTo>
                <a:lnTo>
                  <a:pt x="202" y="127"/>
                </a:lnTo>
                <a:lnTo>
                  <a:pt x="205" y="127"/>
                </a:lnTo>
                <a:lnTo>
                  <a:pt x="208" y="127"/>
                </a:lnTo>
                <a:lnTo>
                  <a:pt x="211" y="127"/>
                </a:lnTo>
                <a:lnTo>
                  <a:pt x="213" y="127"/>
                </a:lnTo>
                <a:lnTo>
                  <a:pt x="216" y="127"/>
                </a:lnTo>
                <a:lnTo>
                  <a:pt x="216" y="129"/>
                </a:lnTo>
                <a:lnTo>
                  <a:pt x="219" y="132"/>
                </a:lnTo>
                <a:lnTo>
                  <a:pt x="216" y="132"/>
                </a:lnTo>
                <a:lnTo>
                  <a:pt x="219" y="135"/>
                </a:lnTo>
                <a:lnTo>
                  <a:pt x="222" y="138"/>
                </a:lnTo>
                <a:lnTo>
                  <a:pt x="222" y="135"/>
                </a:lnTo>
                <a:lnTo>
                  <a:pt x="225" y="132"/>
                </a:lnTo>
                <a:lnTo>
                  <a:pt x="228" y="132"/>
                </a:lnTo>
                <a:lnTo>
                  <a:pt x="231" y="129"/>
                </a:lnTo>
                <a:lnTo>
                  <a:pt x="234" y="129"/>
                </a:lnTo>
                <a:lnTo>
                  <a:pt x="236" y="132"/>
                </a:lnTo>
                <a:lnTo>
                  <a:pt x="234" y="132"/>
                </a:lnTo>
                <a:lnTo>
                  <a:pt x="234" y="135"/>
                </a:lnTo>
                <a:lnTo>
                  <a:pt x="234" y="138"/>
                </a:lnTo>
                <a:lnTo>
                  <a:pt x="236" y="138"/>
                </a:lnTo>
                <a:lnTo>
                  <a:pt x="239" y="138"/>
                </a:lnTo>
                <a:lnTo>
                  <a:pt x="239" y="141"/>
                </a:lnTo>
                <a:lnTo>
                  <a:pt x="242" y="144"/>
                </a:lnTo>
                <a:lnTo>
                  <a:pt x="242" y="147"/>
                </a:lnTo>
                <a:lnTo>
                  <a:pt x="245" y="147"/>
                </a:lnTo>
                <a:lnTo>
                  <a:pt x="248" y="147"/>
                </a:lnTo>
                <a:lnTo>
                  <a:pt x="245" y="150"/>
                </a:lnTo>
                <a:lnTo>
                  <a:pt x="248" y="150"/>
                </a:lnTo>
                <a:lnTo>
                  <a:pt x="251" y="150"/>
                </a:lnTo>
                <a:lnTo>
                  <a:pt x="254" y="150"/>
                </a:lnTo>
                <a:lnTo>
                  <a:pt x="257" y="152"/>
                </a:lnTo>
                <a:lnTo>
                  <a:pt x="257" y="155"/>
                </a:lnTo>
                <a:lnTo>
                  <a:pt x="260" y="155"/>
                </a:lnTo>
                <a:lnTo>
                  <a:pt x="262" y="155"/>
                </a:lnTo>
                <a:lnTo>
                  <a:pt x="262" y="158"/>
                </a:lnTo>
                <a:lnTo>
                  <a:pt x="260" y="158"/>
                </a:lnTo>
                <a:lnTo>
                  <a:pt x="257" y="158"/>
                </a:lnTo>
                <a:lnTo>
                  <a:pt x="254" y="158"/>
                </a:lnTo>
                <a:lnTo>
                  <a:pt x="254" y="161"/>
                </a:lnTo>
                <a:lnTo>
                  <a:pt x="257" y="161"/>
                </a:lnTo>
                <a:lnTo>
                  <a:pt x="257" y="164"/>
                </a:lnTo>
                <a:lnTo>
                  <a:pt x="260" y="164"/>
                </a:lnTo>
                <a:lnTo>
                  <a:pt x="262" y="167"/>
                </a:lnTo>
                <a:lnTo>
                  <a:pt x="265" y="167"/>
                </a:lnTo>
                <a:lnTo>
                  <a:pt x="268" y="167"/>
                </a:lnTo>
                <a:lnTo>
                  <a:pt x="271" y="167"/>
                </a:lnTo>
                <a:lnTo>
                  <a:pt x="274" y="170"/>
                </a:lnTo>
                <a:lnTo>
                  <a:pt x="274" y="173"/>
                </a:lnTo>
                <a:lnTo>
                  <a:pt x="274" y="175"/>
                </a:lnTo>
                <a:lnTo>
                  <a:pt x="277" y="178"/>
                </a:lnTo>
                <a:lnTo>
                  <a:pt x="277" y="181"/>
                </a:lnTo>
                <a:lnTo>
                  <a:pt x="277" y="184"/>
                </a:lnTo>
                <a:lnTo>
                  <a:pt x="280" y="184"/>
                </a:lnTo>
                <a:lnTo>
                  <a:pt x="283" y="187"/>
                </a:lnTo>
                <a:lnTo>
                  <a:pt x="285" y="187"/>
                </a:lnTo>
                <a:lnTo>
                  <a:pt x="285" y="190"/>
                </a:lnTo>
                <a:lnTo>
                  <a:pt x="283" y="193"/>
                </a:lnTo>
                <a:lnTo>
                  <a:pt x="283" y="196"/>
                </a:lnTo>
                <a:lnTo>
                  <a:pt x="285" y="196"/>
                </a:lnTo>
                <a:lnTo>
                  <a:pt x="285" y="199"/>
                </a:lnTo>
                <a:lnTo>
                  <a:pt x="283" y="199"/>
                </a:lnTo>
                <a:lnTo>
                  <a:pt x="283" y="201"/>
                </a:lnTo>
                <a:lnTo>
                  <a:pt x="280" y="201"/>
                </a:lnTo>
                <a:lnTo>
                  <a:pt x="277" y="204"/>
                </a:lnTo>
                <a:lnTo>
                  <a:pt x="274" y="204"/>
                </a:lnTo>
                <a:lnTo>
                  <a:pt x="271" y="207"/>
                </a:lnTo>
                <a:lnTo>
                  <a:pt x="274" y="210"/>
                </a:lnTo>
                <a:lnTo>
                  <a:pt x="271" y="213"/>
                </a:lnTo>
                <a:lnTo>
                  <a:pt x="268" y="216"/>
                </a:lnTo>
                <a:lnTo>
                  <a:pt x="265" y="219"/>
                </a:lnTo>
                <a:lnTo>
                  <a:pt x="262" y="219"/>
                </a:lnTo>
                <a:lnTo>
                  <a:pt x="260" y="222"/>
                </a:lnTo>
                <a:lnTo>
                  <a:pt x="257" y="224"/>
                </a:lnTo>
                <a:lnTo>
                  <a:pt x="254" y="224"/>
                </a:lnTo>
                <a:lnTo>
                  <a:pt x="254" y="227"/>
                </a:lnTo>
                <a:lnTo>
                  <a:pt x="257" y="230"/>
                </a:lnTo>
                <a:lnTo>
                  <a:pt x="260" y="230"/>
                </a:lnTo>
                <a:lnTo>
                  <a:pt x="260" y="227"/>
                </a:lnTo>
                <a:lnTo>
                  <a:pt x="262" y="227"/>
                </a:lnTo>
                <a:lnTo>
                  <a:pt x="265" y="230"/>
                </a:lnTo>
                <a:lnTo>
                  <a:pt x="268" y="230"/>
                </a:lnTo>
                <a:lnTo>
                  <a:pt x="271" y="230"/>
                </a:lnTo>
                <a:lnTo>
                  <a:pt x="274" y="230"/>
                </a:lnTo>
                <a:lnTo>
                  <a:pt x="274" y="233"/>
                </a:lnTo>
                <a:lnTo>
                  <a:pt x="274" y="236"/>
                </a:lnTo>
                <a:lnTo>
                  <a:pt x="271" y="236"/>
                </a:lnTo>
                <a:lnTo>
                  <a:pt x="271" y="239"/>
                </a:lnTo>
                <a:lnTo>
                  <a:pt x="274" y="236"/>
                </a:lnTo>
                <a:lnTo>
                  <a:pt x="277" y="236"/>
                </a:lnTo>
                <a:lnTo>
                  <a:pt x="277" y="239"/>
                </a:lnTo>
                <a:lnTo>
                  <a:pt x="274" y="242"/>
                </a:lnTo>
                <a:lnTo>
                  <a:pt x="271" y="242"/>
                </a:lnTo>
                <a:lnTo>
                  <a:pt x="268" y="242"/>
                </a:lnTo>
                <a:lnTo>
                  <a:pt x="265" y="245"/>
                </a:lnTo>
                <a:lnTo>
                  <a:pt x="262" y="245"/>
                </a:lnTo>
                <a:lnTo>
                  <a:pt x="260" y="242"/>
                </a:lnTo>
                <a:lnTo>
                  <a:pt x="257" y="242"/>
                </a:lnTo>
                <a:lnTo>
                  <a:pt x="257" y="245"/>
                </a:lnTo>
                <a:lnTo>
                  <a:pt x="260" y="245"/>
                </a:lnTo>
                <a:lnTo>
                  <a:pt x="262" y="247"/>
                </a:lnTo>
                <a:lnTo>
                  <a:pt x="262" y="250"/>
                </a:lnTo>
                <a:lnTo>
                  <a:pt x="260" y="253"/>
                </a:lnTo>
                <a:lnTo>
                  <a:pt x="257" y="253"/>
                </a:lnTo>
                <a:lnTo>
                  <a:pt x="254" y="256"/>
                </a:lnTo>
                <a:lnTo>
                  <a:pt x="257" y="253"/>
                </a:lnTo>
                <a:lnTo>
                  <a:pt x="260" y="253"/>
                </a:lnTo>
                <a:lnTo>
                  <a:pt x="260" y="256"/>
                </a:lnTo>
                <a:lnTo>
                  <a:pt x="257" y="256"/>
                </a:lnTo>
                <a:lnTo>
                  <a:pt x="254" y="259"/>
                </a:lnTo>
                <a:lnTo>
                  <a:pt x="251" y="259"/>
                </a:lnTo>
                <a:lnTo>
                  <a:pt x="254" y="256"/>
                </a:lnTo>
                <a:lnTo>
                  <a:pt x="251" y="256"/>
                </a:lnTo>
                <a:lnTo>
                  <a:pt x="248" y="259"/>
                </a:lnTo>
                <a:lnTo>
                  <a:pt x="245" y="262"/>
                </a:lnTo>
                <a:lnTo>
                  <a:pt x="242" y="265"/>
                </a:lnTo>
                <a:lnTo>
                  <a:pt x="242" y="268"/>
                </a:lnTo>
                <a:lnTo>
                  <a:pt x="245" y="271"/>
                </a:lnTo>
                <a:lnTo>
                  <a:pt x="242" y="273"/>
                </a:lnTo>
                <a:lnTo>
                  <a:pt x="242" y="279"/>
                </a:lnTo>
                <a:lnTo>
                  <a:pt x="242" y="282"/>
                </a:lnTo>
                <a:lnTo>
                  <a:pt x="239" y="285"/>
                </a:lnTo>
                <a:lnTo>
                  <a:pt x="236" y="282"/>
                </a:lnTo>
                <a:lnTo>
                  <a:pt x="236" y="279"/>
                </a:lnTo>
                <a:lnTo>
                  <a:pt x="234" y="279"/>
                </a:lnTo>
                <a:lnTo>
                  <a:pt x="234" y="276"/>
                </a:lnTo>
                <a:lnTo>
                  <a:pt x="234" y="273"/>
                </a:lnTo>
                <a:lnTo>
                  <a:pt x="231" y="271"/>
                </a:lnTo>
                <a:lnTo>
                  <a:pt x="231" y="268"/>
                </a:lnTo>
                <a:lnTo>
                  <a:pt x="231" y="265"/>
                </a:lnTo>
                <a:lnTo>
                  <a:pt x="231" y="262"/>
                </a:lnTo>
                <a:lnTo>
                  <a:pt x="231" y="259"/>
                </a:lnTo>
                <a:lnTo>
                  <a:pt x="234" y="256"/>
                </a:lnTo>
                <a:lnTo>
                  <a:pt x="231" y="256"/>
                </a:lnTo>
                <a:lnTo>
                  <a:pt x="231" y="259"/>
                </a:lnTo>
                <a:lnTo>
                  <a:pt x="231" y="262"/>
                </a:lnTo>
                <a:lnTo>
                  <a:pt x="228" y="262"/>
                </a:lnTo>
                <a:lnTo>
                  <a:pt x="228" y="259"/>
                </a:lnTo>
                <a:lnTo>
                  <a:pt x="228" y="256"/>
                </a:lnTo>
                <a:lnTo>
                  <a:pt x="228" y="253"/>
                </a:lnTo>
                <a:lnTo>
                  <a:pt x="228" y="256"/>
                </a:lnTo>
                <a:lnTo>
                  <a:pt x="228" y="259"/>
                </a:lnTo>
                <a:lnTo>
                  <a:pt x="225" y="262"/>
                </a:lnTo>
                <a:lnTo>
                  <a:pt x="225" y="265"/>
                </a:lnTo>
                <a:lnTo>
                  <a:pt x="225" y="268"/>
                </a:lnTo>
                <a:lnTo>
                  <a:pt x="225" y="271"/>
                </a:lnTo>
                <a:lnTo>
                  <a:pt x="225" y="273"/>
                </a:lnTo>
                <a:lnTo>
                  <a:pt x="225" y="279"/>
                </a:lnTo>
                <a:lnTo>
                  <a:pt x="225" y="282"/>
                </a:lnTo>
                <a:lnTo>
                  <a:pt x="222" y="285"/>
                </a:lnTo>
                <a:lnTo>
                  <a:pt x="219" y="288"/>
                </a:lnTo>
                <a:lnTo>
                  <a:pt x="216" y="285"/>
                </a:lnTo>
                <a:lnTo>
                  <a:pt x="216" y="288"/>
                </a:lnTo>
                <a:lnTo>
                  <a:pt x="216" y="291"/>
                </a:lnTo>
                <a:lnTo>
                  <a:pt x="213" y="291"/>
                </a:lnTo>
                <a:lnTo>
                  <a:pt x="211" y="294"/>
                </a:lnTo>
                <a:lnTo>
                  <a:pt x="208" y="296"/>
                </a:lnTo>
                <a:lnTo>
                  <a:pt x="205" y="294"/>
                </a:lnTo>
                <a:lnTo>
                  <a:pt x="202" y="296"/>
                </a:lnTo>
                <a:lnTo>
                  <a:pt x="205" y="296"/>
                </a:lnTo>
                <a:lnTo>
                  <a:pt x="202" y="299"/>
                </a:lnTo>
                <a:lnTo>
                  <a:pt x="202" y="302"/>
                </a:lnTo>
                <a:lnTo>
                  <a:pt x="199" y="302"/>
                </a:lnTo>
                <a:lnTo>
                  <a:pt x="196" y="302"/>
                </a:lnTo>
                <a:lnTo>
                  <a:pt x="190" y="302"/>
                </a:lnTo>
                <a:lnTo>
                  <a:pt x="188" y="302"/>
                </a:lnTo>
                <a:lnTo>
                  <a:pt x="190" y="302"/>
                </a:lnTo>
                <a:lnTo>
                  <a:pt x="190" y="305"/>
                </a:lnTo>
                <a:lnTo>
                  <a:pt x="193" y="308"/>
                </a:lnTo>
                <a:lnTo>
                  <a:pt x="196" y="311"/>
                </a:lnTo>
                <a:lnTo>
                  <a:pt x="196" y="314"/>
                </a:lnTo>
                <a:lnTo>
                  <a:pt x="190" y="319"/>
                </a:lnTo>
                <a:lnTo>
                  <a:pt x="176" y="314"/>
                </a:lnTo>
                <a:lnTo>
                  <a:pt x="185" y="319"/>
                </a:lnTo>
                <a:lnTo>
                  <a:pt x="193" y="325"/>
                </a:lnTo>
                <a:lnTo>
                  <a:pt x="185" y="325"/>
                </a:lnTo>
                <a:lnTo>
                  <a:pt x="196" y="328"/>
                </a:lnTo>
                <a:lnTo>
                  <a:pt x="196" y="331"/>
                </a:lnTo>
                <a:lnTo>
                  <a:pt x="193" y="328"/>
                </a:lnTo>
                <a:lnTo>
                  <a:pt x="190" y="331"/>
                </a:lnTo>
                <a:lnTo>
                  <a:pt x="196" y="337"/>
                </a:lnTo>
                <a:lnTo>
                  <a:pt x="196" y="340"/>
                </a:lnTo>
                <a:lnTo>
                  <a:pt x="193" y="340"/>
                </a:lnTo>
                <a:lnTo>
                  <a:pt x="196" y="343"/>
                </a:lnTo>
                <a:lnTo>
                  <a:pt x="193" y="345"/>
                </a:lnTo>
                <a:lnTo>
                  <a:pt x="185" y="340"/>
                </a:lnTo>
                <a:lnTo>
                  <a:pt x="193" y="348"/>
                </a:lnTo>
                <a:lnTo>
                  <a:pt x="196" y="351"/>
                </a:lnTo>
                <a:lnTo>
                  <a:pt x="193" y="351"/>
                </a:lnTo>
                <a:lnTo>
                  <a:pt x="193" y="354"/>
                </a:lnTo>
                <a:lnTo>
                  <a:pt x="190" y="354"/>
                </a:lnTo>
                <a:lnTo>
                  <a:pt x="188" y="351"/>
                </a:lnTo>
                <a:lnTo>
                  <a:pt x="188" y="357"/>
                </a:lnTo>
                <a:lnTo>
                  <a:pt x="193" y="360"/>
                </a:lnTo>
                <a:lnTo>
                  <a:pt x="193" y="366"/>
                </a:lnTo>
                <a:lnTo>
                  <a:pt x="182" y="357"/>
                </a:lnTo>
                <a:lnTo>
                  <a:pt x="188" y="366"/>
                </a:lnTo>
                <a:lnTo>
                  <a:pt x="182" y="366"/>
                </a:lnTo>
                <a:lnTo>
                  <a:pt x="190" y="374"/>
                </a:lnTo>
                <a:lnTo>
                  <a:pt x="190" y="377"/>
                </a:lnTo>
                <a:lnTo>
                  <a:pt x="182" y="366"/>
                </a:lnTo>
                <a:lnTo>
                  <a:pt x="182" y="368"/>
                </a:lnTo>
                <a:lnTo>
                  <a:pt x="190" y="377"/>
                </a:lnTo>
                <a:lnTo>
                  <a:pt x="193" y="380"/>
                </a:lnTo>
                <a:lnTo>
                  <a:pt x="190" y="383"/>
                </a:lnTo>
                <a:lnTo>
                  <a:pt x="188" y="386"/>
                </a:lnTo>
                <a:lnTo>
                  <a:pt x="190" y="389"/>
                </a:lnTo>
                <a:lnTo>
                  <a:pt x="190" y="394"/>
                </a:lnTo>
                <a:lnTo>
                  <a:pt x="185" y="389"/>
                </a:lnTo>
                <a:lnTo>
                  <a:pt x="185" y="394"/>
                </a:lnTo>
                <a:lnTo>
                  <a:pt x="188" y="394"/>
                </a:lnTo>
                <a:lnTo>
                  <a:pt x="190" y="397"/>
                </a:lnTo>
                <a:lnTo>
                  <a:pt x="193" y="400"/>
                </a:lnTo>
                <a:lnTo>
                  <a:pt x="193" y="406"/>
                </a:lnTo>
                <a:lnTo>
                  <a:pt x="190" y="412"/>
                </a:lnTo>
                <a:lnTo>
                  <a:pt x="188" y="412"/>
                </a:lnTo>
                <a:lnTo>
                  <a:pt x="188" y="417"/>
                </a:lnTo>
                <a:lnTo>
                  <a:pt x="185" y="420"/>
                </a:lnTo>
                <a:lnTo>
                  <a:pt x="185" y="423"/>
                </a:lnTo>
                <a:lnTo>
                  <a:pt x="185" y="426"/>
                </a:lnTo>
                <a:lnTo>
                  <a:pt x="185" y="429"/>
                </a:lnTo>
                <a:lnTo>
                  <a:pt x="188" y="435"/>
                </a:lnTo>
                <a:lnTo>
                  <a:pt x="190" y="438"/>
                </a:lnTo>
                <a:lnTo>
                  <a:pt x="188" y="440"/>
                </a:lnTo>
                <a:lnTo>
                  <a:pt x="185" y="443"/>
                </a:lnTo>
                <a:lnTo>
                  <a:pt x="185" y="446"/>
                </a:lnTo>
                <a:lnTo>
                  <a:pt x="185" y="449"/>
                </a:lnTo>
                <a:lnTo>
                  <a:pt x="185" y="452"/>
                </a:lnTo>
                <a:lnTo>
                  <a:pt x="182" y="461"/>
                </a:lnTo>
                <a:lnTo>
                  <a:pt x="185" y="461"/>
                </a:lnTo>
                <a:lnTo>
                  <a:pt x="188" y="461"/>
                </a:lnTo>
                <a:lnTo>
                  <a:pt x="185" y="463"/>
                </a:lnTo>
                <a:lnTo>
                  <a:pt x="182" y="463"/>
                </a:lnTo>
                <a:lnTo>
                  <a:pt x="182" y="469"/>
                </a:lnTo>
                <a:lnTo>
                  <a:pt x="182" y="472"/>
                </a:lnTo>
                <a:lnTo>
                  <a:pt x="179" y="475"/>
                </a:lnTo>
                <a:lnTo>
                  <a:pt x="176" y="478"/>
                </a:lnTo>
                <a:lnTo>
                  <a:pt x="173" y="484"/>
                </a:lnTo>
                <a:lnTo>
                  <a:pt x="173" y="489"/>
                </a:lnTo>
                <a:lnTo>
                  <a:pt x="170" y="495"/>
                </a:lnTo>
                <a:lnTo>
                  <a:pt x="170" y="501"/>
                </a:lnTo>
                <a:lnTo>
                  <a:pt x="167" y="507"/>
                </a:lnTo>
                <a:lnTo>
                  <a:pt x="167" y="510"/>
                </a:lnTo>
                <a:lnTo>
                  <a:pt x="167" y="515"/>
                </a:lnTo>
                <a:lnTo>
                  <a:pt x="159" y="524"/>
                </a:lnTo>
                <a:lnTo>
                  <a:pt x="156" y="524"/>
                </a:lnTo>
                <a:lnTo>
                  <a:pt x="159" y="518"/>
                </a:lnTo>
                <a:lnTo>
                  <a:pt x="156" y="521"/>
                </a:lnTo>
                <a:lnTo>
                  <a:pt x="153" y="518"/>
                </a:lnTo>
                <a:lnTo>
                  <a:pt x="147" y="518"/>
                </a:lnTo>
                <a:lnTo>
                  <a:pt x="147" y="515"/>
                </a:lnTo>
                <a:lnTo>
                  <a:pt x="144" y="518"/>
                </a:lnTo>
                <a:lnTo>
                  <a:pt x="141" y="518"/>
                </a:lnTo>
                <a:lnTo>
                  <a:pt x="139" y="518"/>
                </a:lnTo>
                <a:lnTo>
                  <a:pt x="139" y="521"/>
                </a:lnTo>
                <a:lnTo>
                  <a:pt x="136" y="521"/>
                </a:lnTo>
                <a:lnTo>
                  <a:pt x="133" y="521"/>
                </a:lnTo>
                <a:lnTo>
                  <a:pt x="133" y="518"/>
                </a:lnTo>
                <a:lnTo>
                  <a:pt x="127" y="521"/>
                </a:lnTo>
                <a:lnTo>
                  <a:pt x="124" y="521"/>
                </a:lnTo>
                <a:lnTo>
                  <a:pt x="121" y="515"/>
                </a:lnTo>
                <a:lnTo>
                  <a:pt x="121" y="518"/>
                </a:lnTo>
                <a:lnTo>
                  <a:pt x="121" y="521"/>
                </a:lnTo>
                <a:lnTo>
                  <a:pt x="116" y="521"/>
                </a:lnTo>
                <a:lnTo>
                  <a:pt x="113" y="521"/>
                </a:lnTo>
                <a:lnTo>
                  <a:pt x="113" y="518"/>
                </a:lnTo>
                <a:lnTo>
                  <a:pt x="110" y="521"/>
                </a:lnTo>
                <a:lnTo>
                  <a:pt x="107" y="518"/>
                </a:lnTo>
                <a:lnTo>
                  <a:pt x="104" y="524"/>
                </a:lnTo>
                <a:lnTo>
                  <a:pt x="107" y="524"/>
                </a:lnTo>
                <a:lnTo>
                  <a:pt x="107" y="530"/>
                </a:lnTo>
                <a:lnTo>
                  <a:pt x="110" y="530"/>
                </a:lnTo>
                <a:lnTo>
                  <a:pt x="107" y="535"/>
                </a:lnTo>
                <a:lnTo>
                  <a:pt x="104" y="535"/>
                </a:lnTo>
                <a:lnTo>
                  <a:pt x="101" y="535"/>
                </a:lnTo>
                <a:lnTo>
                  <a:pt x="101" y="533"/>
                </a:lnTo>
                <a:lnTo>
                  <a:pt x="101" y="530"/>
                </a:lnTo>
                <a:lnTo>
                  <a:pt x="98" y="533"/>
                </a:lnTo>
                <a:lnTo>
                  <a:pt x="98" y="530"/>
                </a:lnTo>
                <a:lnTo>
                  <a:pt x="95" y="530"/>
                </a:lnTo>
                <a:lnTo>
                  <a:pt x="95" y="533"/>
                </a:lnTo>
                <a:lnTo>
                  <a:pt x="92" y="538"/>
                </a:lnTo>
                <a:lnTo>
                  <a:pt x="90" y="538"/>
                </a:lnTo>
                <a:lnTo>
                  <a:pt x="90" y="541"/>
                </a:lnTo>
                <a:lnTo>
                  <a:pt x="84" y="547"/>
                </a:lnTo>
                <a:lnTo>
                  <a:pt x="84" y="553"/>
                </a:lnTo>
                <a:lnTo>
                  <a:pt x="84" y="558"/>
                </a:lnTo>
                <a:lnTo>
                  <a:pt x="87" y="564"/>
                </a:lnTo>
                <a:lnTo>
                  <a:pt x="87" y="567"/>
                </a:lnTo>
                <a:lnTo>
                  <a:pt x="90" y="573"/>
                </a:lnTo>
                <a:lnTo>
                  <a:pt x="90" y="579"/>
                </a:lnTo>
                <a:lnTo>
                  <a:pt x="90" y="582"/>
                </a:lnTo>
                <a:lnTo>
                  <a:pt x="87" y="584"/>
                </a:lnTo>
                <a:lnTo>
                  <a:pt x="84" y="587"/>
                </a:lnTo>
                <a:lnTo>
                  <a:pt x="78" y="587"/>
                </a:lnTo>
                <a:lnTo>
                  <a:pt x="78" y="590"/>
                </a:lnTo>
                <a:lnTo>
                  <a:pt x="69" y="584"/>
                </a:lnTo>
                <a:lnTo>
                  <a:pt x="67" y="584"/>
                </a:lnTo>
                <a:lnTo>
                  <a:pt x="61" y="587"/>
                </a:lnTo>
                <a:lnTo>
                  <a:pt x="58" y="587"/>
                </a:lnTo>
                <a:lnTo>
                  <a:pt x="55" y="590"/>
                </a:lnTo>
                <a:lnTo>
                  <a:pt x="52" y="590"/>
                </a:lnTo>
                <a:lnTo>
                  <a:pt x="49" y="590"/>
                </a:lnTo>
                <a:lnTo>
                  <a:pt x="44" y="593"/>
                </a:lnTo>
                <a:lnTo>
                  <a:pt x="35" y="593"/>
                </a:lnTo>
                <a:lnTo>
                  <a:pt x="32" y="590"/>
                </a:lnTo>
                <a:lnTo>
                  <a:pt x="29" y="590"/>
                </a:lnTo>
                <a:lnTo>
                  <a:pt x="23" y="587"/>
                </a:lnTo>
                <a:lnTo>
                  <a:pt x="23" y="590"/>
                </a:lnTo>
                <a:lnTo>
                  <a:pt x="20" y="590"/>
                </a:lnTo>
                <a:lnTo>
                  <a:pt x="18" y="590"/>
                </a:lnTo>
                <a:lnTo>
                  <a:pt x="18" y="587"/>
                </a:lnTo>
                <a:lnTo>
                  <a:pt x="20" y="587"/>
                </a:lnTo>
                <a:lnTo>
                  <a:pt x="23" y="587"/>
                </a:lnTo>
                <a:lnTo>
                  <a:pt x="23" y="584"/>
                </a:lnTo>
                <a:lnTo>
                  <a:pt x="23" y="579"/>
                </a:lnTo>
                <a:lnTo>
                  <a:pt x="20" y="579"/>
                </a:lnTo>
                <a:lnTo>
                  <a:pt x="20" y="576"/>
                </a:lnTo>
                <a:lnTo>
                  <a:pt x="20" y="573"/>
                </a:lnTo>
                <a:lnTo>
                  <a:pt x="23" y="570"/>
                </a:lnTo>
                <a:lnTo>
                  <a:pt x="29" y="567"/>
                </a:lnTo>
                <a:lnTo>
                  <a:pt x="29" y="561"/>
                </a:lnTo>
                <a:lnTo>
                  <a:pt x="26" y="561"/>
                </a:lnTo>
                <a:lnTo>
                  <a:pt x="26" y="558"/>
                </a:lnTo>
                <a:lnTo>
                  <a:pt x="23" y="561"/>
                </a:lnTo>
                <a:lnTo>
                  <a:pt x="23" y="558"/>
                </a:lnTo>
                <a:lnTo>
                  <a:pt x="20" y="558"/>
                </a:lnTo>
                <a:lnTo>
                  <a:pt x="23" y="553"/>
                </a:lnTo>
                <a:lnTo>
                  <a:pt x="20" y="550"/>
                </a:lnTo>
                <a:lnTo>
                  <a:pt x="20" y="547"/>
                </a:lnTo>
                <a:lnTo>
                  <a:pt x="18" y="550"/>
                </a:lnTo>
                <a:lnTo>
                  <a:pt x="18" y="544"/>
                </a:lnTo>
                <a:lnTo>
                  <a:pt x="15" y="544"/>
                </a:lnTo>
                <a:lnTo>
                  <a:pt x="15" y="538"/>
                </a:lnTo>
                <a:lnTo>
                  <a:pt x="9" y="530"/>
                </a:lnTo>
                <a:lnTo>
                  <a:pt x="6" y="527"/>
                </a:lnTo>
                <a:lnTo>
                  <a:pt x="3" y="521"/>
                </a:lnTo>
                <a:lnTo>
                  <a:pt x="3" y="515"/>
                </a:lnTo>
                <a:lnTo>
                  <a:pt x="3" y="512"/>
                </a:lnTo>
                <a:lnTo>
                  <a:pt x="0" y="510"/>
                </a:lnTo>
                <a:lnTo>
                  <a:pt x="3" y="510"/>
                </a:lnTo>
                <a:lnTo>
                  <a:pt x="9" y="512"/>
                </a:lnTo>
                <a:lnTo>
                  <a:pt x="9" y="515"/>
                </a:lnTo>
                <a:lnTo>
                  <a:pt x="12" y="515"/>
                </a:lnTo>
                <a:lnTo>
                  <a:pt x="15" y="515"/>
                </a:lnTo>
                <a:lnTo>
                  <a:pt x="18" y="515"/>
                </a:lnTo>
                <a:lnTo>
                  <a:pt x="18" y="512"/>
                </a:lnTo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313" name="Freeform 262"/>
          <p:cNvSpPr>
            <a:spLocks/>
          </p:cNvSpPr>
          <p:nvPr/>
        </p:nvSpPr>
        <p:spPr bwMode="auto">
          <a:xfrm>
            <a:off x="6602413" y="2606675"/>
            <a:ext cx="136525" cy="125413"/>
          </a:xfrm>
          <a:custGeom>
            <a:avLst/>
            <a:gdLst>
              <a:gd name="T0" fmla="*/ 2147483647 w 80"/>
              <a:gd name="T1" fmla="*/ 2147483647 h 92"/>
              <a:gd name="T2" fmla="*/ 2147483647 w 80"/>
              <a:gd name="T3" fmla="*/ 2147483647 h 92"/>
              <a:gd name="T4" fmla="*/ 2147483647 w 80"/>
              <a:gd name="T5" fmla="*/ 2147483647 h 92"/>
              <a:gd name="T6" fmla="*/ 2147483647 w 80"/>
              <a:gd name="T7" fmla="*/ 2147483647 h 92"/>
              <a:gd name="T8" fmla="*/ 2147483647 w 80"/>
              <a:gd name="T9" fmla="*/ 2147483647 h 92"/>
              <a:gd name="T10" fmla="*/ 2147483647 w 80"/>
              <a:gd name="T11" fmla="*/ 2147483647 h 92"/>
              <a:gd name="T12" fmla="*/ 2147483647 w 80"/>
              <a:gd name="T13" fmla="*/ 2147483647 h 92"/>
              <a:gd name="T14" fmla="*/ 2147483647 w 80"/>
              <a:gd name="T15" fmla="*/ 2147483647 h 92"/>
              <a:gd name="T16" fmla="*/ 2147483647 w 80"/>
              <a:gd name="T17" fmla="*/ 2147483647 h 92"/>
              <a:gd name="T18" fmla="*/ 2147483647 w 80"/>
              <a:gd name="T19" fmla="*/ 2147483647 h 92"/>
              <a:gd name="T20" fmla="*/ 2147483647 w 80"/>
              <a:gd name="T21" fmla="*/ 2147483647 h 92"/>
              <a:gd name="T22" fmla="*/ 2147483647 w 80"/>
              <a:gd name="T23" fmla="*/ 2147483647 h 92"/>
              <a:gd name="T24" fmla="*/ 2147483647 w 80"/>
              <a:gd name="T25" fmla="*/ 2147483647 h 92"/>
              <a:gd name="T26" fmla="*/ 2147483647 w 80"/>
              <a:gd name="T27" fmla="*/ 2147483647 h 92"/>
              <a:gd name="T28" fmla="*/ 2147483647 w 80"/>
              <a:gd name="T29" fmla="*/ 2147483647 h 92"/>
              <a:gd name="T30" fmla="*/ 2147483647 w 80"/>
              <a:gd name="T31" fmla="*/ 2147483647 h 92"/>
              <a:gd name="T32" fmla="*/ 2147483647 w 80"/>
              <a:gd name="T33" fmla="*/ 2147483647 h 92"/>
              <a:gd name="T34" fmla="*/ 2147483647 w 80"/>
              <a:gd name="T35" fmla="*/ 2147483647 h 92"/>
              <a:gd name="T36" fmla="*/ 2147483647 w 80"/>
              <a:gd name="T37" fmla="*/ 2147483647 h 92"/>
              <a:gd name="T38" fmla="*/ 2147483647 w 80"/>
              <a:gd name="T39" fmla="*/ 2147483647 h 92"/>
              <a:gd name="T40" fmla="*/ 2147483647 w 80"/>
              <a:gd name="T41" fmla="*/ 2147483647 h 92"/>
              <a:gd name="T42" fmla="*/ 2147483647 w 80"/>
              <a:gd name="T43" fmla="*/ 2147483647 h 92"/>
              <a:gd name="T44" fmla="*/ 2147483647 w 80"/>
              <a:gd name="T45" fmla="*/ 2147483647 h 92"/>
              <a:gd name="T46" fmla="*/ 2147483647 w 80"/>
              <a:gd name="T47" fmla="*/ 2147483647 h 92"/>
              <a:gd name="T48" fmla="*/ 2147483647 w 80"/>
              <a:gd name="T49" fmla="*/ 2147483647 h 92"/>
              <a:gd name="T50" fmla="*/ 2147483647 w 80"/>
              <a:gd name="T51" fmla="*/ 2147483647 h 92"/>
              <a:gd name="T52" fmla="*/ 2147483647 w 80"/>
              <a:gd name="T53" fmla="*/ 0 h 92"/>
              <a:gd name="T54" fmla="*/ 2147483647 w 80"/>
              <a:gd name="T55" fmla="*/ 2147483647 h 92"/>
              <a:gd name="T56" fmla="*/ 2147483647 w 80"/>
              <a:gd name="T57" fmla="*/ 2147483647 h 92"/>
              <a:gd name="T58" fmla="*/ 2147483647 w 80"/>
              <a:gd name="T59" fmla="*/ 2147483647 h 92"/>
              <a:gd name="T60" fmla="*/ 2147483647 w 80"/>
              <a:gd name="T61" fmla="*/ 2147483647 h 92"/>
              <a:gd name="T62" fmla="*/ 2147483647 w 80"/>
              <a:gd name="T63" fmla="*/ 2147483647 h 92"/>
              <a:gd name="T64" fmla="*/ 2147483647 w 80"/>
              <a:gd name="T65" fmla="*/ 2147483647 h 92"/>
              <a:gd name="T66" fmla="*/ 2147483647 w 80"/>
              <a:gd name="T67" fmla="*/ 2147483647 h 92"/>
              <a:gd name="T68" fmla="*/ 2147483647 w 80"/>
              <a:gd name="T69" fmla="*/ 2147483647 h 92"/>
              <a:gd name="T70" fmla="*/ 2147483647 w 80"/>
              <a:gd name="T71" fmla="*/ 2147483647 h 92"/>
              <a:gd name="T72" fmla="*/ 2147483647 w 80"/>
              <a:gd name="T73" fmla="*/ 2147483647 h 92"/>
              <a:gd name="T74" fmla="*/ 2147483647 w 80"/>
              <a:gd name="T75" fmla="*/ 2147483647 h 92"/>
              <a:gd name="T76" fmla="*/ 2147483647 w 80"/>
              <a:gd name="T77" fmla="*/ 2147483647 h 92"/>
              <a:gd name="T78" fmla="*/ 2147483647 w 80"/>
              <a:gd name="T79" fmla="*/ 2147483647 h 92"/>
              <a:gd name="T80" fmla="*/ 2147483647 w 80"/>
              <a:gd name="T81" fmla="*/ 2147483647 h 92"/>
              <a:gd name="T82" fmla="*/ 2147483647 w 80"/>
              <a:gd name="T83" fmla="*/ 2147483647 h 92"/>
              <a:gd name="T84" fmla="*/ 2147483647 w 80"/>
              <a:gd name="T85" fmla="*/ 2147483647 h 9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80"/>
              <a:gd name="T130" fmla="*/ 0 h 92"/>
              <a:gd name="T131" fmla="*/ 80 w 80"/>
              <a:gd name="T132" fmla="*/ 92 h 9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80" h="92">
                <a:moveTo>
                  <a:pt x="20" y="34"/>
                </a:moveTo>
                <a:lnTo>
                  <a:pt x="17" y="37"/>
                </a:lnTo>
                <a:lnTo>
                  <a:pt x="17" y="43"/>
                </a:lnTo>
                <a:lnTo>
                  <a:pt x="14" y="46"/>
                </a:lnTo>
                <a:lnTo>
                  <a:pt x="17" y="49"/>
                </a:lnTo>
                <a:lnTo>
                  <a:pt x="14" y="52"/>
                </a:lnTo>
                <a:lnTo>
                  <a:pt x="11" y="52"/>
                </a:lnTo>
                <a:lnTo>
                  <a:pt x="8" y="60"/>
                </a:lnTo>
                <a:lnTo>
                  <a:pt x="11" y="66"/>
                </a:lnTo>
                <a:lnTo>
                  <a:pt x="17" y="66"/>
                </a:lnTo>
                <a:lnTo>
                  <a:pt x="17" y="69"/>
                </a:lnTo>
                <a:lnTo>
                  <a:pt x="14" y="72"/>
                </a:lnTo>
                <a:lnTo>
                  <a:pt x="11" y="75"/>
                </a:lnTo>
                <a:lnTo>
                  <a:pt x="8" y="80"/>
                </a:lnTo>
                <a:lnTo>
                  <a:pt x="3" y="83"/>
                </a:lnTo>
                <a:lnTo>
                  <a:pt x="3" y="86"/>
                </a:lnTo>
                <a:lnTo>
                  <a:pt x="0" y="89"/>
                </a:lnTo>
                <a:lnTo>
                  <a:pt x="3" y="89"/>
                </a:lnTo>
                <a:lnTo>
                  <a:pt x="8" y="89"/>
                </a:lnTo>
                <a:lnTo>
                  <a:pt x="11" y="86"/>
                </a:lnTo>
                <a:lnTo>
                  <a:pt x="14" y="80"/>
                </a:lnTo>
                <a:lnTo>
                  <a:pt x="14" y="86"/>
                </a:lnTo>
                <a:lnTo>
                  <a:pt x="11" y="89"/>
                </a:lnTo>
                <a:lnTo>
                  <a:pt x="11" y="92"/>
                </a:lnTo>
                <a:lnTo>
                  <a:pt x="17" y="89"/>
                </a:lnTo>
                <a:lnTo>
                  <a:pt x="17" y="86"/>
                </a:lnTo>
                <a:lnTo>
                  <a:pt x="17" y="83"/>
                </a:lnTo>
                <a:lnTo>
                  <a:pt x="20" y="80"/>
                </a:lnTo>
                <a:lnTo>
                  <a:pt x="28" y="80"/>
                </a:lnTo>
                <a:lnTo>
                  <a:pt x="28" y="75"/>
                </a:lnTo>
                <a:lnTo>
                  <a:pt x="28" y="72"/>
                </a:lnTo>
                <a:lnTo>
                  <a:pt x="31" y="75"/>
                </a:lnTo>
                <a:lnTo>
                  <a:pt x="31" y="69"/>
                </a:lnTo>
                <a:lnTo>
                  <a:pt x="37" y="69"/>
                </a:lnTo>
                <a:lnTo>
                  <a:pt x="40" y="69"/>
                </a:lnTo>
                <a:lnTo>
                  <a:pt x="37" y="78"/>
                </a:lnTo>
                <a:lnTo>
                  <a:pt x="40" y="80"/>
                </a:lnTo>
                <a:lnTo>
                  <a:pt x="46" y="72"/>
                </a:lnTo>
                <a:lnTo>
                  <a:pt x="49" y="69"/>
                </a:lnTo>
                <a:lnTo>
                  <a:pt x="52" y="66"/>
                </a:lnTo>
                <a:lnTo>
                  <a:pt x="54" y="66"/>
                </a:lnTo>
                <a:lnTo>
                  <a:pt x="60" y="60"/>
                </a:lnTo>
                <a:lnTo>
                  <a:pt x="60" y="57"/>
                </a:lnTo>
                <a:lnTo>
                  <a:pt x="63" y="57"/>
                </a:lnTo>
                <a:lnTo>
                  <a:pt x="60" y="63"/>
                </a:lnTo>
                <a:lnTo>
                  <a:pt x="63" y="63"/>
                </a:lnTo>
                <a:lnTo>
                  <a:pt x="69" y="57"/>
                </a:lnTo>
                <a:lnTo>
                  <a:pt x="72" y="55"/>
                </a:lnTo>
                <a:lnTo>
                  <a:pt x="69" y="52"/>
                </a:lnTo>
                <a:lnTo>
                  <a:pt x="72" y="52"/>
                </a:lnTo>
                <a:lnTo>
                  <a:pt x="72" y="49"/>
                </a:lnTo>
                <a:lnTo>
                  <a:pt x="75" y="43"/>
                </a:lnTo>
                <a:lnTo>
                  <a:pt x="77" y="40"/>
                </a:lnTo>
                <a:lnTo>
                  <a:pt x="75" y="34"/>
                </a:lnTo>
                <a:lnTo>
                  <a:pt x="77" y="34"/>
                </a:lnTo>
                <a:lnTo>
                  <a:pt x="77" y="32"/>
                </a:lnTo>
                <a:lnTo>
                  <a:pt x="80" y="26"/>
                </a:lnTo>
                <a:lnTo>
                  <a:pt x="77" y="23"/>
                </a:lnTo>
                <a:lnTo>
                  <a:pt x="77" y="29"/>
                </a:lnTo>
                <a:lnTo>
                  <a:pt x="75" y="32"/>
                </a:lnTo>
                <a:lnTo>
                  <a:pt x="72" y="26"/>
                </a:lnTo>
                <a:lnTo>
                  <a:pt x="75" y="23"/>
                </a:lnTo>
                <a:lnTo>
                  <a:pt x="77" y="17"/>
                </a:lnTo>
                <a:lnTo>
                  <a:pt x="77" y="14"/>
                </a:lnTo>
                <a:lnTo>
                  <a:pt x="77" y="11"/>
                </a:lnTo>
                <a:lnTo>
                  <a:pt x="77" y="6"/>
                </a:lnTo>
                <a:lnTo>
                  <a:pt x="75" y="11"/>
                </a:lnTo>
                <a:lnTo>
                  <a:pt x="75" y="8"/>
                </a:lnTo>
                <a:lnTo>
                  <a:pt x="75" y="6"/>
                </a:lnTo>
                <a:lnTo>
                  <a:pt x="72" y="6"/>
                </a:lnTo>
                <a:lnTo>
                  <a:pt x="72" y="8"/>
                </a:lnTo>
                <a:lnTo>
                  <a:pt x="69" y="8"/>
                </a:lnTo>
                <a:lnTo>
                  <a:pt x="66" y="6"/>
                </a:lnTo>
                <a:lnTo>
                  <a:pt x="66" y="3"/>
                </a:lnTo>
                <a:lnTo>
                  <a:pt x="66" y="6"/>
                </a:lnTo>
                <a:lnTo>
                  <a:pt x="63" y="8"/>
                </a:lnTo>
                <a:lnTo>
                  <a:pt x="63" y="6"/>
                </a:lnTo>
                <a:lnTo>
                  <a:pt x="63" y="3"/>
                </a:lnTo>
                <a:lnTo>
                  <a:pt x="66" y="3"/>
                </a:lnTo>
                <a:lnTo>
                  <a:pt x="63" y="0"/>
                </a:lnTo>
                <a:lnTo>
                  <a:pt x="60" y="0"/>
                </a:lnTo>
                <a:lnTo>
                  <a:pt x="57" y="3"/>
                </a:lnTo>
                <a:lnTo>
                  <a:pt x="54" y="6"/>
                </a:lnTo>
                <a:lnTo>
                  <a:pt x="57" y="8"/>
                </a:lnTo>
                <a:lnTo>
                  <a:pt x="54" y="8"/>
                </a:lnTo>
                <a:lnTo>
                  <a:pt x="57" y="11"/>
                </a:lnTo>
                <a:lnTo>
                  <a:pt x="54" y="14"/>
                </a:lnTo>
                <a:lnTo>
                  <a:pt x="52" y="11"/>
                </a:lnTo>
                <a:lnTo>
                  <a:pt x="52" y="8"/>
                </a:lnTo>
                <a:lnTo>
                  <a:pt x="49" y="8"/>
                </a:lnTo>
                <a:lnTo>
                  <a:pt x="49" y="6"/>
                </a:lnTo>
                <a:lnTo>
                  <a:pt x="49" y="3"/>
                </a:lnTo>
                <a:lnTo>
                  <a:pt x="46" y="6"/>
                </a:lnTo>
                <a:lnTo>
                  <a:pt x="43" y="6"/>
                </a:lnTo>
                <a:lnTo>
                  <a:pt x="43" y="8"/>
                </a:lnTo>
                <a:lnTo>
                  <a:pt x="46" y="11"/>
                </a:lnTo>
                <a:lnTo>
                  <a:pt x="43" y="11"/>
                </a:lnTo>
                <a:lnTo>
                  <a:pt x="40" y="11"/>
                </a:lnTo>
                <a:lnTo>
                  <a:pt x="40" y="14"/>
                </a:lnTo>
                <a:lnTo>
                  <a:pt x="40" y="11"/>
                </a:lnTo>
                <a:lnTo>
                  <a:pt x="40" y="6"/>
                </a:lnTo>
                <a:lnTo>
                  <a:pt x="34" y="8"/>
                </a:lnTo>
                <a:lnTo>
                  <a:pt x="37" y="11"/>
                </a:lnTo>
                <a:lnTo>
                  <a:pt x="37" y="14"/>
                </a:lnTo>
                <a:lnTo>
                  <a:pt x="34" y="14"/>
                </a:lnTo>
                <a:lnTo>
                  <a:pt x="37" y="17"/>
                </a:lnTo>
                <a:lnTo>
                  <a:pt x="34" y="20"/>
                </a:lnTo>
                <a:lnTo>
                  <a:pt x="37" y="20"/>
                </a:lnTo>
                <a:lnTo>
                  <a:pt x="37" y="23"/>
                </a:lnTo>
                <a:lnTo>
                  <a:pt x="40" y="29"/>
                </a:lnTo>
                <a:lnTo>
                  <a:pt x="40" y="34"/>
                </a:lnTo>
                <a:lnTo>
                  <a:pt x="43" y="37"/>
                </a:lnTo>
                <a:lnTo>
                  <a:pt x="43" y="40"/>
                </a:lnTo>
                <a:lnTo>
                  <a:pt x="43" y="43"/>
                </a:lnTo>
                <a:lnTo>
                  <a:pt x="43" y="46"/>
                </a:lnTo>
                <a:lnTo>
                  <a:pt x="40" y="46"/>
                </a:lnTo>
                <a:lnTo>
                  <a:pt x="37" y="46"/>
                </a:lnTo>
                <a:lnTo>
                  <a:pt x="34" y="40"/>
                </a:lnTo>
                <a:lnTo>
                  <a:pt x="34" y="37"/>
                </a:lnTo>
                <a:lnTo>
                  <a:pt x="34" y="34"/>
                </a:lnTo>
                <a:lnTo>
                  <a:pt x="34" y="37"/>
                </a:lnTo>
                <a:lnTo>
                  <a:pt x="31" y="34"/>
                </a:lnTo>
                <a:lnTo>
                  <a:pt x="31" y="32"/>
                </a:lnTo>
                <a:lnTo>
                  <a:pt x="28" y="34"/>
                </a:lnTo>
                <a:lnTo>
                  <a:pt x="26" y="32"/>
                </a:lnTo>
                <a:lnTo>
                  <a:pt x="26" y="29"/>
                </a:lnTo>
                <a:lnTo>
                  <a:pt x="23" y="32"/>
                </a:lnTo>
                <a:lnTo>
                  <a:pt x="23" y="34"/>
                </a:lnTo>
                <a:lnTo>
                  <a:pt x="20" y="34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314" name="Freeform 263"/>
          <p:cNvSpPr>
            <a:spLocks/>
          </p:cNvSpPr>
          <p:nvPr/>
        </p:nvSpPr>
        <p:spPr bwMode="auto">
          <a:xfrm>
            <a:off x="6738938" y="2674938"/>
            <a:ext cx="69850" cy="125412"/>
          </a:xfrm>
          <a:custGeom>
            <a:avLst/>
            <a:gdLst>
              <a:gd name="T0" fmla="*/ 2147483647 w 41"/>
              <a:gd name="T1" fmla="*/ 2147483647 h 92"/>
              <a:gd name="T2" fmla="*/ 2147483647 w 41"/>
              <a:gd name="T3" fmla="*/ 2147483647 h 92"/>
              <a:gd name="T4" fmla="*/ 2147483647 w 41"/>
              <a:gd name="T5" fmla="*/ 2147483647 h 92"/>
              <a:gd name="T6" fmla="*/ 2147483647 w 41"/>
              <a:gd name="T7" fmla="*/ 2147483647 h 92"/>
              <a:gd name="T8" fmla="*/ 2147483647 w 41"/>
              <a:gd name="T9" fmla="*/ 2147483647 h 92"/>
              <a:gd name="T10" fmla="*/ 2147483647 w 41"/>
              <a:gd name="T11" fmla="*/ 2147483647 h 92"/>
              <a:gd name="T12" fmla="*/ 2147483647 w 41"/>
              <a:gd name="T13" fmla="*/ 2147483647 h 92"/>
              <a:gd name="T14" fmla="*/ 2147483647 w 41"/>
              <a:gd name="T15" fmla="*/ 2147483647 h 92"/>
              <a:gd name="T16" fmla="*/ 2147483647 w 41"/>
              <a:gd name="T17" fmla="*/ 2147483647 h 92"/>
              <a:gd name="T18" fmla="*/ 2147483647 w 41"/>
              <a:gd name="T19" fmla="*/ 2147483647 h 92"/>
              <a:gd name="T20" fmla="*/ 2147483647 w 41"/>
              <a:gd name="T21" fmla="*/ 2147483647 h 92"/>
              <a:gd name="T22" fmla="*/ 2147483647 w 41"/>
              <a:gd name="T23" fmla="*/ 2147483647 h 92"/>
              <a:gd name="T24" fmla="*/ 2147483647 w 41"/>
              <a:gd name="T25" fmla="*/ 2147483647 h 92"/>
              <a:gd name="T26" fmla="*/ 2147483647 w 41"/>
              <a:gd name="T27" fmla="*/ 2147483647 h 92"/>
              <a:gd name="T28" fmla="*/ 2147483647 w 41"/>
              <a:gd name="T29" fmla="*/ 2147483647 h 92"/>
              <a:gd name="T30" fmla="*/ 2147483647 w 41"/>
              <a:gd name="T31" fmla="*/ 2147483647 h 92"/>
              <a:gd name="T32" fmla="*/ 2147483647 w 41"/>
              <a:gd name="T33" fmla="*/ 2147483647 h 92"/>
              <a:gd name="T34" fmla="*/ 2147483647 w 41"/>
              <a:gd name="T35" fmla="*/ 2147483647 h 92"/>
              <a:gd name="T36" fmla="*/ 2147483647 w 41"/>
              <a:gd name="T37" fmla="*/ 2147483647 h 92"/>
              <a:gd name="T38" fmla="*/ 2147483647 w 41"/>
              <a:gd name="T39" fmla="*/ 2147483647 h 92"/>
              <a:gd name="T40" fmla="*/ 2147483647 w 41"/>
              <a:gd name="T41" fmla="*/ 2147483647 h 92"/>
              <a:gd name="T42" fmla="*/ 2147483647 w 41"/>
              <a:gd name="T43" fmla="*/ 2147483647 h 92"/>
              <a:gd name="T44" fmla="*/ 2147483647 w 41"/>
              <a:gd name="T45" fmla="*/ 2147483647 h 92"/>
              <a:gd name="T46" fmla="*/ 2147483647 w 41"/>
              <a:gd name="T47" fmla="*/ 0 h 92"/>
              <a:gd name="T48" fmla="*/ 2147483647 w 41"/>
              <a:gd name="T49" fmla="*/ 2147483647 h 92"/>
              <a:gd name="T50" fmla="*/ 2147483647 w 41"/>
              <a:gd name="T51" fmla="*/ 2147483647 h 92"/>
              <a:gd name="T52" fmla="*/ 2147483647 w 41"/>
              <a:gd name="T53" fmla="*/ 2147483647 h 92"/>
              <a:gd name="T54" fmla="*/ 2147483647 w 41"/>
              <a:gd name="T55" fmla="*/ 2147483647 h 92"/>
              <a:gd name="T56" fmla="*/ 2147483647 w 41"/>
              <a:gd name="T57" fmla="*/ 2147483647 h 92"/>
              <a:gd name="T58" fmla="*/ 2147483647 w 41"/>
              <a:gd name="T59" fmla="*/ 2147483647 h 92"/>
              <a:gd name="T60" fmla="*/ 2147483647 w 41"/>
              <a:gd name="T61" fmla="*/ 2147483647 h 92"/>
              <a:gd name="T62" fmla="*/ 2147483647 w 41"/>
              <a:gd name="T63" fmla="*/ 2147483647 h 92"/>
              <a:gd name="T64" fmla="*/ 2147483647 w 41"/>
              <a:gd name="T65" fmla="*/ 2147483647 h 92"/>
              <a:gd name="T66" fmla="*/ 2147483647 w 41"/>
              <a:gd name="T67" fmla="*/ 2147483647 h 92"/>
              <a:gd name="T68" fmla="*/ 2147483647 w 41"/>
              <a:gd name="T69" fmla="*/ 2147483647 h 92"/>
              <a:gd name="T70" fmla="*/ 2147483647 w 41"/>
              <a:gd name="T71" fmla="*/ 2147483647 h 92"/>
              <a:gd name="T72" fmla="*/ 2147483647 w 41"/>
              <a:gd name="T73" fmla="*/ 2147483647 h 92"/>
              <a:gd name="T74" fmla="*/ 2147483647 w 41"/>
              <a:gd name="T75" fmla="*/ 2147483647 h 92"/>
              <a:gd name="T76" fmla="*/ 2147483647 w 41"/>
              <a:gd name="T77" fmla="*/ 2147483647 h 92"/>
              <a:gd name="T78" fmla="*/ 2147483647 w 41"/>
              <a:gd name="T79" fmla="*/ 2147483647 h 92"/>
              <a:gd name="T80" fmla="*/ 2147483647 w 41"/>
              <a:gd name="T81" fmla="*/ 2147483647 h 92"/>
              <a:gd name="T82" fmla="*/ 0 w 41"/>
              <a:gd name="T83" fmla="*/ 2147483647 h 92"/>
              <a:gd name="T84" fmla="*/ 2147483647 w 41"/>
              <a:gd name="T85" fmla="*/ 2147483647 h 9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1"/>
              <a:gd name="T130" fmla="*/ 0 h 92"/>
              <a:gd name="T131" fmla="*/ 41 w 41"/>
              <a:gd name="T132" fmla="*/ 92 h 9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1" h="92">
                <a:moveTo>
                  <a:pt x="3" y="83"/>
                </a:moveTo>
                <a:lnTo>
                  <a:pt x="3" y="86"/>
                </a:lnTo>
                <a:lnTo>
                  <a:pt x="3" y="92"/>
                </a:lnTo>
                <a:lnTo>
                  <a:pt x="6" y="89"/>
                </a:lnTo>
                <a:lnTo>
                  <a:pt x="9" y="83"/>
                </a:lnTo>
                <a:lnTo>
                  <a:pt x="12" y="75"/>
                </a:lnTo>
                <a:lnTo>
                  <a:pt x="15" y="69"/>
                </a:lnTo>
                <a:lnTo>
                  <a:pt x="18" y="63"/>
                </a:lnTo>
                <a:lnTo>
                  <a:pt x="20" y="60"/>
                </a:lnTo>
                <a:lnTo>
                  <a:pt x="23" y="52"/>
                </a:lnTo>
                <a:lnTo>
                  <a:pt x="26" y="46"/>
                </a:lnTo>
                <a:lnTo>
                  <a:pt x="26" y="40"/>
                </a:lnTo>
                <a:lnTo>
                  <a:pt x="29" y="34"/>
                </a:lnTo>
                <a:lnTo>
                  <a:pt x="32" y="29"/>
                </a:lnTo>
                <a:lnTo>
                  <a:pt x="35" y="31"/>
                </a:lnTo>
                <a:lnTo>
                  <a:pt x="38" y="29"/>
                </a:lnTo>
                <a:lnTo>
                  <a:pt x="41" y="26"/>
                </a:lnTo>
                <a:lnTo>
                  <a:pt x="38" y="23"/>
                </a:lnTo>
                <a:lnTo>
                  <a:pt x="32" y="20"/>
                </a:lnTo>
                <a:lnTo>
                  <a:pt x="35" y="17"/>
                </a:lnTo>
                <a:lnTo>
                  <a:pt x="35" y="11"/>
                </a:lnTo>
                <a:lnTo>
                  <a:pt x="38" y="6"/>
                </a:lnTo>
                <a:lnTo>
                  <a:pt x="38" y="3"/>
                </a:lnTo>
                <a:lnTo>
                  <a:pt x="35" y="0"/>
                </a:lnTo>
                <a:lnTo>
                  <a:pt x="32" y="6"/>
                </a:lnTo>
                <a:lnTo>
                  <a:pt x="26" y="11"/>
                </a:lnTo>
                <a:lnTo>
                  <a:pt x="23" y="17"/>
                </a:lnTo>
                <a:lnTo>
                  <a:pt x="20" y="17"/>
                </a:lnTo>
                <a:lnTo>
                  <a:pt x="20" y="20"/>
                </a:lnTo>
                <a:lnTo>
                  <a:pt x="18" y="23"/>
                </a:lnTo>
                <a:lnTo>
                  <a:pt x="18" y="29"/>
                </a:lnTo>
                <a:lnTo>
                  <a:pt x="18" y="31"/>
                </a:lnTo>
                <a:lnTo>
                  <a:pt x="15" y="31"/>
                </a:lnTo>
                <a:lnTo>
                  <a:pt x="18" y="31"/>
                </a:lnTo>
                <a:lnTo>
                  <a:pt x="15" y="34"/>
                </a:lnTo>
                <a:lnTo>
                  <a:pt x="12" y="43"/>
                </a:lnTo>
                <a:lnTo>
                  <a:pt x="9" y="49"/>
                </a:lnTo>
                <a:lnTo>
                  <a:pt x="6" y="55"/>
                </a:lnTo>
                <a:lnTo>
                  <a:pt x="6" y="60"/>
                </a:lnTo>
                <a:lnTo>
                  <a:pt x="3" y="69"/>
                </a:lnTo>
                <a:lnTo>
                  <a:pt x="3" y="75"/>
                </a:lnTo>
                <a:lnTo>
                  <a:pt x="0" y="80"/>
                </a:lnTo>
                <a:lnTo>
                  <a:pt x="3" y="83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315" name="Freeform 264"/>
          <p:cNvSpPr>
            <a:spLocks/>
          </p:cNvSpPr>
          <p:nvPr/>
        </p:nvSpPr>
        <p:spPr bwMode="auto">
          <a:xfrm>
            <a:off x="6821488" y="2609850"/>
            <a:ext cx="92075" cy="23813"/>
          </a:xfrm>
          <a:custGeom>
            <a:avLst/>
            <a:gdLst>
              <a:gd name="T0" fmla="*/ 2147483647 w 52"/>
              <a:gd name="T1" fmla="*/ 2147483647 h 17"/>
              <a:gd name="T2" fmla="*/ 2147483647 w 52"/>
              <a:gd name="T3" fmla="*/ 2147483647 h 17"/>
              <a:gd name="T4" fmla="*/ 2147483647 w 52"/>
              <a:gd name="T5" fmla="*/ 2147483647 h 17"/>
              <a:gd name="T6" fmla="*/ 0 w 52"/>
              <a:gd name="T7" fmla="*/ 2147483647 h 17"/>
              <a:gd name="T8" fmla="*/ 2147483647 w 52"/>
              <a:gd name="T9" fmla="*/ 2147483647 h 17"/>
              <a:gd name="T10" fmla="*/ 2147483647 w 52"/>
              <a:gd name="T11" fmla="*/ 2147483647 h 17"/>
              <a:gd name="T12" fmla="*/ 2147483647 w 52"/>
              <a:gd name="T13" fmla="*/ 2147483647 h 17"/>
              <a:gd name="T14" fmla="*/ 2147483647 w 52"/>
              <a:gd name="T15" fmla="*/ 2147483647 h 17"/>
              <a:gd name="T16" fmla="*/ 2147483647 w 52"/>
              <a:gd name="T17" fmla="*/ 2147483647 h 17"/>
              <a:gd name="T18" fmla="*/ 2147483647 w 52"/>
              <a:gd name="T19" fmla="*/ 2147483647 h 17"/>
              <a:gd name="T20" fmla="*/ 2147483647 w 52"/>
              <a:gd name="T21" fmla="*/ 2147483647 h 17"/>
              <a:gd name="T22" fmla="*/ 2147483647 w 52"/>
              <a:gd name="T23" fmla="*/ 2147483647 h 17"/>
              <a:gd name="T24" fmla="*/ 2147483647 w 52"/>
              <a:gd name="T25" fmla="*/ 2147483647 h 17"/>
              <a:gd name="T26" fmla="*/ 2147483647 w 52"/>
              <a:gd name="T27" fmla="*/ 2147483647 h 17"/>
              <a:gd name="T28" fmla="*/ 2147483647 w 52"/>
              <a:gd name="T29" fmla="*/ 2147483647 h 17"/>
              <a:gd name="T30" fmla="*/ 2147483647 w 52"/>
              <a:gd name="T31" fmla="*/ 2147483647 h 17"/>
              <a:gd name="T32" fmla="*/ 2147483647 w 52"/>
              <a:gd name="T33" fmla="*/ 2147483647 h 17"/>
              <a:gd name="T34" fmla="*/ 2147483647 w 52"/>
              <a:gd name="T35" fmla="*/ 2147483647 h 17"/>
              <a:gd name="T36" fmla="*/ 2147483647 w 52"/>
              <a:gd name="T37" fmla="*/ 2147483647 h 17"/>
              <a:gd name="T38" fmla="*/ 2147483647 w 52"/>
              <a:gd name="T39" fmla="*/ 2147483647 h 17"/>
              <a:gd name="T40" fmla="*/ 2147483647 w 52"/>
              <a:gd name="T41" fmla="*/ 2147483647 h 17"/>
              <a:gd name="T42" fmla="*/ 2147483647 w 52"/>
              <a:gd name="T43" fmla="*/ 2147483647 h 17"/>
              <a:gd name="T44" fmla="*/ 2147483647 w 52"/>
              <a:gd name="T45" fmla="*/ 0 h 17"/>
              <a:gd name="T46" fmla="*/ 2147483647 w 52"/>
              <a:gd name="T47" fmla="*/ 2147483647 h 17"/>
              <a:gd name="T48" fmla="*/ 2147483647 w 52"/>
              <a:gd name="T49" fmla="*/ 2147483647 h 17"/>
              <a:gd name="T50" fmla="*/ 2147483647 w 52"/>
              <a:gd name="T51" fmla="*/ 2147483647 h 17"/>
              <a:gd name="T52" fmla="*/ 2147483647 w 52"/>
              <a:gd name="T53" fmla="*/ 2147483647 h 17"/>
              <a:gd name="T54" fmla="*/ 2147483647 w 52"/>
              <a:gd name="T55" fmla="*/ 2147483647 h 17"/>
              <a:gd name="T56" fmla="*/ 2147483647 w 52"/>
              <a:gd name="T57" fmla="*/ 2147483647 h 17"/>
              <a:gd name="T58" fmla="*/ 2147483647 w 52"/>
              <a:gd name="T59" fmla="*/ 2147483647 h 17"/>
              <a:gd name="T60" fmla="*/ 2147483647 w 52"/>
              <a:gd name="T61" fmla="*/ 2147483647 h 17"/>
              <a:gd name="T62" fmla="*/ 2147483647 w 52"/>
              <a:gd name="T63" fmla="*/ 2147483647 h 17"/>
              <a:gd name="T64" fmla="*/ 2147483647 w 52"/>
              <a:gd name="T65" fmla="*/ 2147483647 h 1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2"/>
              <a:gd name="T100" fmla="*/ 0 h 17"/>
              <a:gd name="T101" fmla="*/ 52 w 52"/>
              <a:gd name="T102" fmla="*/ 17 h 1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2" h="17">
                <a:moveTo>
                  <a:pt x="15" y="3"/>
                </a:moveTo>
                <a:lnTo>
                  <a:pt x="12" y="3"/>
                </a:lnTo>
                <a:lnTo>
                  <a:pt x="6" y="5"/>
                </a:lnTo>
                <a:lnTo>
                  <a:pt x="0" y="5"/>
                </a:lnTo>
                <a:lnTo>
                  <a:pt x="6" y="8"/>
                </a:lnTo>
                <a:lnTo>
                  <a:pt x="12" y="8"/>
                </a:lnTo>
                <a:lnTo>
                  <a:pt x="12" y="5"/>
                </a:lnTo>
                <a:lnTo>
                  <a:pt x="15" y="5"/>
                </a:lnTo>
                <a:lnTo>
                  <a:pt x="12" y="8"/>
                </a:lnTo>
                <a:lnTo>
                  <a:pt x="15" y="8"/>
                </a:lnTo>
                <a:lnTo>
                  <a:pt x="18" y="11"/>
                </a:lnTo>
                <a:lnTo>
                  <a:pt x="15" y="14"/>
                </a:lnTo>
                <a:lnTo>
                  <a:pt x="23" y="17"/>
                </a:lnTo>
                <a:lnTo>
                  <a:pt x="26" y="17"/>
                </a:lnTo>
                <a:lnTo>
                  <a:pt x="29" y="14"/>
                </a:lnTo>
                <a:lnTo>
                  <a:pt x="26" y="11"/>
                </a:lnTo>
                <a:lnTo>
                  <a:pt x="35" y="11"/>
                </a:lnTo>
                <a:lnTo>
                  <a:pt x="32" y="8"/>
                </a:lnTo>
                <a:lnTo>
                  <a:pt x="38" y="8"/>
                </a:lnTo>
                <a:lnTo>
                  <a:pt x="43" y="5"/>
                </a:lnTo>
                <a:lnTo>
                  <a:pt x="49" y="3"/>
                </a:lnTo>
                <a:lnTo>
                  <a:pt x="52" y="3"/>
                </a:lnTo>
                <a:lnTo>
                  <a:pt x="49" y="0"/>
                </a:lnTo>
                <a:lnTo>
                  <a:pt x="38" y="5"/>
                </a:lnTo>
                <a:lnTo>
                  <a:pt x="32" y="5"/>
                </a:lnTo>
                <a:lnTo>
                  <a:pt x="29" y="3"/>
                </a:lnTo>
                <a:lnTo>
                  <a:pt x="26" y="5"/>
                </a:lnTo>
                <a:lnTo>
                  <a:pt x="29" y="3"/>
                </a:lnTo>
                <a:lnTo>
                  <a:pt x="26" y="3"/>
                </a:lnTo>
                <a:lnTo>
                  <a:pt x="23" y="5"/>
                </a:lnTo>
                <a:lnTo>
                  <a:pt x="20" y="3"/>
                </a:lnTo>
                <a:lnTo>
                  <a:pt x="18" y="3"/>
                </a:lnTo>
                <a:lnTo>
                  <a:pt x="15" y="3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316" name="Freeform 265"/>
          <p:cNvSpPr>
            <a:spLocks/>
          </p:cNvSpPr>
          <p:nvPr/>
        </p:nvSpPr>
        <p:spPr bwMode="auto">
          <a:xfrm>
            <a:off x="7061200" y="2751138"/>
            <a:ext cx="88900" cy="133350"/>
          </a:xfrm>
          <a:custGeom>
            <a:avLst/>
            <a:gdLst>
              <a:gd name="T0" fmla="*/ 2147483647 w 51"/>
              <a:gd name="T1" fmla="*/ 2147483647 h 97"/>
              <a:gd name="T2" fmla="*/ 2147483647 w 51"/>
              <a:gd name="T3" fmla="*/ 2147483647 h 97"/>
              <a:gd name="T4" fmla="*/ 2147483647 w 51"/>
              <a:gd name="T5" fmla="*/ 2147483647 h 97"/>
              <a:gd name="T6" fmla="*/ 2147483647 w 51"/>
              <a:gd name="T7" fmla="*/ 2147483647 h 97"/>
              <a:gd name="T8" fmla="*/ 2147483647 w 51"/>
              <a:gd name="T9" fmla="*/ 2147483647 h 97"/>
              <a:gd name="T10" fmla="*/ 2147483647 w 51"/>
              <a:gd name="T11" fmla="*/ 2147483647 h 97"/>
              <a:gd name="T12" fmla="*/ 2147483647 w 51"/>
              <a:gd name="T13" fmla="*/ 2147483647 h 97"/>
              <a:gd name="T14" fmla="*/ 2147483647 w 51"/>
              <a:gd name="T15" fmla="*/ 2147483647 h 97"/>
              <a:gd name="T16" fmla="*/ 2147483647 w 51"/>
              <a:gd name="T17" fmla="*/ 2147483647 h 97"/>
              <a:gd name="T18" fmla="*/ 2147483647 w 51"/>
              <a:gd name="T19" fmla="*/ 2147483647 h 97"/>
              <a:gd name="T20" fmla="*/ 2147483647 w 51"/>
              <a:gd name="T21" fmla="*/ 2147483647 h 97"/>
              <a:gd name="T22" fmla="*/ 2147483647 w 51"/>
              <a:gd name="T23" fmla="*/ 2147483647 h 97"/>
              <a:gd name="T24" fmla="*/ 2147483647 w 51"/>
              <a:gd name="T25" fmla="*/ 2147483647 h 97"/>
              <a:gd name="T26" fmla="*/ 2147483647 w 51"/>
              <a:gd name="T27" fmla="*/ 2147483647 h 97"/>
              <a:gd name="T28" fmla="*/ 2147483647 w 51"/>
              <a:gd name="T29" fmla="*/ 2147483647 h 97"/>
              <a:gd name="T30" fmla="*/ 2147483647 w 51"/>
              <a:gd name="T31" fmla="*/ 2147483647 h 97"/>
              <a:gd name="T32" fmla="*/ 2147483647 w 51"/>
              <a:gd name="T33" fmla="*/ 2147483647 h 97"/>
              <a:gd name="T34" fmla="*/ 2147483647 w 51"/>
              <a:gd name="T35" fmla="*/ 2147483647 h 97"/>
              <a:gd name="T36" fmla="*/ 2147483647 w 51"/>
              <a:gd name="T37" fmla="*/ 2147483647 h 97"/>
              <a:gd name="T38" fmla="*/ 2147483647 w 51"/>
              <a:gd name="T39" fmla="*/ 2147483647 h 97"/>
              <a:gd name="T40" fmla="*/ 2147483647 w 51"/>
              <a:gd name="T41" fmla="*/ 2147483647 h 97"/>
              <a:gd name="T42" fmla="*/ 2147483647 w 51"/>
              <a:gd name="T43" fmla="*/ 2147483647 h 97"/>
              <a:gd name="T44" fmla="*/ 2147483647 w 51"/>
              <a:gd name="T45" fmla="*/ 2147483647 h 97"/>
              <a:gd name="T46" fmla="*/ 2147483647 w 51"/>
              <a:gd name="T47" fmla="*/ 2147483647 h 97"/>
              <a:gd name="T48" fmla="*/ 2147483647 w 51"/>
              <a:gd name="T49" fmla="*/ 2147483647 h 97"/>
              <a:gd name="T50" fmla="*/ 2147483647 w 51"/>
              <a:gd name="T51" fmla="*/ 2147483647 h 97"/>
              <a:gd name="T52" fmla="*/ 2147483647 w 51"/>
              <a:gd name="T53" fmla="*/ 2147483647 h 97"/>
              <a:gd name="T54" fmla="*/ 2147483647 w 51"/>
              <a:gd name="T55" fmla="*/ 2147483647 h 97"/>
              <a:gd name="T56" fmla="*/ 2147483647 w 51"/>
              <a:gd name="T57" fmla="*/ 0 h 97"/>
              <a:gd name="T58" fmla="*/ 2147483647 w 51"/>
              <a:gd name="T59" fmla="*/ 0 h 97"/>
              <a:gd name="T60" fmla="*/ 2147483647 w 51"/>
              <a:gd name="T61" fmla="*/ 2147483647 h 97"/>
              <a:gd name="T62" fmla="*/ 2147483647 w 51"/>
              <a:gd name="T63" fmla="*/ 2147483647 h 97"/>
              <a:gd name="T64" fmla="*/ 2147483647 w 51"/>
              <a:gd name="T65" fmla="*/ 2147483647 h 97"/>
              <a:gd name="T66" fmla="*/ 2147483647 w 51"/>
              <a:gd name="T67" fmla="*/ 2147483647 h 97"/>
              <a:gd name="T68" fmla="*/ 2147483647 w 51"/>
              <a:gd name="T69" fmla="*/ 2147483647 h 97"/>
              <a:gd name="T70" fmla="*/ 2147483647 w 51"/>
              <a:gd name="T71" fmla="*/ 2147483647 h 97"/>
              <a:gd name="T72" fmla="*/ 2147483647 w 51"/>
              <a:gd name="T73" fmla="*/ 2147483647 h 97"/>
              <a:gd name="T74" fmla="*/ 2147483647 w 51"/>
              <a:gd name="T75" fmla="*/ 2147483647 h 97"/>
              <a:gd name="T76" fmla="*/ 2147483647 w 51"/>
              <a:gd name="T77" fmla="*/ 2147483647 h 97"/>
              <a:gd name="T78" fmla="*/ 2147483647 w 51"/>
              <a:gd name="T79" fmla="*/ 2147483647 h 97"/>
              <a:gd name="T80" fmla="*/ 2147483647 w 51"/>
              <a:gd name="T81" fmla="*/ 2147483647 h 97"/>
              <a:gd name="T82" fmla="*/ 0 w 51"/>
              <a:gd name="T83" fmla="*/ 2147483647 h 97"/>
              <a:gd name="T84" fmla="*/ 0 w 51"/>
              <a:gd name="T85" fmla="*/ 2147483647 h 97"/>
              <a:gd name="T86" fmla="*/ 2147483647 w 51"/>
              <a:gd name="T87" fmla="*/ 2147483647 h 97"/>
              <a:gd name="T88" fmla="*/ 0 w 51"/>
              <a:gd name="T89" fmla="*/ 2147483647 h 9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51"/>
              <a:gd name="T136" fmla="*/ 0 h 97"/>
              <a:gd name="T137" fmla="*/ 51 w 51"/>
              <a:gd name="T138" fmla="*/ 97 h 97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51" h="97">
                <a:moveTo>
                  <a:pt x="0" y="66"/>
                </a:moveTo>
                <a:lnTo>
                  <a:pt x="2" y="69"/>
                </a:lnTo>
                <a:lnTo>
                  <a:pt x="2" y="72"/>
                </a:lnTo>
                <a:lnTo>
                  <a:pt x="5" y="74"/>
                </a:lnTo>
                <a:lnTo>
                  <a:pt x="2" y="74"/>
                </a:lnTo>
                <a:lnTo>
                  <a:pt x="5" y="74"/>
                </a:lnTo>
                <a:lnTo>
                  <a:pt x="5" y="77"/>
                </a:lnTo>
                <a:lnTo>
                  <a:pt x="5" y="80"/>
                </a:lnTo>
                <a:lnTo>
                  <a:pt x="5" y="83"/>
                </a:lnTo>
                <a:lnTo>
                  <a:pt x="8" y="83"/>
                </a:lnTo>
                <a:lnTo>
                  <a:pt x="8" y="80"/>
                </a:lnTo>
                <a:lnTo>
                  <a:pt x="11" y="80"/>
                </a:lnTo>
                <a:lnTo>
                  <a:pt x="11" y="83"/>
                </a:lnTo>
                <a:lnTo>
                  <a:pt x="8" y="86"/>
                </a:lnTo>
                <a:lnTo>
                  <a:pt x="5" y="86"/>
                </a:lnTo>
                <a:lnTo>
                  <a:pt x="5" y="89"/>
                </a:lnTo>
                <a:lnTo>
                  <a:pt x="5" y="92"/>
                </a:lnTo>
                <a:lnTo>
                  <a:pt x="5" y="95"/>
                </a:lnTo>
                <a:lnTo>
                  <a:pt x="2" y="97"/>
                </a:lnTo>
                <a:lnTo>
                  <a:pt x="5" y="97"/>
                </a:lnTo>
                <a:lnTo>
                  <a:pt x="8" y="95"/>
                </a:lnTo>
                <a:lnTo>
                  <a:pt x="11" y="95"/>
                </a:lnTo>
                <a:lnTo>
                  <a:pt x="11" y="92"/>
                </a:lnTo>
                <a:lnTo>
                  <a:pt x="14" y="89"/>
                </a:lnTo>
                <a:lnTo>
                  <a:pt x="14" y="86"/>
                </a:lnTo>
                <a:lnTo>
                  <a:pt x="14" y="83"/>
                </a:lnTo>
                <a:lnTo>
                  <a:pt x="11" y="83"/>
                </a:lnTo>
                <a:lnTo>
                  <a:pt x="14" y="80"/>
                </a:lnTo>
                <a:lnTo>
                  <a:pt x="17" y="77"/>
                </a:lnTo>
                <a:lnTo>
                  <a:pt x="14" y="77"/>
                </a:lnTo>
                <a:lnTo>
                  <a:pt x="14" y="74"/>
                </a:lnTo>
                <a:lnTo>
                  <a:pt x="23" y="72"/>
                </a:lnTo>
                <a:lnTo>
                  <a:pt x="23" y="69"/>
                </a:lnTo>
                <a:lnTo>
                  <a:pt x="20" y="69"/>
                </a:lnTo>
                <a:lnTo>
                  <a:pt x="23" y="69"/>
                </a:lnTo>
                <a:lnTo>
                  <a:pt x="25" y="69"/>
                </a:lnTo>
                <a:lnTo>
                  <a:pt x="28" y="69"/>
                </a:lnTo>
                <a:lnTo>
                  <a:pt x="28" y="66"/>
                </a:lnTo>
                <a:lnTo>
                  <a:pt x="25" y="66"/>
                </a:lnTo>
                <a:lnTo>
                  <a:pt x="28" y="66"/>
                </a:lnTo>
                <a:lnTo>
                  <a:pt x="28" y="63"/>
                </a:lnTo>
                <a:lnTo>
                  <a:pt x="25" y="63"/>
                </a:lnTo>
                <a:lnTo>
                  <a:pt x="25" y="60"/>
                </a:lnTo>
                <a:lnTo>
                  <a:pt x="28" y="57"/>
                </a:lnTo>
                <a:lnTo>
                  <a:pt x="31" y="54"/>
                </a:lnTo>
                <a:lnTo>
                  <a:pt x="34" y="54"/>
                </a:lnTo>
                <a:lnTo>
                  <a:pt x="34" y="51"/>
                </a:lnTo>
                <a:lnTo>
                  <a:pt x="34" y="54"/>
                </a:lnTo>
                <a:lnTo>
                  <a:pt x="37" y="51"/>
                </a:lnTo>
                <a:lnTo>
                  <a:pt x="37" y="48"/>
                </a:lnTo>
                <a:lnTo>
                  <a:pt x="34" y="48"/>
                </a:lnTo>
                <a:lnTo>
                  <a:pt x="31" y="48"/>
                </a:lnTo>
                <a:lnTo>
                  <a:pt x="31" y="46"/>
                </a:lnTo>
                <a:lnTo>
                  <a:pt x="28" y="46"/>
                </a:lnTo>
                <a:lnTo>
                  <a:pt x="28" y="43"/>
                </a:lnTo>
                <a:lnTo>
                  <a:pt x="28" y="40"/>
                </a:lnTo>
                <a:lnTo>
                  <a:pt x="31" y="40"/>
                </a:lnTo>
                <a:lnTo>
                  <a:pt x="28" y="37"/>
                </a:lnTo>
                <a:lnTo>
                  <a:pt x="28" y="34"/>
                </a:lnTo>
                <a:lnTo>
                  <a:pt x="28" y="31"/>
                </a:lnTo>
                <a:lnTo>
                  <a:pt x="28" y="28"/>
                </a:lnTo>
                <a:lnTo>
                  <a:pt x="28" y="25"/>
                </a:lnTo>
                <a:lnTo>
                  <a:pt x="28" y="23"/>
                </a:lnTo>
                <a:lnTo>
                  <a:pt x="31" y="25"/>
                </a:lnTo>
                <a:lnTo>
                  <a:pt x="31" y="23"/>
                </a:lnTo>
                <a:lnTo>
                  <a:pt x="31" y="25"/>
                </a:lnTo>
                <a:lnTo>
                  <a:pt x="34" y="25"/>
                </a:lnTo>
                <a:lnTo>
                  <a:pt x="34" y="23"/>
                </a:lnTo>
                <a:lnTo>
                  <a:pt x="34" y="20"/>
                </a:lnTo>
                <a:lnTo>
                  <a:pt x="37" y="20"/>
                </a:lnTo>
                <a:lnTo>
                  <a:pt x="37" y="23"/>
                </a:lnTo>
                <a:lnTo>
                  <a:pt x="37" y="20"/>
                </a:lnTo>
                <a:lnTo>
                  <a:pt x="37" y="17"/>
                </a:lnTo>
                <a:lnTo>
                  <a:pt x="37" y="14"/>
                </a:lnTo>
                <a:lnTo>
                  <a:pt x="40" y="17"/>
                </a:lnTo>
                <a:lnTo>
                  <a:pt x="40" y="14"/>
                </a:lnTo>
                <a:lnTo>
                  <a:pt x="40" y="11"/>
                </a:lnTo>
                <a:lnTo>
                  <a:pt x="43" y="8"/>
                </a:lnTo>
                <a:lnTo>
                  <a:pt x="43" y="11"/>
                </a:lnTo>
                <a:lnTo>
                  <a:pt x="43" y="8"/>
                </a:lnTo>
                <a:lnTo>
                  <a:pt x="43" y="5"/>
                </a:lnTo>
                <a:lnTo>
                  <a:pt x="46" y="5"/>
                </a:lnTo>
                <a:lnTo>
                  <a:pt x="48" y="5"/>
                </a:lnTo>
                <a:lnTo>
                  <a:pt x="48" y="2"/>
                </a:lnTo>
                <a:lnTo>
                  <a:pt x="51" y="2"/>
                </a:lnTo>
                <a:lnTo>
                  <a:pt x="48" y="2"/>
                </a:lnTo>
                <a:lnTo>
                  <a:pt x="48" y="0"/>
                </a:lnTo>
                <a:lnTo>
                  <a:pt x="48" y="2"/>
                </a:lnTo>
                <a:lnTo>
                  <a:pt x="46" y="2"/>
                </a:lnTo>
                <a:lnTo>
                  <a:pt x="46" y="0"/>
                </a:lnTo>
                <a:lnTo>
                  <a:pt x="46" y="2"/>
                </a:lnTo>
                <a:lnTo>
                  <a:pt x="43" y="0"/>
                </a:lnTo>
                <a:lnTo>
                  <a:pt x="43" y="2"/>
                </a:lnTo>
                <a:lnTo>
                  <a:pt x="40" y="2"/>
                </a:lnTo>
                <a:lnTo>
                  <a:pt x="40" y="5"/>
                </a:lnTo>
                <a:lnTo>
                  <a:pt x="37" y="8"/>
                </a:lnTo>
                <a:lnTo>
                  <a:pt x="40" y="8"/>
                </a:lnTo>
                <a:lnTo>
                  <a:pt x="40" y="11"/>
                </a:lnTo>
                <a:lnTo>
                  <a:pt x="37" y="11"/>
                </a:lnTo>
                <a:lnTo>
                  <a:pt x="37" y="8"/>
                </a:lnTo>
                <a:lnTo>
                  <a:pt x="34" y="8"/>
                </a:lnTo>
                <a:lnTo>
                  <a:pt x="34" y="11"/>
                </a:lnTo>
                <a:lnTo>
                  <a:pt x="31" y="11"/>
                </a:lnTo>
                <a:lnTo>
                  <a:pt x="31" y="8"/>
                </a:lnTo>
                <a:lnTo>
                  <a:pt x="34" y="8"/>
                </a:lnTo>
                <a:lnTo>
                  <a:pt x="31" y="8"/>
                </a:lnTo>
                <a:lnTo>
                  <a:pt x="28" y="8"/>
                </a:lnTo>
                <a:lnTo>
                  <a:pt x="28" y="11"/>
                </a:lnTo>
                <a:lnTo>
                  <a:pt x="28" y="14"/>
                </a:lnTo>
                <a:lnTo>
                  <a:pt x="25" y="14"/>
                </a:lnTo>
                <a:lnTo>
                  <a:pt x="25" y="11"/>
                </a:lnTo>
                <a:lnTo>
                  <a:pt x="25" y="8"/>
                </a:lnTo>
                <a:lnTo>
                  <a:pt x="23" y="8"/>
                </a:lnTo>
                <a:lnTo>
                  <a:pt x="20" y="11"/>
                </a:lnTo>
                <a:lnTo>
                  <a:pt x="20" y="14"/>
                </a:lnTo>
                <a:lnTo>
                  <a:pt x="17" y="14"/>
                </a:lnTo>
                <a:lnTo>
                  <a:pt x="17" y="17"/>
                </a:lnTo>
                <a:lnTo>
                  <a:pt x="14" y="17"/>
                </a:lnTo>
                <a:lnTo>
                  <a:pt x="11" y="20"/>
                </a:lnTo>
                <a:lnTo>
                  <a:pt x="11" y="23"/>
                </a:lnTo>
                <a:lnTo>
                  <a:pt x="11" y="25"/>
                </a:lnTo>
                <a:lnTo>
                  <a:pt x="8" y="28"/>
                </a:lnTo>
                <a:lnTo>
                  <a:pt x="8" y="31"/>
                </a:lnTo>
                <a:lnTo>
                  <a:pt x="5" y="34"/>
                </a:lnTo>
                <a:lnTo>
                  <a:pt x="2" y="37"/>
                </a:lnTo>
                <a:lnTo>
                  <a:pt x="0" y="40"/>
                </a:lnTo>
                <a:lnTo>
                  <a:pt x="0" y="43"/>
                </a:lnTo>
                <a:lnTo>
                  <a:pt x="0" y="46"/>
                </a:lnTo>
                <a:lnTo>
                  <a:pt x="0" y="48"/>
                </a:lnTo>
                <a:lnTo>
                  <a:pt x="0" y="51"/>
                </a:lnTo>
                <a:lnTo>
                  <a:pt x="2" y="54"/>
                </a:lnTo>
                <a:lnTo>
                  <a:pt x="2" y="57"/>
                </a:lnTo>
                <a:lnTo>
                  <a:pt x="2" y="60"/>
                </a:lnTo>
                <a:lnTo>
                  <a:pt x="2" y="63"/>
                </a:lnTo>
                <a:lnTo>
                  <a:pt x="0" y="66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317" name="Freeform 266"/>
          <p:cNvSpPr>
            <a:spLocks/>
          </p:cNvSpPr>
          <p:nvPr/>
        </p:nvSpPr>
        <p:spPr bwMode="auto">
          <a:xfrm>
            <a:off x="6927850" y="2841625"/>
            <a:ext cx="53975" cy="142875"/>
          </a:xfrm>
          <a:custGeom>
            <a:avLst/>
            <a:gdLst>
              <a:gd name="T0" fmla="*/ 0 w 31"/>
              <a:gd name="T1" fmla="*/ 2147483647 h 103"/>
              <a:gd name="T2" fmla="*/ 0 w 31"/>
              <a:gd name="T3" fmla="*/ 2147483647 h 103"/>
              <a:gd name="T4" fmla="*/ 2147483647 w 31"/>
              <a:gd name="T5" fmla="*/ 2147483647 h 103"/>
              <a:gd name="T6" fmla="*/ 2147483647 w 31"/>
              <a:gd name="T7" fmla="*/ 2147483647 h 103"/>
              <a:gd name="T8" fmla="*/ 2147483647 w 31"/>
              <a:gd name="T9" fmla="*/ 2147483647 h 103"/>
              <a:gd name="T10" fmla="*/ 2147483647 w 31"/>
              <a:gd name="T11" fmla="*/ 2147483647 h 103"/>
              <a:gd name="T12" fmla="*/ 2147483647 w 31"/>
              <a:gd name="T13" fmla="*/ 2147483647 h 103"/>
              <a:gd name="T14" fmla="*/ 2147483647 w 31"/>
              <a:gd name="T15" fmla="*/ 2147483647 h 103"/>
              <a:gd name="T16" fmla="*/ 2147483647 w 31"/>
              <a:gd name="T17" fmla="*/ 2147483647 h 103"/>
              <a:gd name="T18" fmla="*/ 2147483647 w 31"/>
              <a:gd name="T19" fmla="*/ 2147483647 h 103"/>
              <a:gd name="T20" fmla="*/ 2147483647 w 31"/>
              <a:gd name="T21" fmla="*/ 2147483647 h 103"/>
              <a:gd name="T22" fmla="*/ 2147483647 w 31"/>
              <a:gd name="T23" fmla="*/ 2147483647 h 103"/>
              <a:gd name="T24" fmla="*/ 2147483647 w 31"/>
              <a:gd name="T25" fmla="*/ 2147483647 h 103"/>
              <a:gd name="T26" fmla="*/ 2147483647 w 31"/>
              <a:gd name="T27" fmla="*/ 2147483647 h 103"/>
              <a:gd name="T28" fmla="*/ 2147483647 w 31"/>
              <a:gd name="T29" fmla="*/ 2147483647 h 103"/>
              <a:gd name="T30" fmla="*/ 2147483647 w 31"/>
              <a:gd name="T31" fmla="*/ 2147483647 h 103"/>
              <a:gd name="T32" fmla="*/ 2147483647 w 31"/>
              <a:gd name="T33" fmla="*/ 2147483647 h 103"/>
              <a:gd name="T34" fmla="*/ 2147483647 w 31"/>
              <a:gd name="T35" fmla="*/ 2147483647 h 103"/>
              <a:gd name="T36" fmla="*/ 2147483647 w 31"/>
              <a:gd name="T37" fmla="*/ 2147483647 h 103"/>
              <a:gd name="T38" fmla="*/ 2147483647 w 31"/>
              <a:gd name="T39" fmla="*/ 2147483647 h 103"/>
              <a:gd name="T40" fmla="*/ 2147483647 w 31"/>
              <a:gd name="T41" fmla="*/ 2147483647 h 103"/>
              <a:gd name="T42" fmla="*/ 2147483647 w 31"/>
              <a:gd name="T43" fmla="*/ 2147483647 h 103"/>
              <a:gd name="T44" fmla="*/ 2147483647 w 31"/>
              <a:gd name="T45" fmla="*/ 2147483647 h 103"/>
              <a:gd name="T46" fmla="*/ 2147483647 w 31"/>
              <a:gd name="T47" fmla="*/ 2147483647 h 103"/>
              <a:gd name="T48" fmla="*/ 2147483647 w 31"/>
              <a:gd name="T49" fmla="*/ 2147483647 h 103"/>
              <a:gd name="T50" fmla="*/ 2147483647 w 31"/>
              <a:gd name="T51" fmla="*/ 2147483647 h 103"/>
              <a:gd name="T52" fmla="*/ 2147483647 w 31"/>
              <a:gd name="T53" fmla="*/ 2147483647 h 103"/>
              <a:gd name="T54" fmla="*/ 2147483647 w 31"/>
              <a:gd name="T55" fmla="*/ 2147483647 h 103"/>
              <a:gd name="T56" fmla="*/ 2147483647 w 31"/>
              <a:gd name="T57" fmla="*/ 2147483647 h 103"/>
              <a:gd name="T58" fmla="*/ 2147483647 w 31"/>
              <a:gd name="T59" fmla="*/ 2147483647 h 103"/>
              <a:gd name="T60" fmla="*/ 2147483647 w 31"/>
              <a:gd name="T61" fmla="*/ 2147483647 h 103"/>
              <a:gd name="T62" fmla="*/ 2147483647 w 31"/>
              <a:gd name="T63" fmla="*/ 0 h 103"/>
              <a:gd name="T64" fmla="*/ 2147483647 w 31"/>
              <a:gd name="T65" fmla="*/ 2147483647 h 103"/>
              <a:gd name="T66" fmla="*/ 2147483647 w 31"/>
              <a:gd name="T67" fmla="*/ 0 h 103"/>
              <a:gd name="T68" fmla="*/ 2147483647 w 31"/>
              <a:gd name="T69" fmla="*/ 2147483647 h 103"/>
              <a:gd name="T70" fmla="*/ 2147483647 w 31"/>
              <a:gd name="T71" fmla="*/ 2147483647 h 103"/>
              <a:gd name="T72" fmla="*/ 2147483647 w 31"/>
              <a:gd name="T73" fmla="*/ 2147483647 h 103"/>
              <a:gd name="T74" fmla="*/ 2147483647 w 31"/>
              <a:gd name="T75" fmla="*/ 2147483647 h 103"/>
              <a:gd name="T76" fmla="*/ 2147483647 w 31"/>
              <a:gd name="T77" fmla="*/ 2147483647 h 103"/>
              <a:gd name="T78" fmla="*/ 2147483647 w 31"/>
              <a:gd name="T79" fmla="*/ 2147483647 h 103"/>
              <a:gd name="T80" fmla="*/ 2147483647 w 31"/>
              <a:gd name="T81" fmla="*/ 2147483647 h 103"/>
              <a:gd name="T82" fmla="*/ 2147483647 w 31"/>
              <a:gd name="T83" fmla="*/ 2147483647 h 103"/>
              <a:gd name="T84" fmla="*/ 2147483647 w 31"/>
              <a:gd name="T85" fmla="*/ 2147483647 h 103"/>
              <a:gd name="T86" fmla="*/ 2147483647 w 31"/>
              <a:gd name="T87" fmla="*/ 2147483647 h 103"/>
              <a:gd name="T88" fmla="*/ 2147483647 w 31"/>
              <a:gd name="T89" fmla="*/ 2147483647 h 103"/>
              <a:gd name="T90" fmla="*/ 2147483647 w 31"/>
              <a:gd name="T91" fmla="*/ 2147483647 h 103"/>
              <a:gd name="T92" fmla="*/ 2147483647 w 31"/>
              <a:gd name="T93" fmla="*/ 2147483647 h 103"/>
              <a:gd name="T94" fmla="*/ 2147483647 w 31"/>
              <a:gd name="T95" fmla="*/ 2147483647 h 103"/>
              <a:gd name="T96" fmla="*/ 2147483647 w 31"/>
              <a:gd name="T97" fmla="*/ 2147483647 h 103"/>
              <a:gd name="T98" fmla="*/ 2147483647 w 31"/>
              <a:gd name="T99" fmla="*/ 2147483647 h 103"/>
              <a:gd name="T100" fmla="*/ 2147483647 w 31"/>
              <a:gd name="T101" fmla="*/ 2147483647 h 103"/>
              <a:gd name="T102" fmla="*/ 0 w 31"/>
              <a:gd name="T103" fmla="*/ 2147483647 h 10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1"/>
              <a:gd name="T157" fmla="*/ 0 h 103"/>
              <a:gd name="T158" fmla="*/ 31 w 31"/>
              <a:gd name="T159" fmla="*/ 103 h 103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1" h="103">
                <a:moveTo>
                  <a:pt x="0" y="80"/>
                </a:moveTo>
                <a:lnTo>
                  <a:pt x="0" y="86"/>
                </a:lnTo>
                <a:lnTo>
                  <a:pt x="3" y="86"/>
                </a:lnTo>
                <a:lnTo>
                  <a:pt x="3" y="89"/>
                </a:lnTo>
                <a:lnTo>
                  <a:pt x="3" y="92"/>
                </a:lnTo>
                <a:lnTo>
                  <a:pt x="3" y="98"/>
                </a:lnTo>
                <a:lnTo>
                  <a:pt x="3" y="101"/>
                </a:lnTo>
                <a:lnTo>
                  <a:pt x="3" y="103"/>
                </a:lnTo>
                <a:lnTo>
                  <a:pt x="6" y="101"/>
                </a:lnTo>
                <a:lnTo>
                  <a:pt x="11" y="89"/>
                </a:lnTo>
                <a:lnTo>
                  <a:pt x="11" y="80"/>
                </a:lnTo>
                <a:lnTo>
                  <a:pt x="14" y="75"/>
                </a:lnTo>
                <a:lnTo>
                  <a:pt x="11" y="72"/>
                </a:lnTo>
                <a:lnTo>
                  <a:pt x="14" y="69"/>
                </a:lnTo>
                <a:lnTo>
                  <a:pt x="14" y="66"/>
                </a:lnTo>
                <a:lnTo>
                  <a:pt x="17" y="63"/>
                </a:lnTo>
                <a:lnTo>
                  <a:pt x="17" y="57"/>
                </a:lnTo>
                <a:lnTo>
                  <a:pt x="20" y="52"/>
                </a:lnTo>
                <a:lnTo>
                  <a:pt x="23" y="46"/>
                </a:lnTo>
                <a:lnTo>
                  <a:pt x="23" y="43"/>
                </a:lnTo>
                <a:lnTo>
                  <a:pt x="23" y="40"/>
                </a:lnTo>
                <a:lnTo>
                  <a:pt x="23" y="34"/>
                </a:lnTo>
                <a:lnTo>
                  <a:pt x="26" y="31"/>
                </a:lnTo>
                <a:lnTo>
                  <a:pt x="23" y="31"/>
                </a:lnTo>
                <a:lnTo>
                  <a:pt x="26" y="29"/>
                </a:lnTo>
                <a:lnTo>
                  <a:pt x="26" y="23"/>
                </a:lnTo>
                <a:lnTo>
                  <a:pt x="29" y="17"/>
                </a:lnTo>
                <a:lnTo>
                  <a:pt x="31" y="11"/>
                </a:lnTo>
                <a:lnTo>
                  <a:pt x="29" y="8"/>
                </a:lnTo>
                <a:lnTo>
                  <a:pt x="29" y="6"/>
                </a:lnTo>
                <a:lnTo>
                  <a:pt x="31" y="6"/>
                </a:lnTo>
                <a:lnTo>
                  <a:pt x="31" y="0"/>
                </a:lnTo>
                <a:lnTo>
                  <a:pt x="31" y="3"/>
                </a:lnTo>
                <a:lnTo>
                  <a:pt x="29" y="0"/>
                </a:lnTo>
                <a:lnTo>
                  <a:pt x="26" y="3"/>
                </a:lnTo>
                <a:lnTo>
                  <a:pt x="23" y="8"/>
                </a:lnTo>
                <a:lnTo>
                  <a:pt x="23" y="11"/>
                </a:lnTo>
                <a:lnTo>
                  <a:pt x="26" y="14"/>
                </a:lnTo>
                <a:lnTo>
                  <a:pt x="23" y="17"/>
                </a:lnTo>
                <a:lnTo>
                  <a:pt x="23" y="20"/>
                </a:lnTo>
                <a:lnTo>
                  <a:pt x="20" y="26"/>
                </a:lnTo>
                <a:lnTo>
                  <a:pt x="20" y="29"/>
                </a:lnTo>
                <a:lnTo>
                  <a:pt x="20" y="34"/>
                </a:lnTo>
                <a:lnTo>
                  <a:pt x="17" y="40"/>
                </a:lnTo>
                <a:lnTo>
                  <a:pt x="14" y="43"/>
                </a:lnTo>
                <a:lnTo>
                  <a:pt x="11" y="46"/>
                </a:lnTo>
                <a:lnTo>
                  <a:pt x="8" y="49"/>
                </a:lnTo>
                <a:lnTo>
                  <a:pt x="6" y="57"/>
                </a:lnTo>
                <a:lnTo>
                  <a:pt x="6" y="60"/>
                </a:lnTo>
                <a:lnTo>
                  <a:pt x="6" y="63"/>
                </a:lnTo>
                <a:lnTo>
                  <a:pt x="3" y="72"/>
                </a:lnTo>
                <a:lnTo>
                  <a:pt x="0" y="80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318" name="Freeform 267"/>
          <p:cNvSpPr>
            <a:spLocks/>
          </p:cNvSpPr>
          <p:nvPr/>
        </p:nvSpPr>
        <p:spPr bwMode="auto">
          <a:xfrm>
            <a:off x="7035800" y="3775075"/>
            <a:ext cx="528638" cy="236538"/>
          </a:xfrm>
          <a:custGeom>
            <a:avLst/>
            <a:gdLst>
              <a:gd name="T0" fmla="*/ 2147483647 w 308"/>
              <a:gd name="T1" fmla="*/ 2147483647 h 172"/>
              <a:gd name="T2" fmla="*/ 2147483647 w 308"/>
              <a:gd name="T3" fmla="*/ 2147483647 h 172"/>
              <a:gd name="T4" fmla="*/ 2147483647 w 308"/>
              <a:gd name="T5" fmla="*/ 2147483647 h 172"/>
              <a:gd name="T6" fmla="*/ 2147483647 w 308"/>
              <a:gd name="T7" fmla="*/ 2147483647 h 172"/>
              <a:gd name="T8" fmla="*/ 2147483647 w 308"/>
              <a:gd name="T9" fmla="*/ 2147483647 h 172"/>
              <a:gd name="T10" fmla="*/ 2147483647 w 308"/>
              <a:gd name="T11" fmla="*/ 2147483647 h 172"/>
              <a:gd name="T12" fmla="*/ 2147483647 w 308"/>
              <a:gd name="T13" fmla="*/ 2147483647 h 172"/>
              <a:gd name="T14" fmla="*/ 2147483647 w 308"/>
              <a:gd name="T15" fmla="*/ 2147483647 h 172"/>
              <a:gd name="T16" fmla="*/ 2147483647 w 308"/>
              <a:gd name="T17" fmla="*/ 2147483647 h 172"/>
              <a:gd name="T18" fmla="*/ 2147483647 w 308"/>
              <a:gd name="T19" fmla="*/ 2147483647 h 172"/>
              <a:gd name="T20" fmla="*/ 2147483647 w 308"/>
              <a:gd name="T21" fmla="*/ 2147483647 h 172"/>
              <a:gd name="T22" fmla="*/ 2147483647 w 308"/>
              <a:gd name="T23" fmla="*/ 2147483647 h 172"/>
              <a:gd name="T24" fmla="*/ 2147483647 w 308"/>
              <a:gd name="T25" fmla="*/ 2147483647 h 172"/>
              <a:gd name="T26" fmla="*/ 2147483647 w 308"/>
              <a:gd name="T27" fmla="*/ 2147483647 h 172"/>
              <a:gd name="T28" fmla="*/ 2147483647 w 308"/>
              <a:gd name="T29" fmla="*/ 2147483647 h 172"/>
              <a:gd name="T30" fmla="*/ 2147483647 w 308"/>
              <a:gd name="T31" fmla="*/ 2147483647 h 172"/>
              <a:gd name="T32" fmla="*/ 2147483647 w 308"/>
              <a:gd name="T33" fmla="*/ 2147483647 h 172"/>
              <a:gd name="T34" fmla="*/ 2147483647 w 308"/>
              <a:gd name="T35" fmla="*/ 2147483647 h 172"/>
              <a:gd name="T36" fmla="*/ 2147483647 w 308"/>
              <a:gd name="T37" fmla="*/ 2147483647 h 172"/>
              <a:gd name="T38" fmla="*/ 2147483647 w 308"/>
              <a:gd name="T39" fmla="*/ 2147483647 h 172"/>
              <a:gd name="T40" fmla="*/ 2147483647 w 308"/>
              <a:gd name="T41" fmla="*/ 2147483647 h 172"/>
              <a:gd name="T42" fmla="*/ 2147483647 w 308"/>
              <a:gd name="T43" fmla="*/ 2147483647 h 172"/>
              <a:gd name="T44" fmla="*/ 2147483647 w 308"/>
              <a:gd name="T45" fmla="*/ 2147483647 h 172"/>
              <a:gd name="T46" fmla="*/ 2147483647 w 308"/>
              <a:gd name="T47" fmla="*/ 2147483647 h 172"/>
              <a:gd name="T48" fmla="*/ 2147483647 w 308"/>
              <a:gd name="T49" fmla="*/ 2147483647 h 172"/>
              <a:gd name="T50" fmla="*/ 2147483647 w 308"/>
              <a:gd name="T51" fmla="*/ 2147483647 h 172"/>
              <a:gd name="T52" fmla="*/ 2147483647 w 308"/>
              <a:gd name="T53" fmla="*/ 2147483647 h 172"/>
              <a:gd name="T54" fmla="*/ 2147483647 w 308"/>
              <a:gd name="T55" fmla="*/ 2147483647 h 172"/>
              <a:gd name="T56" fmla="*/ 2147483647 w 308"/>
              <a:gd name="T57" fmla="*/ 2147483647 h 172"/>
              <a:gd name="T58" fmla="*/ 2147483647 w 308"/>
              <a:gd name="T59" fmla="*/ 2147483647 h 172"/>
              <a:gd name="T60" fmla="*/ 2147483647 w 308"/>
              <a:gd name="T61" fmla="*/ 2147483647 h 172"/>
              <a:gd name="T62" fmla="*/ 2147483647 w 308"/>
              <a:gd name="T63" fmla="*/ 2147483647 h 172"/>
              <a:gd name="T64" fmla="*/ 2147483647 w 308"/>
              <a:gd name="T65" fmla="*/ 2147483647 h 172"/>
              <a:gd name="T66" fmla="*/ 2147483647 w 308"/>
              <a:gd name="T67" fmla="*/ 2147483647 h 172"/>
              <a:gd name="T68" fmla="*/ 2147483647 w 308"/>
              <a:gd name="T69" fmla="*/ 2147483647 h 172"/>
              <a:gd name="T70" fmla="*/ 2147483647 w 308"/>
              <a:gd name="T71" fmla="*/ 2147483647 h 172"/>
              <a:gd name="T72" fmla="*/ 2147483647 w 308"/>
              <a:gd name="T73" fmla="*/ 2147483647 h 172"/>
              <a:gd name="T74" fmla="*/ 2147483647 w 308"/>
              <a:gd name="T75" fmla="*/ 2147483647 h 172"/>
              <a:gd name="T76" fmla="*/ 2147483647 w 308"/>
              <a:gd name="T77" fmla="*/ 2147483647 h 172"/>
              <a:gd name="T78" fmla="*/ 2147483647 w 308"/>
              <a:gd name="T79" fmla="*/ 2147483647 h 172"/>
              <a:gd name="T80" fmla="*/ 2147483647 w 308"/>
              <a:gd name="T81" fmla="*/ 2147483647 h 172"/>
              <a:gd name="T82" fmla="*/ 2147483647 w 308"/>
              <a:gd name="T83" fmla="*/ 2147483647 h 172"/>
              <a:gd name="T84" fmla="*/ 2147483647 w 308"/>
              <a:gd name="T85" fmla="*/ 2147483647 h 17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08"/>
              <a:gd name="T130" fmla="*/ 0 h 172"/>
              <a:gd name="T131" fmla="*/ 308 w 308"/>
              <a:gd name="T132" fmla="*/ 172 h 17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08" h="172">
                <a:moveTo>
                  <a:pt x="121" y="141"/>
                </a:moveTo>
                <a:lnTo>
                  <a:pt x="135" y="138"/>
                </a:lnTo>
                <a:lnTo>
                  <a:pt x="150" y="135"/>
                </a:lnTo>
                <a:lnTo>
                  <a:pt x="150" y="123"/>
                </a:lnTo>
                <a:lnTo>
                  <a:pt x="156" y="121"/>
                </a:lnTo>
                <a:lnTo>
                  <a:pt x="173" y="129"/>
                </a:lnTo>
                <a:lnTo>
                  <a:pt x="182" y="126"/>
                </a:lnTo>
                <a:lnTo>
                  <a:pt x="187" y="115"/>
                </a:lnTo>
                <a:lnTo>
                  <a:pt x="190" y="115"/>
                </a:lnTo>
                <a:lnTo>
                  <a:pt x="193" y="115"/>
                </a:lnTo>
                <a:lnTo>
                  <a:pt x="196" y="112"/>
                </a:lnTo>
                <a:lnTo>
                  <a:pt x="199" y="95"/>
                </a:lnTo>
                <a:lnTo>
                  <a:pt x="202" y="89"/>
                </a:lnTo>
                <a:lnTo>
                  <a:pt x="213" y="86"/>
                </a:lnTo>
                <a:lnTo>
                  <a:pt x="219" y="83"/>
                </a:lnTo>
                <a:lnTo>
                  <a:pt x="236" y="89"/>
                </a:lnTo>
                <a:lnTo>
                  <a:pt x="242" y="86"/>
                </a:lnTo>
                <a:lnTo>
                  <a:pt x="245" y="89"/>
                </a:lnTo>
                <a:lnTo>
                  <a:pt x="245" y="83"/>
                </a:lnTo>
                <a:lnTo>
                  <a:pt x="254" y="80"/>
                </a:lnTo>
                <a:lnTo>
                  <a:pt x="262" y="86"/>
                </a:lnTo>
                <a:lnTo>
                  <a:pt x="271" y="98"/>
                </a:lnTo>
                <a:lnTo>
                  <a:pt x="274" y="100"/>
                </a:lnTo>
                <a:lnTo>
                  <a:pt x="291" y="95"/>
                </a:lnTo>
                <a:lnTo>
                  <a:pt x="294" y="92"/>
                </a:lnTo>
                <a:lnTo>
                  <a:pt x="291" y="74"/>
                </a:lnTo>
                <a:lnTo>
                  <a:pt x="300" y="66"/>
                </a:lnTo>
                <a:lnTo>
                  <a:pt x="300" y="51"/>
                </a:lnTo>
                <a:lnTo>
                  <a:pt x="305" y="37"/>
                </a:lnTo>
                <a:lnTo>
                  <a:pt x="308" y="37"/>
                </a:lnTo>
                <a:lnTo>
                  <a:pt x="308" y="28"/>
                </a:lnTo>
                <a:lnTo>
                  <a:pt x="279" y="20"/>
                </a:lnTo>
                <a:lnTo>
                  <a:pt x="274" y="11"/>
                </a:lnTo>
                <a:lnTo>
                  <a:pt x="265" y="5"/>
                </a:lnTo>
                <a:lnTo>
                  <a:pt x="262" y="8"/>
                </a:lnTo>
                <a:lnTo>
                  <a:pt x="254" y="2"/>
                </a:lnTo>
                <a:lnTo>
                  <a:pt x="242" y="5"/>
                </a:lnTo>
                <a:lnTo>
                  <a:pt x="236" y="2"/>
                </a:lnTo>
                <a:lnTo>
                  <a:pt x="231" y="8"/>
                </a:lnTo>
                <a:lnTo>
                  <a:pt x="225" y="8"/>
                </a:lnTo>
                <a:lnTo>
                  <a:pt x="225" y="14"/>
                </a:lnTo>
                <a:lnTo>
                  <a:pt x="216" y="20"/>
                </a:lnTo>
                <a:lnTo>
                  <a:pt x="205" y="11"/>
                </a:lnTo>
                <a:lnTo>
                  <a:pt x="199" y="14"/>
                </a:lnTo>
                <a:lnTo>
                  <a:pt x="190" y="11"/>
                </a:lnTo>
                <a:lnTo>
                  <a:pt x="187" y="14"/>
                </a:lnTo>
                <a:lnTo>
                  <a:pt x="184" y="14"/>
                </a:lnTo>
                <a:lnTo>
                  <a:pt x="184" y="20"/>
                </a:lnTo>
                <a:lnTo>
                  <a:pt x="176" y="23"/>
                </a:lnTo>
                <a:lnTo>
                  <a:pt x="173" y="34"/>
                </a:lnTo>
                <a:lnTo>
                  <a:pt x="164" y="31"/>
                </a:lnTo>
                <a:lnTo>
                  <a:pt x="159" y="34"/>
                </a:lnTo>
                <a:lnTo>
                  <a:pt x="159" y="28"/>
                </a:lnTo>
                <a:lnTo>
                  <a:pt x="156" y="17"/>
                </a:lnTo>
                <a:lnTo>
                  <a:pt x="147" y="17"/>
                </a:lnTo>
                <a:lnTo>
                  <a:pt x="147" y="14"/>
                </a:lnTo>
                <a:lnTo>
                  <a:pt x="144" y="14"/>
                </a:lnTo>
                <a:lnTo>
                  <a:pt x="138" y="2"/>
                </a:lnTo>
                <a:lnTo>
                  <a:pt x="135" y="0"/>
                </a:lnTo>
                <a:lnTo>
                  <a:pt x="133" y="8"/>
                </a:lnTo>
                <a:lnTo>
                  <a:pt x="127" y="8"/>
                </a:lnTo>
                <a:lnTo>
                  <a:pt x="121" y="20"/>
                </a:lnTo>
                <a:lnTo>
                  <a:pt x="112" y="20"/>
                </a:lnTo>
                <a:lnTo>
                  <a:pt x="110" y="11"/>
                </a:lnTo>
                <a:lnTo>
                  <a:pt x="104" y="11"/>
                </a:lnTo>
                <a:lnTo>
                  <a:pt x="98" y="14"/>
                </a:lnTo>
                <a:lnTo>
                  <a:pt x="89" y="14"/>
                </a:lnTo>
                <a:lnTo>
                  <a:pt x="81" y="23"/>
                </a:lnTo>
                <a:lnTo>
                  <a:pt x="81" y="28"/>
                </a:lnTo>
                <a:lnTo>
                  <a:pt x="72" y="34"/>
                </a:lnTo>
                <a:lnTo>
                  <a:pt x="66" y="57"/>
                </a:lnTo>
                <a:lnTo>
                  <a:pt x="61" y="57"/>
                </a:lnTo>
                <a:lnTo>
                  <a:pt x="58" y="60"/>
                </a:lnTo>
                <a:lnTo>
                  <a:pt x="55" y="69"/>
                </a:lnTo>
                <a:lnTo>
                  <a:pt x="52" y="69"/>
                </a:lnTo>
                <a:lnTo>
                  <a:pt x="46" y="74"/>
                </a:lnTo>
                <a:lnTo>
                  <a:pt x="38" y="77"/>
                </a:lnTo>
                <a:lnTo>
                  <a:pt x="35" y="74"/>
                </a:lnTo>
                <a:lnTo>
                  <a:pt x="29" y="77"/>
                </a:lnTo>
                <a:lnTo>
                  <a:pt x="17" y="74"/>
                </a:lnTo>
                <a:lnTo>
                  <a:pt x="12" y="83"/>
                </a:lnTo>
                <a:lnTo>
                  <a:pt x="3" y="95"/>
                </a:lnTo>
                <a:lnTo>
                  <a:pt x="6" y="95"/>
                </a:lnTo>
                <a:lnTo>
                  <a:pt x="3" y="98"/>
                </a:lnTo>
                <a:lnTo>
                  <a:pt x="6" y="98"/>
                </a:lnTo>
                <a:lnTo>
                  <a:pt x="6" y="100"/>
                </a:lnTo>
                <a:lnTo>
                  <a:pt x="6" y="103"/>
                </a:lnTo>
                <a:lnTo>
                  <a:pt x="6" y="106"/>
                </a:lnTo>
                <a:lnTo>
                  <a:pt x="6" y="109"/>
                </a:lnTo>
                <a:lnTo>
                  <a:pt x="3" y="109"/>
                </a:lnTo>
                <a:lnTo>
                  <a:pt x="3" y="112"/>
                </a:lnTo>
                <a:lnTo>
                  <a:pt x="0" y="112"/>
                </a:lnTo>
                <a:lnTo>
                  <a:pt x="3" y="115"/>
                </a:lnTo>
                <a:lnTo>
                  <a:pt x="3" y="118"/>
                </a:lnTo>
                <a:lnTo>
                  <a:pt x="0" y="121"/>
                </a:lnTo>
                <a:lnTo>
                  <a:pt x="3" y="121"/>
                </a:lnTo>
                <a:lnTo>
                  <a:pt x="3" y="123"/>
                </a:lnTo>
                <a:lnTo>
                  <a:pt x="6" y="123"/>
                </a:lnTo>
                <a:lnTo>
                  <a:pt x="6" y="126"/>
                </a:lnTo>
                <a:lnTo>
                  <a:pt x="6" y="129"/>
                </a:lnTo>
                <a:lnTo>
                  <a:pt x="9" y="129"/>
                </a:lnTo>
                <a:lnTo>
                  <a:pt x="9" y="132"/>
                </a:lnTo>
                <a:lnTo>
                  <a:pt x="9" y="135"/>
                </a:lnTo>
                <a:lnTo>
                  <a:pt x="9" y="138"/>
                </a:lnTo>
                <a:lnTo>
                  <a:pt x="12" y="138"/>
                </a:lnTo>
                <a:lnTo>
                  <a:pt x="15" y="141"/>
                </a:lnTo>
                <a:lnTo>
                  <a:pt x="15" y="144"/>
                </a:lnTo>
                <a:lnTo>
                  <a:pt x="17" y="144"/>
                </a:lnTo>
                <a:lnTo>
                  <a:pt x="15" y="144"/>
                </a:lnTo>
                <a:lnTo>
                  <a:pt x="17" y="146"/>
                </a:lnTo>
                <a:lnTo>
                  <a:pt x="15" y="146"/>
                </a:lnTo>
                <a:lnTo>
                  <a:pt x="17" y="146"/>
                </a:lnTo>
                <a:lnTo>
                  <a:pt x="15" y="146"/>
                </a:lnTo>
                <a:lnTo>
                  <a:pt x="17" y="149"/>
                </a:lnTo>
                <a:lnTo>
                  <a:pt x="15" y="149"/>
                </a:lnTo>
                <a:lnTo>
                  <a:pt x="17" y="149"/>
                </a:lnTo>
                <a:lnTo>
                  <a:pt x="20" y="149"/>
                </a:lnTo>
                <a:lnTo>
                  <a:pt x="20" y="152"/>
                </a:lnTo>
                <a:lnTo>
                  <a:pt x="20" y="149"/>
                </a:lnTo>
                <a:lnTo>
                  <a:pt x="32" y="152"/>
                </a:lnTo>
                <a:lnTo>
                  <a:pt x="46" y="167"/>
                </a:lnTo>
                <a:lnTo>
                  <a:pt x="58" y="172"/>
                </a:lnTo>
                <a:lnTo>
                  <a:pt x="63" y="172"/>
                </a:lnTo>
                <a:lnTo>
                  <a:pt x="107" y="167"/>
                </a:lnTo>
                <a:lnTo>
                  <a:pt x="110" y="161"/>
                </a:lnTo>
                <a:lnTo>
                  <a:pt x="115" y="161"/>
                </a:lnTo>
                <a:lnTo>
                  <a:pt x="112" y="155"/>
                </a:lnTo>
                <a:lnTo>
                  <a:pt x="110" y="146"/>
                </a:lnTo>
                <a:lnTo>
                  <a:pt x="115" y="141"/>
                </a:lnTo>
                <a:lnTo>
                  <a:pt x="121" y="141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319" name="Freeform 268"/>
          <p:cNvSpPr>
            <a:spLocks/>
          </p:cNvSpPr>
          <p:nvPr/>
        </p:nvSpPr>
        <p:spPr bwMode="auto">
          <a:xfrm>
            <a:off x="6591300" y="3617913"/>
            <a:ext cx="623888" cy="307975"/>
          </a:xfrm>
          <a:custGeom>
            <a:avLst/>
            <a:gdLst>
              <a:gd name="T0" fmla="*/ 2147483647 w 363"/>
              <a:gd name="T1" fmla="*/ 2147483647 h 222"/>
              <a:gd name="T2" fmla="*/ 2147483647 w 363"/>
              <a:gd name="T3" fmla="*/ 2147483647 h 222"/>
              <a:gd name="T4" fmla="*/ 2147483647 w 363"/>
              <a:gd name="T5" fmla="*/ 2147483647 h 222"/>
              <a:gd name="T6" fmla="*/ 2147483647 w 363"/>
              <a:gd name="T7" fmla="*/ 2147483647 h 222"/>
              <a:gd name="T8" fmla="*/ 2147483647 w 363"/>
              <a:gd name="T9" fmla="*/ 2147483647 h 222"/>
              <a:gd name="T10" fmla="*/ 2147483647 w 363"/>
              <a:gd name="T11" fmla="*/ 2147483647 h 222"/>
              <a:gd name="T12" fmla="*/ 2147483647 w 363"/>
              <a:gd name="T13" fmla="*/ 2147483647 h 222"/>
              <a:gd name="T14" fmla="*/ 2147483647 w 363"/>
              <a:gd name="T15" fmla="*/ 2147483647 h 222"/>
              <a:gd name="T16" fmla="*/ 2147483647 w 363"/>
              <a:gd name="T17" fmla="*/ 2147483647 h 222"/>
              <a:gd name="T18" fmla="*/ 2147483647 w 363"/>
              <a:gd name="T19" fmla="*/ 2147483647 h 222"/>
              <a:gd name="T20" fmla="*/ 2147483647 w 363"/>
              <a:gd name="T21" fmla="*/ 2147483647 h 222"/>
              <a:gd name="T22" fmla="*/ 2147483647 w 363"/>
              <a:gd name="T23" fmla="*/ 2147483647 h 222"/>
              <a:gd name="T24" fmla="*/ 2147483647 w 363"/>
              <a:gd name="T25" fmla="*/ 2147483647 h 222"/>
              <a:gd name="T26" fmla="*/ 2147483647 w 363"/>
              <a:gd name="T27" fmla="*/ 2147483647 h 222"/>
              <a:gd name="T28" fmla="*/ 2147483647 w 363"/>
              <a:gd name="T29" fmla="*/ 2147483647 h 222"/>
              <a:gd name="T30" fmla="*/ 2147483647 w 363"/>
              <a:gd name="T31" fmla="*/ 2147483647 h 222"/>
              <a:gd name="T32" fmla="*/ 2147483647 w 363"/>
              <a:gd name="T33" fmla="*/ 2147483647 h 222"/>
              <a:gd name="T34" fmla="*/ 2147483647 w 363"/>
              <a:gd name="T35" fmla="*/ 2147483647 h 222"/>
              <a:gd name="T36" fmla="*/ 2147483647 w 363"/>
              <a:gd name="T37" fmla="*/ 2147483647 h 222"/>
              <a:gd name="T38" fmla="*/ 2147483647 w 363"/>
              <a:gd name="T39" fmla="*/ 2147483647 h 222"/>
              <a:gd name="T40" fmla="*/ 2147483647 w 363"/>
              <a:gd name="T41" fmla="*/ 2147483647 h 222"/>
              <a:gd name="T42" fmla="*/ 2147483647 w 363"/>
              <a:gd name="T43" fmla="*/ 2147483647 h 222"/>
              <a:gd name="T44" fmla="*/ 2147483647 w 363"/>
              <a:gd name="T45" fmla="*/ 2147483647 h 222"/>
              <a:gd name="T46" fmla="*/ 2147483647 w 363"/>
              <a:gd name="T47" fmla="*/ 2147483647 h 222"/>
              <a:gd name="T48" fmla="*/ 2147483647 w 363"/>
              <a:gd name="T49" fmla="*/ 2147483647 h 222"/>
              <a:gd name="T50" fmla="*/ 2147483647 w 363"/>
              <a:gd name="T51" fmla="*/ 2147483647 h 222"/>
              <a:gd name="T52" fmla="*/ 2147483647 w 363"/>
              <a:gd name="T53" fmla="*/ 2147483647 h 222"/>
              <a:gd name="T54" fmla="*/ 2147483647 w 363"/>
              <a:gd name="T55" fmla="*/ 2147483647 h 222"/>
              <a:gd name="T56" fmla="*/ 2147483647 w 363"/>
              <a:gd name="T57" fmla="*/ 2147483647 h 222"/>
              <a:gd name="T58" fmla="*/ 2147483647 w 363"/>
              <a:gd name="T59" fmla="*/ 2147483647 h 222"/>
              <a:gd name="T60" fmla="*/ 2147483647 w 363"/>
              <a:gd name="T61" fmla="*/ 2147483647 h 222"/>
              <a:gd name="T62" fmla="*/ 2147483647 w 363"/>
              <a:gd name="T63" fmla="*/ 2147483647 h 222"/>
              <a:gd name="T64" fmla="*/ 2147483647 w 363"/>
              <a:gd name="T65" fmla="*/ 2147483647 h 222"/>
              <a:gd name="T66" fmla="*/ 2147483647 w 363"/>
              <a:gd name="T67" fmla="*/ 2147483647 h 222"/>
              <a:gd name="T68" fmla="*/ 2147483647 w 363"/>
              <a:gd name="T69" fmla="*/ 2147483647 h 222"/>
              <a:gd name="T70" fmla="*/ 2147483647 w 363"/>
              <a:gd name="T71" fmla="*/ 2147483647 h 222"/>
              <a:gd name="T72" fmla="*/ 2147483647 w 363"/>
              <a:gd name="T73" fmla="*/ 2147483647 h 222"/>
              <a:gd name="T74" fmla="*/ 2147483647 w 363"/>
              <a:gd name="T75" fmla="*/ 2147483647 h 222"/>
              <a:gd name="T76" fmla="*/ 2147483647 w 363"/>
              <a:gd name="T77" fmla="*/ 2147483647 h 222"/>
              <a:gd name="T78" fmla="*/ 2147483647 w 363"/>
              <a:gd name="T79" fmla="*/ 2147483647 h 222"/>
              <a:gd name="T80" fmla="*/ 2147483647 w 363"/>
              <a:gd name="T81" fmla="*/ 2147483647 h 222"/>
              <a:gd name="T82" fmla="*/ 2147483647 w 363"/>
              <a:gd name="T83" fmla="*/ 2147483647 h 222"/>
              <a:gd name="T84" fmla="*/ 2147483647 w 363"/>
              <a:gd name="T85" fmla="*/ 2147483647 h 222"/>
              <a:gd name="T86" fmla="*/ 2147483647 w 363"/>
              <a:gd name="T87" fmla="*/ 2147483647 h 222"/>
              <a:gd name="T88" fmla="*/ 2147483647 w 363"/>
              <a:gd name="T89" fmla="*/ 2147483647 h 222"/>
              <a:gd name="T90" fmla="*/ 2147483647 w 363"/>
              <a:gd name="T91" fmla="*/ 2147483647 h 222"/>
              <a:gd name="T92" fmla="*/ 2147483647 w 363"/>
              <a:gd name="T93" fmla="*/ 2147483647 h 222"/>
              <a:gd name="T94" fmla="*/ 2147483647 w 363"/>
              <a:gd name="T95" fmla="*/ 2147483647 h 222"/>
              <a:gd name="T96" fmla="*/ 2147483647 w 363"/>
              <a:gd name="T97" fmla="*/ 2147483647 h 222"/>
              <a:gd name="T98" fmla="*/ 2147483647 w 363"/>
              <a:gd name="T99" fmla="*/ 2147483647 h 222"/>
              <a:gd name="T100" fmla="*/ 2147483647 w 363"/>
              <a:gd name="T101" fmla="*/ 2147483647 h 222"/>
              <a:gd name="T102" fmla="*/ 2147483647 w 363"/>
              <a:gd name="T103" fmla="*/ 2147483647 h 222"/>
              <a:gd name="T104" fmla="*/ 2147483647 w 363"/>
              <a:gd name="T105" fmla="*/ 2147483647 h 222"/>
              <a:gd name="T106" fmla="*/ 2147483647 w 363"/>
              <a:gd name="T107" fmla="*/ 2147483647 h 222"/>
              <a:gd name="T108" fmla="*/ 2147483647 w 363"/>
              <a:gd name="T109" fmla="*/ 2147483647 h 222"/>
              <a:gd name="T110" fmla="*/ 2147483647 w 363"/>
              <a:gd name="T111" fmla="*/ 2147483647 h 222"/>
              <a:gd name="T112" fmla="*/ 2147483647 w 363"/>
              <a:gd name="T113" fmla="*/ 2147483647 h 22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63"/>
              <a:gd name="T172" fmla="*/ 0 h 222"/>
              <a:gd name="T173" fmla="*/ 363 w 363"/>
              <a:gd name="T174" fmla="*/ 222 h 22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63" h="222">
                <a:moveTo>
                  <a:pt x="43" y="61"/>
                </a:moveTo>
                <a:lnTo>
                  <a:pt x="40" y="58"/>
                </a:lnTo>
                <a:lnTo>
                  <a:pt x="37" y="58"/>
                </a:lnTo>
                <a:lnTo>
                  <a:pt x="37" y="55"/>
                </a:lnTo>
                <a:lnTo>
                  <a:pt x="34" y="58"/>
                </a:lnTo>
                <a:lnTo>
                  <a:pt x="32" y="58"/>
                </a:lnTo>
                <a:lnTo>
                  <a:pt x="32" y="61"/>
                </a:lnTo>
                <a:lnTo>
                  <a:pt x="29" y="61"/>
                </a:lnTo>
                <a:lnTo>
                  <a:pt x="26" y="61"/>
                </a:lnTo>
                <a:lnTo>
                  <a:pt x="23" y="61"/>
                </a:lnTo>
                <a:lnTo>
                  <a:pt x="20" y="61"/>
                </a:lnTo>
                <a:lnTo>
                  <a:pt x="20" y="64"/>
                </a:lnTo>
                <a:lnTo>
                  <a:pt x="20" y="67"/>
                </a:lnTo>
                <a:lnTo>
                  <a:pt x="17" y="67"/>
                </a:lnTo>
                <a:lnTo>
                  <a:pt x="17" y="69"/>
                </a:lnTo>
                <a:lnTo>
                  <a:pt x="14" y="67"/>
                </a:lnTo>
                <a:lnTo>
                  <a:pt x="14" y="69"/>
                </a:lnTo>
                <a:lnTo>
                  <a:pt x="11" y="72"/>
                </a:lnTo>
                <a:lnTo>
                  <a:pt x="11" y="75"/>
                </a:lnTo>
                <a:lnTo>
                  <a:pt x="11" y="78"/>
                </a:lnTo>
                <a:lnTo>
                  <a:pt x="11" y="81"/>
                </a:lnTo>
                <a:lnTo>
                  <a:pt x="9" y="81"/>
                </a:lnTo>
                <a:lnTo>
                  <a:pt x="9" y="78"/>
                </a:lnTo>
                <a:lnTo>
                  <a:pt x="9" y="75"/>
                </a:lnTo>
                <a:lnTo>
                  <a:pt x="6" y="75"/>
                </a:lnTo>
                <a:lnTo>
                  <a:pt x="6" y="72"/>
                </a:lnTo>
                <a:lnTo>
                  <a:pt x="3" y="72"/>
                </a:lnTo>
                <a:lnTo>
                  <a:pt x="3" y="69"/>
                </a:lnTo>
                <a:lnTo>
                  <a:pt x="3" y="67"/>
                </a:lnTo>
                <a:lnTo>
                  <a:pt x="3" y="69"/>
                </a:lnTo>
                <a:lnTo>
                  <a:pt x="0" y="69"/>
                </a:lnTo>
                <a:lnTo>
                  <a:pt x="0" y="72"/>
                </a:lnTo>
                <a:lnTo>
                  <a:pt x="0" y="75"/>
                </a:lnTo>
                <a:lnTo>
                  <a:pt x="3" y="75"/>
                </a:lnTo>
                <a:lnTo>
                  <a:pt x="3" y="78"/>
                </a:lnTo>
                <a:lnTo>
                  <a:pt x="6" y="81"/>
                </a:lnTo>
                <a:lnTo>
                  <a:pt x="3" y="84"/>
                </a:lnTo>
                <a:lnTo>
                  <a:pt x="6" y="87"/>
                </a:lnTo>
                <a:lnTo>
                  <a:pt x="9" y="87"/>
                </a:lnTo>
                <a:lnTo>
                  <a:pt x="9" y="90"/>
                </a:lnTo>
                <a:lnTo>
                  <a:pt x="11" y="92"/>
                </a:lnTo>
                <a:lnTo>
                  <a:pt x="14" y="95"/>
                </a:lnTo>
                <a:lnTo>
                  <a:pt x="20" y="98"/>
                </a:lnTo>
                <a:lnTo>
                  <a:pt x="20" y="101"/>
                </a:lnTo>
                <a:lnTo>
                  <a:pt x="23" y="104"/>
                </a:lnTo>
                <a:lnTo>
                  <a:pt x="23" y="107"/>
                </a:lnTo>
                <a:lnTo>
                  <a:pt x="20" y="110"/>
                </a:lnTo>
                <a:lnTo>
                  <a:pt x="17" y="110"/>
                </a:lnTo>
                <a:lnTo>
                  <a:pt x="17" y="115"/>
                </a:lnTo>
                <a:lnTo>
                  <a:pt x="14" y="118"/>
                </a:lnTo>
                <a:lnTo>
                  <a:pt x="17" y="121"/>
                </a:lnTo>
                <a:lnTo>
                  <a:pt x="20" y="124"/>
                </a:lnTo>
                <a:lnTo>
                  <a:pt x="23" y="130"/>
                </a:lnTo>
                <a:lnTo>
                  <a:pt x="26" y="136"/>
                </a:lnTo>
                <a:lnTo>
                  <a:pt x="26" y="139"/>
                </a:lnTo>
                <a:lnTo>
                  <a:pt x="29" y="139"/>
                </a:lnTo>
                <a:lnTo>
                  <a:pt x="29" y="141"/>
                </a:lnTo>
                <a:lnTo>
                  <a:pt x="29" y="147"/>
                </a:lnTo>
                <a:lnTo>
                  <a:pt x="34" y="150"/>
                </a:lnTo>
                <a:lnTo>
                  <a:pt x="34" y="153"/>
                </a:lnTo>
                <a:lnTo>
                  <a:pt x="40" y="156"/>
                </a:lnTo>
                <a:lnTo>
                  <a:pt x="40" y="153"/>
                </a:lnTo>
                <a:lnTo>
                  <a:pt x="46" y="156"/>
                </a:lnTo>
                <a:lnTo>
                  <a:pt x="49" y="159"/>
                </a:lnTo>
                <a:lnTo>
                  <a:pt x="49" y="162"/>
                </a:lnTo>
                <a:lnTo>
                  <a:pt x="55" y="167"/>
                </a:lnTo>
                <a:lnTo>
                  <a:pt x="58" y="170"/>
                </a:lnTo>
                <a:lnTo>
                  <a:pt x="58" y="173"/>
                </a:lnTo>
                <a:lnTo>
                  <a:pt x="60" y="173"/>
                </a:lnTo>
                <a:lnTo>
                  <a:pt x="63" y="173"/>
                </a:lnTo>
                <a:lnTo>
                  <a:pt x="66" y="176"/>
                </a:lnTo>
                <a:lnTo>
                  <a:pt x="69" y="182"/>
                </a:lnTo>
                <a:lnTo>
                  <a:pt x="69" y="185"/>
                </a:lnTo>
                <a:lnTo>
                  <a:pt x="69" y="187"/>
                </a:lnTo>
                <a:lnTo>
                  <a:pt x="75" y="190"/>
                </a:lnTo>
                <a:lnTo>
                  <a:pt x="78" y="187"/>
                </a:lnTo>
                <a:lnTo>
                  <a:pt x="81" y="190"/>
                </a:lnTo>
                <a:lnTo>
                  <a:pt x="83" y="193"/>
                </a:lnTo>
                <a:lnTo>
                  <a:pt x="89" y="193"/>
                </a:lnTo>
                <a:lnTo>
                  <a:pt x="89" y="199"/>
                </a:lnTo>
                <a:lnTo>
                  <a:pt x="92" y="199"/>
                </a:lnTo>
                <a:lnTo>
                  <a:pt x="92" y="202"/>
                </a:lnTo>
                <a:lnTo>
                  <a:pt x="95" y="205"/>
                </a:lnTo>
                <a:lnTo>
                  <a:pt x="98" y="208"/>
                </a:lnTo>
                <a:lnTo>
                  <a:pt x="101" y="208"/>
                </a:lnTo>
                <a:lnTo>
                  <a:pt x="101" y="211"/>
                </a:lnTo>
                <a:lnTo>
                  <a:pt x="104" y="211"/>
                </a:lnTo>
                <a:lnTo>
                  <a:pt x="104" y="213"/>
                </a:lnTo>
                <a:lnTo>
                  <a:pt x="106" y="213"/>
                </a:lnTo>
                <a:lnTo>
                  <a:pt x="104" y="213"/>
                </a:lnTo>
                <a:lnTo>
                  <a:pt x="104" y="216"/>
                </a:lnTo>
                <a:lnTo>
                  <a:pt x="106" y="216"/>
                </a:lnTo>
                <a:lnTo>
                  <a:pt x="106" y="219"/>
                </a:lnTo>
                <a:lnTo>
                  <a:pt x="109" y="219"/>
                </a:lnTo>
                <a:lnTo>
                  <a:pt x="112" y="219"/>
                </a:lnTo>
                <a:lnTo>
                  <a:pt x="115" y="219"/>
                </a:lnTo>
                <a:lnTo>
                  <a:pt x="115" y="222"/>
                </a:lnTo>
                <a:lnTo>
                  <a:pt x="118" y="219"/>
                </a:lnTo>
                <a:lnTo>
                  <a:pt x="121" y="222"/>
                </a:lnTo>
                <a:lnTo>
                  <a:pt x="124" y="222"/>
                </a:lnTo>
                <a:lnTo>
                  <a:pt x="124" y="219"/>
                </a:lnTo>
                <a:lnTo>
                  <a:pt x="127" y="219"/>
                </a:lnTo>
                <a:lnTo>
                  <a:pt x="127" y="216"/>
                </a:lnTo>
                <a:lnTo>
                  <a:pt x="130" y="216"/>
                </a:lnTo>
                <a:lnTo>
                  <a:pt x="127" y="213"/>
                </a:lnTo>
                <a:lnTo>
                  <a:pt x="130" y="213"/>
                </a:lnTo>
                <a:lnTo>
                  <a:pt x="130" y="216"/>
                </a:lnTo>
                <a:lnTo>
                  <a:pt x="132" y="216"/>
                </a:lnTo>
                <a:lnTo>
                  <a:pt x="132" y="219"/>
                </a:lnTo>
                <a:lnTo>
                  <a:pt x="135" y="219"/>
                </a:lnTo>
                <a:lnTo>
                  <a:pt x="135" y="216"/>
                </a:lnTo>
                <a:lnTo>
                  <a:pt x="138" y="216"/>
                </a:lnTo>
                <a:lnTo>
                  <a:pt x="138" y="219"/>
                </a:lnTo>
                <a:lnTo>
                  <a:pt x="138" y="216"/>
                </a:lnTo>
                <a:lnTo>
                  <a:pt x="141" y="219"/>
                </a:lnTo>
                <a:lnTo>
                  <a:pt x="144" y="222"/>
                </a:lnTo>
                <a:lnTo>
                  <a:pt x="147" y="222"/>
                </a:lnTo>
                <a:lnTo>
                  <a:pt x="150" y="222"/>
                </a:lnTo>
                <a:lnTo>
                  <a:pt x="178" y="202"/>
                </a:lnTo>
                <a:lnTo>
                  <a:pt x="184" y="185"/>
                </a:lnTo>
                <a:lnTo>
                  <a:pt x="184" y="187"/>
                </a:lnTo>
                <a:lnTo>
                  <a:pt x="190" y="190"/>
                </a:lnTo>
                <a:lnTo>
                  <a:pt x="193" y="190"/>
                </a:lnTo>
                <a:lnTo>
                  <a:pt x="196" y="193"/>
                </a:lnTo>
                <a:lnTo>
                  <a:pt x="199" y="193"/>
                </a:lnTo>
                <a:lnTo>
                  <a:pt x="199" y="190"/>
                </a:lnTo>
                <a:lnTo>
                  <a:pt x="202" y="190"/>
                </a:lnTo>
                <a:lnTo>
                  <a:pt x="204" y="190"/>
                </a:lnTo>
                <a:lnTo>
                  <a:pt x="204" y="193"/>
                </a:lnTo>
                <a:lnTo>
                  <a:pt x="207" y="193"/>
                </a:lnTo>
                <a:lnTo>
                  <a:pt x="207" y="196"/>
                </a:lnTo>
                <a:lnTo>
                  <a:pt x="210" y="196"/>
                </a:lnTo>
                <a:lnTo>
                  <a:pt x="210" y="199"/>
                </a:lnTo>
                <a:lnTo>
                  <a:pt x="213" y="199"/>
                </a:lnTo>
                <a:lnTo>
                  <a:pt x="216" y="202"/>
                </a:lnTo>
                <a:lnTo>
                  <a:pt x="219" y="202"/>
                </a:lnTo>
                <a:lnTo>
                  <a:pt x="222" y="202"/>
                </a:lnTo>
                <a:lnTo>
                  <a:pt x="225" y="202"/>
                </a:lnTo>
                <a:lnTo>
                  <a:pt x="227" y="202"/>
                </a:lnTo>
                <a:lnTo>
                  <a:pt x="230" y="202"/>
                </a:lnTo>
                <a:lnTo>
                  <a:pt x="233" y="202"/>
                </a:lnTo>
                <a:lnTo>
                  <a:pt x="236" y="202"/>
                </a:lnTo>
                <a:lnTo>
                  <a:pt x="236" y="199"/>
                </a:lnTo>
                <a:lnTo>
                  <a:pt x="236" y="196"/>
                </a:lnTo>
                <a:lnTo>
                  <a:pt x="239" y="196"/>
                </a:lnTo>
                <a:lnTo>
                  <a:pt x="242" y="196"/>
                </a:lnTo>
                <a:lnTo>
                  <a:pt x="242" y="193"/>
                </a:lnTo>
                <a:lnTo>
                  <a:pt x="242" y="196"/>
                </a:lnTo>
                <a:lnTo>
                  <a:pt x="245" y="196"/>
                </a:lnTo>
                <a:lnTo>
                  <a:pt x="248" y="196"/>
                </a:lnTo>
                <a:lnTo>
                  <a:pt x="250" y="199"/>
                </a:lnTo>
                <a:lnTo>
                  <a:pt x="250" y="202"/>
                </a:lnTo>
                <a:lnTo>
                  <a:pt x="253" y="202"/>
                </a:lnTo>
                <a:lnTo>
                  <a:pt x="256" y="202"/>
                </a:lnTo>
                <a:lnTo>
                  <a:pt x="256" y="205"/>
                </a:lnTo>
                <a:lnTo>
                  <a:pt x="256" y="202"/>
                </a:lnTo>
                <a:lnTo>
                  <a:pt x="259" y="202"/>
                </a:lnTo>
                <a:lnTo>
                  <a:pt x="262" y="202"/>
                </a:lnTo>
                <a:lnTo>
                  <a:pt x="262" y="205"/>
                </a:lnTo>
                <a:lnTo>
                  <a:pt x="265" y="205"/>
                </a:lnTo>
                <a:lnTo>
                  <a:pt x="262" y="208"/>
                </a:lnTo>
                <a:lnTo>
                  <a:pt x="265" y="208"/>
                </a:lnTo>
                <a:lnTo>
                  <a:pt x="262" y="211"/>
                </a:lnTo>
                <a:lnTo>
                  <a:pt x="265" y="211"/>
                </a:lnTo>
                <a:lnTo>
                  <a:pt x="271" y="196"/>
                </a:lnTo>
                <a:lnTo>
                  <a:pt x="276" y="187"/>
                </a:lnTo>
                <a:lnTo>
                  <a:pt x="288" y="190"/>
                </a:lnTo>
                <a:lnTo>
                  <a:pt x="294" y="187"/>
                </a:lnTo>
                <a:lnTo>
                  <a:pt x="297" y="190"/>
                </a:lnTo>
                <a:lnTo>
                  <a:pt x="305" y="187"/>
                </a:lnTo>
                <a:lnTo>
                  <a:pt x="311" y="182"/>
                </a:lnTo>
                <a:lnTo>
                  <a:pt x="314" y="182"/>
                </a:lnTo>
                <a:lnTo>
                  <a:pt x="317" y="173"/>
                </a:lnTo>
                <a:lnTo>
                  <a:pt x="320" y="170"/>
                </a:lnTo>
                <a:lnTo>
                  <a:pt x="325" y="170"/>
                </a:lnTo>
                <a:lnTo>
                  <a:pt x="331" y="147"/>
                </a:lnTo>
                <a:lnTo>
                  <a:pt x="340" y="141"/>
                </a:lnTo>
                <a:lnTo>
                  <a:pt x="340" y="136"/>
                </a:lnTo>
                <a:lnTo>
                  <a:pt x="348" y="127"/>
                </a:lnTo>
                <a:lnTo>
                  <a:pt x="357" y="127"/>
                </a:lnTo>
                <a:lnTo>
                  <a:pt x="363" y="124"/>
                </a:lnTo>
                <a:lnTo>
                  <a:pt x="360" y="110"/>
                </a:lnTo>
                <a:lnTo>
                  <a:pt x="351" y="107"/>
                </a:lnTo>
                <a:lnTo>
                  <a:pt x="346" y="98"/>
                </a:lnTo>
                <a:lnTo>
                  <a:pt x="346" y="90"/>
                </a:lnTo>
                <a:lnTo>
                  <a:pt x="334" y="90"/>
                </a:lnTo>
                <a:lnTo>
                  <a:pt x="331" y="92"/>
                </a:lnTo>
                <a:lnTo>
                  <a:pt x="317" y="81"/>
                </a:lnTo>
                <a:lnTo>
                  <a:pt x="317" y="84"/>
                </a:lnTo>
                <a:lnTo>
                  <a:pt x="311" y="87"/>
                </a:lnTo>
                <a:lnTo>
                  <a:pt x="302" y="84"/>
                </a:lnTo>
                <a:lnTo>
                  <a:pt x="299" y="75"/>
                </a:lnTo>
                <a:lnTo>
                  <a:pt x="294" y="75"/>
                </a:lnTo>
                <a:lnTo>
                  <a:pt x="291" y="72"/>
                </a:lnTo>
                <a:lnTo>
                  <a:pt x="299" y="67"/>
                </a:lnTo>
                <a:lnTo>
                  <a:pt x="297" y="58"/>
                </a:lnTo>
                <a:lnTo>
                  <a:pt x="294" y="61"/>
                </a:lnTo>
                <a:lnTo>
                  <a:pt x="282" y="64"/>
                </a:lnTo>
                <a:lnTo>
                  <a:pt x="271" y="52"/>
                </a:lnTo>
                <a:lnTo>
                  <a:pt x="253" y="49"/>
                </a:lnTo>
                <a:lnTo>
                  <a:pt x="250" y="52"/>
                </a:lnTo>
                <a:lnTo>
                  <a:pt x="262" y="67"/>
                </a:lnTo>
                <a:lnTo>
                  <a:pt x="250" y="69"/>
                </a:lnTo>
                <a:lnTo>
                  <a:pt x="250" y="72"/>
                </a:lnTo>
                <a:lnTo>
                  <a:pt x="245" y="81"/>
                </a:lnTo>
                <a:lnTo>
                  <a:pt x="239" y="78"/>
                </a:lnTo>
                <a:lnTo>
                  <a:pt x="236" y="69"/>
                </a:lnTo>
                <a:lnTo>
                  <a:pt x="225" y="58"/>
                </a:lnTo>
                <a:lnTo>
                  <a:pt x="222" y="58"/>
                </a:lnTo>
                <a:lnTo>
                  <a:pt x="216" y="52"/>
                </a:lnTo>
                <a:lnTo>
                  <a:pt x="227" y="43"/>
                </a:lnTo>
                <a:lnTo>
                  <a:pt x="227" y="38"/>
                </a:lnTo>
                <a:lnTo>
                  <a:pt x="222" y="32"/>
                </a:lnTo>
                <a:lnTo>
                  <a:pt x="216" y="32"/>
                </a:lnTo>
                <a:lnTo>
                  <a:pt x="213" y="35"/>
                </a:lnTo>
                <a:lnTo>
                  <a:pt x="210" y="32"/>
                </a:lnTo>
                <a:lnTo>
                  <a:pt x="204" y="38"/>
                </a:lnTo>
                <a:lnTo>
                  <a:pt x="204" y="29"/>
                </a:lnTo>
                <a:lnTo>
                  <a:pt x="199" y="32"/>
                </a:lnTo>
                <a:lnTo>
                  <a:pt x="193" y="26"/>
                </a:lnTo>
                <a:lnTo>
                  <a:pt x="187" y="26"/>
                </a:lnTo>
                <a:lnTo>
                  <a:pt x="173" y="20"/>
                </a:lnTo>
                <a:lnTo>
                  <a:pt x="170" y="23"/>
                </a:lnTo>
                <a:lnTo>
                  <a:pt x="170" y="18"/>
                </a:lnTo>
                <a:lnTo>
                  <a:pt x="164" y="6"/>
                </a:lnTo>
                <a:lnTo>
                  <a:pt x="153" y="3"/>
                </a:lnTo>
                <a:lnTo>
                  <a:pt x="150" y="6"/>
                </a:lnTo>
                <a:lnTo>
                  <a:pt x="153" y="9"/>
                </a:lnTo>
                <a:lnTo>
                  <a:pt x="153" y="18"/>
                </a:lnTo>
                <a:lnTo>
                  <a:pt x="141" y="18"/>
                </a:lnTo>
                <a:lnTo>
                  <a:pt x="141" y="20"/>
                </a:lnTo>
                <a:lnTo>
                  <a:pt x="138" y="23"/>
                </a:lnTo>
                <a:lnTo>
                  <a:pt x="138" y="26"/>
                </a:lnTo>
                <a:lnTo>
                  <a:pt x="135" y="26"/>
                </a:lnTo>
                <a:lnTo>
                  <a:pt x="130" y="18"/>
                </a:lnTo>
                <a:lnTo>
                  <a:pt x="130" y="15"/>
                </a:lnTo>
                <a:lnTo>
                  <a:pt x="132" y="12"/>
                </a:lnTo>
                <a:lnTo>
                  <a:pt x="127" y="12"/>
                </a:lnTo>
                <a:lnTo>
                  <a:pt x="130" y="9"/>
                </a:lnTo>
                <a:lnTo>
                  <a:pt x="130" y="6"/>
                </a:lnTo>
                <a:lnTo>
                  <a:pt x="127" y="6"/>
                </a:lnTo>
                <a:lnTo>
                  <a:pt x="127" y="3"/>
                </a:lnTo>
                <a:lnTo>
                  <a:pt x="118" y="3"/>
                </a:lnTo>
                <a:lnTo>
                  <a:pt x="115" y="0"/>
                </a:lnTo>
                <a:lnTo>
                  <a:pt x="112" y="3"/>
                </a:lnTo>
                <a:lnTo>
                  <a:pt x="112" y="6"/>
                </a:lnTo>
                <a:lnTo>
                  <a:pt x="115" y="9"/>
                </a:lnTo>
                <a:lnTo>
                  <a:pt x="112" y="9"/>
                </a:lnTo>
                <a:lnTo>
                  <a:pt x="115" y="9"/>
                </a:lnTo>
                <a:lnTo>
                  <a:pt x="121" y="12"/>
                </a:lnTo>
                <a:lnTo>
                  <a:pt x="118" y="12"/>
                </a:lnTo>
                <a:lnTo>
                  <a:pt x="118" y="15"/>
                </a:lnTo>
                <a:lnTo>
                  <a:pt x="112" y="15"/>
                </a:lnTo>
                <a:lnTo>
                  <a:pt x="109" y="18"/>
                </a:lnTo>
                <a:lnTo>
                  <a:pt x="109" y="20"/>
                </a:lnTo>
                <a:lnTo>
                  <a:pt x="104" y="20"/>
                </a:lnTo>
                <a:lnTo>
                  <a:pt x="101" y="20"/>
                </a:lnTo>
                <a:lnTo>
                  <a:pt x="101" y="23"/>
                </a:lnTo>
                <a:lnTo>
                  <a:pt x="98" y="23"/>
                </a:lnTo>
                <a:lnTo>
                  <a:pt x="95" y="26"/>
                </a:lnTo>
                <a:lnTo>
                  <a:pt x="95" y="29"/>
                </a:lnTo>
                <a:lnTo>
                  <a:pt x="92" y="29"/>
                </a:lnTo>
                <a:lnTo>
                  <a:pt x="89" y="29"/>
                </a:lnTo>
                <a:lnTo>
                  <a:pt x="89" y="32"/>
                </a:lnTo>
                <a:lnTo>
                  <a:pt x="83" y="32"/>
                </a:lnTo>
                <a:lnTo>
                  <a:pt x="81" y="32"/>
                </a:lnTo>
                <a:lnTo>
                  <a:pt x="75" y="32"/>
                </a:lnTo>
                <a:lnTo>
                  <a:pt x="75" y="35"/>
                </a:lnTo>
                <a:lnTo>
                  <a:pt x="75" y="38"/>
                </a:lnTo>
                <a:lnTo>
                  <a:pt x="72" y="41"/>
                </a:lnTo>
                <a:lnTo>
                  <a:pt x="75" y="43"/>
                </a:lnTo>
                <a:lnTo>
                  <a:pt x="72" y="41"/>
                </a:lnTo>
                <a:lnTo>
                  <a:pt x="72" y="43"/>
                </a:lnTo>
                <a:lnTo>
                  <a:pt x="69" y="43"/>
                </a:lnTo>
                <a:lnTo>
                  <a:pt x="66" y="41"/>
                </a:lnTo>
                <a:lnTo>
                  <a:pt x="63" y="41"/>
                </a:lnTo>
                <a:lnTo>
                  <a:pt x="63" y="43"/>
                </a:lnTo>
                <a:lnTo>
                  <a:pt x="60" y="43"/>
                </a:lnTo>
                <a:lnTo>
                  <a:pt x="58" y="49"/>
                </a:lnTo>
                <a:lnTo>
                  <a:pt x="55" y="52"/>
                </a:lnTo>
                <a:lnTo>
                  <a:pt x="52" y="49"/>
                </a:lnTo>
                <a:lnTo>
                  <a:pt x="52" y="52"/>
                </a:lnTo>
                <a:lnTo>
                  <a:pt x="49" y="49"/>
                </a:lnTo>
                <a:lnTo>
                  <a:pt x="49" y="52"/>
                </a:lnTo>
                <a:lnTo>
                  <a:pt x="46" y="58"/>
                </a:lnTo>
                <a:lnTo>
                  <a:pt x="43" y="61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320" name="Freeform 269"/>
          <p:cNvSpPr>
            <a:spLocks/>
          </p:cNvSpPr>
          <p:nvPr/>
        </p:nvSpPr>
        <p:spPr bwMode="auto">
          <a:xfrm>
            <a:off x="6759575" y="3144838"/>
            <a:ext cx="920750" cy="676275"/>
          </a:xfrm>
          <a:custGeom>
            <a:avLst/>
            <a:gdLst>
              <a:gd name="T0" fmla="*/ 2147483647 w 536"/>
              <a:gd name="T1" fmla="*/ 2147483647 h 489"/>
              <a:gd name="T2" fmla="*/ 2147483647 w 536"/>
              <a:gd name="T3" fmla="*/ 2147483647 h 489"/>
              <a:gd name="T4" fmla="*/ 2147483647 w 536"/>
              <a:gd name="T5" fmla="*/ 2147483647 h 489"/>
              <a:gd name="T6" fmla="*/ 2147483647 w 536"/>
              <a:gd name="T7" fmla="*/ 2147483647 h 489"/>
              <a:gd name="T8" fmla="*/ 2147483647 w 536"/>
              <a:gd name="T9" fmla="*/ 2147483647 h 489"/>
              <a:gd name="T10" fmla="*/ 2147483647 w 536"/>
              <a:gd name="T11" fmla="*/ 2147483647 h 489"/>
              <a:gd name="T12" fmla="*/ 2147483647 w 536"/>
              <a:gd name="T13" fmla="*/ 2147483647 h 489"/>
              <a:gd name="T14" fmla="*/ 2147483647 w 536"/>
              <a:gd name="T15" fmla="*/ 2147483647 h 489"/>
              <a:gd name="T16" fmla="*/ 2147483647 w 536"/>
              <a:gd name="T17" fmla="*/ 2147483647 h 489"/>
              <a:gd name="T18" fmla="*/ 2147483647 w 536"/>
              <a:gd name="T19" fmla="*/ 2147483647 h 489"/>
              <a:gd name="T20" fmla="*/ 2147483647 w 536"/>
              <a:gd name="T21" fmla="*/ 2147483647 h 489"/>
              <a:gd name="T22" fmla="*/ 2147483647 w 536"/>
              <a:gd name="T23" fmla="*/ 2147483647 h 489"/>
              <a:gd name="T24" fmla="*/ 2147483647 w 536"/>
              <a:gd name="T25" fmla="*/ 2147483647 h 489"/>
              <a:gd name="T26" fmla="*/ 2147483647 w 536"/>
              <a:gd name="T27" fmla="*/ 2147483647 h 489"/>
              <a:gd name="T28" fmla="*/ 2147483647 w 536"/>
              <a:gd name="T29" fmla="*/ 2147483647 h 489"/>
              <a:gd name="T30" fmla="*/ 2147483647 w 536"/>
              <a:gd name="T31" fmla="*/ 2147483647 h 489"/>
              <a:gd name="T32" fmla="*/ 2147483647 w 536"/>
              <a:gd name="T33" fmla="*/ 2147483647 h 489"/>
              <a:gd name="T34" fmla="*/ 2147483647 w 536"/>
              <a:gd name="T35" fmla="*/ 2147483647 h 489"/>
              <a:gd name="T36" fmla="*/ 2147483647 w 536"/>
              <a:gd name="T37" fmla="*/ 2147483647 h 489"/>
              <a:gd name="T38" fmla="*/ 2147483647 w 536"/>
              <a:gd name="T39" fmla="*/ 2147483647 h 489"/>
              <a:gd name="T40" fmla="*/ 2147483647 w 536"/>
              <a:gd name="T41" fmla="*/ 2147483647 h 489"/>
              <a:gd name="T42" fmla="*/ 2147483647 w 536"/>
              <a:gd name="T43" fmla="*/ 2147483647 h 489"/>
              <a:gd name="T44" fmla="*/ 2147483647 w 536"/>
              <a:gd name="T45" fmla="*/ 2147483647 h 489"/>
              <a:gd name="T46" fmla="*/ 2147483647 w 536"/>
              <a:gd name="T47" fmla="*/ 2147483647 h 489"/>
              <a:gd name="T48" fmla="*/ 2147483647 w 536"/>
              <a:gd name="T49" fmla="*/ 2147483647 h 489"/>
              <a:gd name="T50" fmla="*/ 2147483647 w 536"/>
              <a:gd name="T51" fmla="*/ 2147483647 h 489"/>
              <a:gd name="T52" fmla="*/ 2147483647 w 536"/>
              <a:gd name="T53" fmla="*/ 2147483647 h 489"/>
              <a:gd name="T54" fmla="*/ 2147483647 w 536"/>
              <a:gd name="T55" fmla="*/ 2147483647 h 489"/>
              <a:gd name="T56" fmla="*/ 2147483647 w 536"/>
              <a:gd name="T57" fmla="*/ 2147483647 h 489"/>
              <a:gd name="T58" fmla="*/ 2147483647 w 536"/>
              <a:gd name="T59" fmla="*/ 2147483647 h 489"/>
              <a:gd name="T60" fmla="*/ 2147483647 w 536"/>
              <a:gd name="T61" fmla="*/ 2147483647 h 489"/>
              <a:gd name="T62" fmla="*/ 2147483647 w 536"/>
              <a:gd name="T63" fmla="*/ 2147483647 h 489"/>
              <a:gd name="T64" fmla="*/ 2147483647 w 536"/>
              <a:gd name="T65" fmla="*/ 2147483647 h 489"/>
              <a:gd name="T66" fmla="*/ 2147483647 w 536"/>
              <a:gd name="T67" fmla="*/ 2147483647 h 489"/>
              <a:gd name="T68" fmla="*/ 2147483647 w 536"/>
              <a:gd name="T69" fmla="*/ 2147483647 h 489"/>
              <a:gd name="T70" fmla="*/ 2147483647 w 536"/>
              <a:gd name="T71" fmla="*/ 2147483647 h 489"/>
              <a:gd name="T72" fmla="*/ 2147483647 w 536"/>
              <a:gd name="T73" fmla="*/ 2147483647 h 489"/>
              <a:gd name="T74" fmla="*/ 2147483647 w 536"/>
              <a:gd name="T75" fmla="*/ 2147483647 h 489"/>
              <a:gd name="T76" fmla="*/ 2147483647 w 536"/>
              <a:gd name="T77" fmla="*/ 2147483647 h 489"/>
              <a:gd name="T78" fmla="*/ 2147483647 w 536"/>
              <a:gd name="T79" fmla="*/ 2147483647 h 489"/>
              <a:gd name="T80" fmla="*/ 2147483647 w 536"/>
              <a:gd name="T81" fmla="*/ 2147483647 h 489"/>
              <a:gd name="T82" fmla="*/ 2147483647 w 536"/>
              <a:gd name="T83" fmla="*/ 2147483647 h 489"/>
              <a:gd name="T84" fmla="*/ 2147483647 w 536"/>
              <a:gd name="T85" fmla="*/ 2147483647 h 489"/>
              <a:gd name="T86" fmla="*/ 2147483647 w 536"/>
              <a:gd name="T87" fmla="*/ 2147483647 h 489"/>
              <a:gd name="T88" fmla="*/ 2147483647 w 536"/>
              <a:gd name="T89" fmla="*/ 2147483647 h 489"/>
              <a:gd name="T90" fmla="*/ 2147483647 w 536"/>
              <a:gd name="T91" fmla="*/ 2147483647 h 489"/>
              <a:gd name="T92" fmla="*/ 2147483647 w 536"/>
              <a:gd name="T93" fmla="*/ 2147483647 h 489"/>
              <a:gd name="T94" fmla="*/ 2147483647 w 536"/>
              <a:gd name="T95" fmla="*/ 2147483647 h 489"/>
              <a:gd name="T96" fmla="*/ 2147483647 w 536"/>
              <a:gd name="T97" fmla="*/ 2147483647 h 489"/>
              <a:gd name="T98" fmla="*/ 2147483647 w 536"/>
              <a:gd name="T99" fmla="*/ 2147483647 h 489"/>
              <a:gd name="T100" fmla="*/ 2147483647 w 536"/>
              <a:gd name="T101" fmla="*/ 2147483647 h 48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36"/>
              <a:gd name="T154" fmla="*/ 0 h 489"/>
              <a:gd name="T155" fmla="*/ 536 w 536"/>
              <a:gd name="T156" fmla="*/ 489 h 489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36" h="489">
                <a:moveTo>
                  <a:pt x="20" y="198"/>
                </a:moveTo>
                <a:lnTo>
                  <a:pt x="20" y="201"/>
                </a:lnTo>
                <a:lnTo>
                  <a:pt x="26" y="201"/>
                </a:lnTo>
                <a:lnTo>
                  <a:pt x="26" y="207"/>
                </a:lnTo>
                <a:lnTo>
                  <a:pt x="29" y="207"/>
                </a:lnTo>
                <a:lnTo>
                  <a:pt x="26" y="210"/>
                </a:lnTo>
                <a:lnTo>
                  <a:pt x="26" y="213"/>
                </a:lnTo>
                <a:lnTo>
                  <a:pt x="29" y="213"/>
                </a:lnTo>
                <a:lnTo>
                  <a:pt x="29" y="216"/>
                </a:lnTo>
                <a:lnTo>
                  <a:pt x="23" y="224"/>
                </a:lnTo>
                <a:lnTo>
                  <a:pt x="26" y="224"/>
                </a:lnTo>
                <a:lnTo>
                  <a:pt x="26" y="230"/>
                </a:lnTo>
                <a:lnTo>
                  <a:pt x="26" y="233"/>
                </a:lnTo>
                <a:lnTo>
                  <a:pt x="26" y="236"/>
                </a:lnTo>
                <a:lnTo>
                  <a:pt x="29" y="236"/>
                </a:lnTo>
                <a:lnTo>
                  <a:pt x="32" y="236"/>
                </a:lnTo>
                <a:lnTo>
                  <a:pt x="34" y="236"/>
                </a:lnTo>
                <a:lnTo>
                  <a:pt x="34" y="239"/>
                </a:lnTo>
                <a:lnTo>
                  <a:pt x="34" y="241"/>
                </a:lnTo>
                <a:lnTo>
                  <a:pt x="32" y="241"/>
                </a:lnTo>
                <a:lnTo>
                  <a:pt x="34" y="244"/>
                </a:lnTo>
                <a:lnTo>
                  <a:pt x="32" y="247"/>
                </a:lnTo>
                <a:lnTo>
                  <a:pt x="34" y="250"/>
                </a:lnTo>
                <a:lnTo>
                  <a:pt x="37" y="250"/>
                </a:lnTo>
                <a:lnTo>
                  <a:pt x="37" y="253"/>
                </a:lnTo>
                <a:lnTo>
                  <a:pt x="34" y="259"/>
                </a:lnTo>
                <a:lnTo>
                  <a:pt x="34" y="262"/>
                </a:lnTo>
                <a:lnTo>
                  <a:pt x="34" y="265"/>
                </a:lnTo>
                <a:lnTo>
                  <a:pt x="29" y="273"/>
                </a:lnTo>
                <a:lnTo>
                  <a:pt x="29" y="276"/>
                </a:lnTo>
                <a:lnTo>
                  <a:pt x="32" y="276"/>
                </a:lnTo>
                <a:lnTo>
                  <a:pt x="32" y="282"/>
                </a:lnTo>
                <a:lnTo>
                  <a:pt x="34" y="285"/>
                </a:lnTo>
                <a:lnTo>
                  <a:pt x="37" y="290"/>
                </a:lnTo>
                <a:lnTo>
                  <a:pt x="37" y="293"/>
                </a:lnTo>
                <a:lnTo>
                  <a:pt x="37" y="296"/>
                </a:lnTo>
                <a:lnTo>
                  <a:pt x="34" y="299"/>
                </a:lnTo>
                <a:lnTo>
                  <a:pt x="37" y="299"/>
                </a:lnTo>
                <a:lnTo>
                  <a:pt x="37" y="302"/>
                </a:lnTo>
                <a:lnTo>
                  <a:pt x="37" y="299"/>
                </a:lnTo>
                <a:lnTo>
                  <a:pt x="43" y="302"/>
                </a:lnTo>
                <a:lnTo>
                  <a:pt x="49" y="305"/>
                </a:lnTo>
                <a:lnTo>
                  <a:pt x="49" y="311"/>
                </a:lnTo>
                <a:lnTo>
                  <a:pt x="49" y="313"/>
                </a:lnTo>
                <a:lnTo>
                  <a:pt x="52" y="313"/>
                </a:lnTo>
                <a:lnTo>
                  <a:pt x="49" y="313"/>
                </a:lnTo>
                <a:lnTo>
                  <a:pt x="49" y="316"/>
                </a:lnTo>
                <a:lnTo>
                  <a:pt x="55" y="322"/>
                </a:lnTo>
                <a:lnTo>
                  <a:pt x="55" y="325"/>
                </a:lnTo>
                <a:lnTo>
                  <a:pt x="52" y="334"/>
                </a:lnTo>
                <a:lnTo>
                  <a:pt x="52" y="339"/>
                </a:lnTo>
                <a:lnTo>
                  <a:pt x="49" y="342"/>
                </a:lnTo>
                <a:lnTo>
                  <a:pt x="49" y="348"/>
                </a:lnTo>
                <a:lnTo>
                  <a:pt x="46" y="357"/>
                </a:lnTo>
                <a:lnTo>
                  <a:pt x="43" y="360"/>
                </a:lnTo>
                <a:lnTo>
                  <a:pt x="55" y="360"/>
                </a:lnTo>
                <a:lnTo>
                  <a:pt x="55" y="351"/>
                </a:lnTo>
                <a:lnTo>
                  <a:pt x="52" y="348"/>
                </a:lnTo>
                <a:lnTo>
                  <a:pt x="55" y="345"/>
                </a:lnTo>
                <a:lnTo>
                  <a:pt x="66" y="348"/>
                </a:lnTo>
                <a:lnTo>
                  <a:pt x="72" y="360"/>
                </a:lnTo>
                <a:lnTo>
                  <a:pt x="72" y="365"/>
                </a:lnTo>
                <a:lnTo>
                  <a:pt x="75" y="362"/>
                </a:lnTo>
                <a:lnTo>
                  <a:pt x="89" y="368"/>
                </a:lnTo>
                <a:lnTo>
                  <a:pt x="95" y="368"/>
                </a:lnTo>
                <a:lnTo>
                  <a:pt x="101" y="374"/>
                </a:lnTo>
                <a:lnTo>
                  <a:pt x="106" y="371"/>
                </a:lnTo>
                <a:lnTo>
                  <a:pt x="106" y="380"/>
                </a:lnTo>
                <a:lnTo>
                  <a:pt x="112" y="374"/>
                </a:lnTo>
                <a:lnTo>
                  <a:pt x="115" y="377"/>
                </a:lnTo>
                <a:lnTo>
                  <a:pt x="118" y="374"/>
                </a:lnTo>
                <a:lnTo>
                  <a:pt x="124" y="374"/>
                </a:lnTo>
                <a:lnTo>
                  <a:pt x="129" y="380"/>
                </a:lnTo>
                <a:lnTo>
                  <a:pt x="129" y="385"/>
                </a:lnTo>
                <a:lnTo>
                  <a:pt x="118" y="394"/>
                </a:lnTo>
                <a:lnTo>
                  <a:pt x="124" y="400"/>
                </a:lnTo>
                <a:lnTo>
                  <a:pt x="127" y="400"/>
                </a:lnTo>
                <a:lnTo>
                  <a:pt x="138" y="411"/>
                </a:lnTo>
                <a:lnTo>
                  <a:pt x="141" y="420"/>
                </a:lnTo>
                <a:lnTo>
                  <a:pt x="147" y="423"/>
                </a:lnTo>
                <a:lnTo>
                  <a:pt x="152" y="414"/>
                </a:lnTo>
                <a:lnTo>
                  <a:pt x="152" y="411"/>
                </a:lnTo>
                <a:lnTo>
                  <a:pt x="164" y="409"/>
                </a:lnTo>
                <a:lnTo>
                  <a:pt x="152" y="394"/>
                </a:lnTo>
                <a:lnTo>
                  <a:pt x="155" y="391"/>
                </a:lnTo>
                <a:lnTo>
                  <a:pt x="173" y="394"/>
                </a:lnTo>
                <a:lnTo>
                  <a:pt x="184" y="406"/>
                </a:lnTo>
                <a:lnTo>
                  <a:pt x="196" y="403"/>
                </a:lnTo>
                <a:lnTo>
                  <a:pt x="199" y="400"/>
                </a:lnTo>
                <a:lnTo>
                  <a:pt x="201" y="409"/>
                </a:lnTo>
                <a:lnTo>
                  <a:pt x="193" y="414"/>
                </a:lnTo>
                <a:lnTo>
                  <a:pt x="196" y="417"/>
                </a:lnTo>
                <a:lnTo>
                  <a:pt x="201" y="417"/>
                </a:lnTo>
                <a:lnTo>
                  <a:pt x="204" y="426"/>
                </a:lnTo>
                <a:lnTo>
                  <a:pt x="213" y="429"/>
                </a:lnTo>
                <a:lnTo>
                  <a:pt x="219" y="426"/>
                </a:lnTo>
                <a:lnTo>
                  <a:pt x="219" y="423"/>
                </a:lnTo>
                <a:lnTo>
                  <a:pt x="233" y="434"/>
                </a:lnTo>
                <a:lnTo>
                  <a:pt x="236" y="432"/>
                </a:lnTo>
                <a:lnTo>
                  <a:pt x="248" y="432"/>
                </a:lnTo>
                <a:lnTo>
                  <a:pt x="248" y="440"/>
                </a:lnTo>
                <a:lnTo>
                  <a:pt x="253" y="449"/>
                </a:lnTo>
                <a:lnTo>
                  <a:pt x="262" y="452"/>
                </a:lnTo>
                <a:lnTo>
                  <a:pt x="265" y="466"/>
                </a:lnTo>
                <a:lnTo>
                  <a:pt x="271" y="466"/>
                </a:lnTo>
                <a:lnTo>
                  <a:pt x="273" y="475"/>
                </a:lnTo>
                <a:lnTo>
                  <a:pt x="282" y="475"/>
                </a:lnTo>
                <a:lnTo>
                  <a:pt x="288" y="463"/>
                </a:lnTo>
                <a:lnTo>
                  <a:pt x="294" y="463"/>
                </a:lnTo>
                <a:lnTo>
                  <a:pt x="296" y="455"/>
                </a:lnTo>
                <a:lnTo>
                  <a:pt x="299" y="457"/>
                </a:lnTo>
                <a:lnTo>
                  <a:pt x="305" y="469"/>
                </a:lnTo>
                <a:lnTo>
                  <a:pt x="308" y="469"/>
                </a:lnTo>
                <a:lnTo>
                  <a:pt x="308" y="472"/>
                </a:lnTo>
                <a:lnTo>
                  <a:pt x="317" y="472"/>
                </a:lnTo>
                <a:lnTo>
                  <a:pt x="320" y="483"/>
                </a:lnTo>
                <a:lnTo>
                  <a:pt x="320" y="489"/>
                </a:lnTo>
                <a:lnTo>
                  <a:pt x="325" y="486"/>
                </a:lnTo>
                <a:lnTo>
                  <a:pt x="334" y="489"/>
                </a:lnTo>
                <a:lnTo>
                  <a:pt x="337" y="478"/>
                </a:lnTo>
                <a:lnTo>
                  <a:pt x="345" y="475"/>
                </a:lnTo>
                <a:lnTo>
                  <a:pt x="345" y="469"/>
                </a:lnTo>
                <a:lnTo>
                  <a:pt x="348" y="469"/>
                </a:lnTo>
                <a:lnTo>
                  <a:pt x="351" y="466"/>
                </a:lnTo>
                <a:lnTo>
                  <a:pt x="360" y="469"/>
                </a:lnTo>
                <a:lnTo>
                  <a:pt x="366" y="466"/>
                </a:lnTo>
                <a:lnTo>
                  <a:pt x="377" y="475"/>
                </a:lnTo>
                <a:lnTo>
                  <a:pt x="386" y="469"/>
                </a:lnTo>
                <a:lnTo>
                  <a:pt x="386" y="463"/>
                </a:lnTo>
                <a:lnTo>
                  <a:pt x="392" y="463"/>
                </a:lnTo>
                <a:lnTo>
                  <a:pt x="397" y="457"/>
                </a:lnTo>
                <a:lnTo>
                  <a:pt x="403" y="460"/>
                </a:lnTo>
                <a:lnTo>
                  <a:pt x="415" y="457"/>
                </a:lnTo>
                <a:lnTo>
                  <a:pt x="423" y="463"/>
                </a:lnTo>
                <a:lnTo>
                  <a:pt x="426" y="460"/>
                </a:lnTo>
                <a:lnTo>
                  <a:pt x="435" y="466"/>
                </a:lnTo>
                <a:lnTo>
                  <a:pt x="440" y="475"/>
                </a:lnTo>
                <a:lnTo>
                  <a:pt x="469" y="483"/>
                </a:lnTo>
                <a:lnTo>
                  <a:pt x="487" y="489"/>
                </a:lnTo>
                <a:lnTo>
                  <a:pt x="487" y="481"/>
                </a:lnTo>
                <a:lnTo>
                  <a:pt x="475" y="475"/>
                </a:lnTo>
                <a:lnTo>
                  <a:pt x="478" y="463"/>
                </a:lnTo>
                <a:lnTo>
                  <a:pt x="469" y="443"/>
                </a:lnTo>
                <a:lnTo>
                  <a:pt x="469" y="440"/>
                </a:lnTo>
                <a:lnTo>
                  <a:pt x="489" y="400"/>
                </a:lnTo>
                <a:lnTo>
                  <a:pt x="507" y="374"/>
                </a:lnTo>
                <a:lnTo>
                  <a:pt x="515" y="360"/>
                </a:lnTo>
                <a:lnTo>
                  <a:pt x="530" y="357"/>
                </a:lnTo>
                <a:lnTo>
                  <a:pt x="530" y="348"/>
                </a:lnTo>
                <a:lnTo>
                  <a:pt x="536" y="342"/>
                </a:lnTo>
                <a:lnTo>
                  <a:pt x="533" y="337"/>
                </a:lnTo>
                <a:lnTo>
                  <a:pt x="524" y="322"/>
                </a:lnTo>
                <a:lnTo>
                  <a:pt x="524" y="319"/>
                </a:lnTo>
                <a:lnTo>
                  <a:pt x="533" y="316"/>
                </a:lnTo>
                <a:lnTo>
                  <a:pt x="518" y="305"/>
                </a:lnTo>
                <a:lnTo>
                  <a:pt x="515" y="293"/>
                </a:lnTo>
                <a:lnTo>
                  <a:pt x="501" y="279"/>
                </a:lnTo>
                <a:lnTo>
                  <a:pt x="501" y="270"/>
                </a:lnTo>
                <a:lnTo>
                  <a:pt x="495" y="262"/>
                </a:lnTo>
                <a:lnTo>
                  <a:pt x="489" y="250"/>
                </a:lnTo>
                <a:lnTo>
                  <a:pt x="489" y="241"/>
                </a:lnTo>
                <a:lnTo>
                  <a:pt x="492" y="236"/>
                </a:lnTo>
                <a:lnTo>
                  <a:pt x="489" y="213"/>
                </a:lnTo>
                <a:lnTo>
                  <a:pt x="481" y="204"/>
                </a:lnTo>
                <a:lnTo>
                  <a:pt x="466" y="204"/>
                </a:lnTo>
                <a:lnTo>
                  <a:pt x="464" y="198"/>
                </a:lnTo>
                <a:lnTo>
                  <a:pt x="472" y="175"/>
                </a:lnTo>
                <a:lnTo>
                  <a:pt x="481" y="167"/>
                </a:lnTo>
                <a:lnTo>
                  <a:pt x="489" y="164"/>
                </a:lnTo>
                <a:lnTo>
                  <a:pt x="498" y="155"/>
                </a:lnTo>
                <a:lnTo>
                  <a:pt x="498" y="149"/>
                </a:lnTo>
                <a:lnTo>
                  <a:pt x="495" y="129"/>
                </a:lnTo>
                <a:lnTo>
                  <a:pt x="489" y="123"/>
                </a:lnTo>
                <a:lnTo>
                  <a:pt x="489" y="115"/>
                </a:lnTo>
                <a:lnTo>
                  <a:pt x="484" y="109"/>
                </a:lnTo>
                <a:lnTo>
                  <a:pt x="469" y="72"/>
                </a:lnTo>
                <a:lnTo>
                  <a:pt x="461" y="49"/>
                </a:lnTo>
                <a:lnTo>
                  <a:pt x="458" y="34"/>
                </a:lnTo>
                <a:lnTo>
                  <a:pt x="449" y="26"/>
                </a:lnTo>
                <a:lnTo>
                  <a:pt x="435" y="23"/>
                </a:lnTo>
                <a:lnTo>
                  <a:pt x="432" y="14"/>
                </a:lnTo>
                <a:lnTo>
                  <a:pt x="423" y="14"/>
                </a:lnTo>
                <a:lnTo>
                  <a:pt x="423" y="20"/>
                </a:lnTo>
                <a:lnTo>
                  <a:pt x="363" y="28"/>
                </a:lnTo>
                <a:lnTo>
                  <a:pt x="302" y="28"/>
                </a:lnTo>
                <a:lnTo>
                  <a:pt x="276" y="28"/>
                </a:lnTo>
                <a:lnTo>
                  <a:pt x="262" y="40"/>
                </a:lnTo>
                <a:lnTo>
                  <a:pt x="256" y="49"/>
                </a:lnTo>
                <a:lnTo>
                  <a:pt x="256" y="43"/>
                </a:lnTo>
                <a:lnTo>
                  <a:pt x="250" y="46"/>
                </a:lnTo>
                <a:lnTo>
                  <a:pt x="248" y="40"/>
                </a:lnTo>
                <a:lnTo>
                  <a:pt x="256" y="37"/>
                </a:lnTo>
                <a:lnTo>
                  <a:pt x="268" y="28"/>
                </a:lnTo>
                <a:lnTo>
                  <a:pt x="256" y="34"/>
                </a:lnTo>
                <a:lnTo>
                  <a:pt x="236" y="40"/>
                </a:lnTo>
                <a:lnTo>
                  <a:pt x="224" y="37"/>
                </a:lnTo>
                <a:lnTo>
                  <a:pt x="216" y="34"/>
                </a:lnTo>
                <a:lnTo>
                  <a:pt x="213" y="17"/>
                </a:lnTo>
                <a:lnTo>
                  <a:pt x="204" y="8"/>
                </a:lnTo>
                <a:lnTo>
                  <a:pt x="207" y="2"/>
                </a:lnTo>
                <a:lnTo>
                  <a:pt x="213" y="5"/>
                </a:lnTo>
                <a:lnTo>
                  <a:pt x="201" y="0"/>
                </a:lnTo>
                <a:lnTo>
                  <a:pt x="170" y="5"/>
                </a:lnTo>
                <a:lnTo>
                  <a:pt x="150" y="11"/>
                </a:lnTo>
                <a:lnTo>
                  <a:pt x="135" y="26"/>
                </a:lnTo>
                <a:lnTo>
                  <a:pt x="115" y="31"/>
                </a:lnTo>
                <a:lnTo>
                  <a:pt x="98" y="54"/>
                </a:lnTo>
                <a:lnTo>
                  <a:pt x="101" y="54"/>
                </a:lnTo>
                <a:lnTo>
                  <a:pt x="101" y="57"/>
                </a:lnTo>
                <a:lnTo>
                  <a:pt x="95" y="57"/>
                </a:lnTo>
                <a:lnTo>
                  <a:pt x="98" y="54"/>
                </a:lnTo>
                <a:lnTo>
                  <a:pt x="63" y="66"/>
                </a:lnTo>
                <a:lnTo>
                  <a:pt x="32" y="80"/>
                </a:lnTo>
                <a:lnTo>
                  <a:pt x="14" y="89"/>
                </a:lnTo>
                <a:lnTo>
                  <a:pt x="6" y="89"/>
                </a:lnTo>
                <a:lnTo>
                  <a:pt x="3" y="92"/>
                </a:lnTo>
                <a:lnTo>
                  <a:pt x="6" y="95"/>
                </a:lnTo>
                <a:lnTo>
                  <a:pt x="3" y="95"/>
                </a:lnTo>
                <a:lnTo>
                  <a:pt x="0" y="100"/>
                </a:lnTo>
                <a:lnTo>
                  <a:pt x="11" y="100"/>
                </a:lnTo>
                <a:lnTo>
                  <a:pt x="14" y="98"/>
                </a:lnTo>
                <a:lnTo>
                  <a:pt x="14" y="92"/>
                </a:lnTo>
                <a:lnTo>
                  <a:pt x="26" y="95"/>
                </a:lnTo>
                <a:lnTo>
                  <a:pt x="26" y="103"/>
                </a:lnTo>
                <a:lnTo>
                  <a:pt x="20" y="109"/>
                </a:lnTo>
                <a:lnTo>
                  <a:pt x="26" y="112"/>
                </a:lnTo>
                <a:lnTo>
                  <a:pt x="23" y="118"/>
                </a:lnTo>
                <a:lnTo>
                  <a:pt x="8" y="109"/>
                </a:lnTo>
                <a:lnTo>
                  <a:pt x="8" y="115"/>
                </a:lnTo>
                <a:lnTo>
                  <a:pt x="11" y="118"/>
                </a:lnTo>
                <a:lnTo>
                  <a:pt x="11" y="121"/>
                </a:lnTo>
                <a:lnTo>
                  <a:pt x="11" y="123"/>
                </a:lnTo>
                <a:lnTo>
                  <a:pt x="11" y="126"/>
                </a:lnTo>
                <a:lnTo>
                  <a:pt x="11" y="129"/>
                </a:lnTo>
                <a:lnTo>
                  <a:pt x="14" y="132"/>
                </a:lnTo>
                <a:lnTo>
                  <a:pt x="14" y="135"/>
                </a:lnTo>
                <a:lnTo>
                  <a:pt x="14" y="141"/>
                </a:lnTo>
                <a:lnTo>
                  <a:pt x="17" y="141"/>
                </a:lnTo>
                <a:lnTo>
                  <a:pt x="17" y="146"/>
                </a:lnTo>
                <a:lnTo>
                  <a:pt x="17" y="149"/>
                </a:lnTo>
                <a:lnTo>
                  <a:pt x="17" y="152"/>
                </a:lnTo>
                <a:lnTo>
                  <a:pt x="14" y="152"/>
                </a:lnTo>
                <a:lnTo>
                  <a:pt x="14" y="155"/>
                </a:lnTo>
                <a:lnTo>
                  <a:pt x="14" y="158"/>
                </a:lnTo>
                <a:lnTo>
                  <a:pt x="14" y="167"/>
                </a:lnTo>
                <a:lnTo>
                  <a:pt x="11" y="167"/>
                </a:lnTo>
                <a:lnTo>
                  <a:pt x="11" y="170"/>
                </a:lnTo>
                <a:lnTo>
                  <a:pt x="8" y="172"/>
                </a:lnTo>
                <a:lnTo>
                  <a:pt x="6" y="172"/>
                </a:lnTo>
                <a:lnTo>
                  <a:pt x="3" y="175"/>
                </a:lnTo>
                <a:lnTo>
                  <a:pt x="3" y="178"/>
                </a:lnTo>
                <a:lnTo>
                  <a:pt x="3" y="181"/>
                </a:lnTo>
                <a:lnTo>
                  <a:pt x="3" y="184"/>
                </a:lnTo>
                <a:lnTo>
                  <a:pt x="3" y="187"/>
                </a:lnTo>
                <a:lnTo>
                  <a:pt x="6" y="187"/>
                </a:lnTo>
                <a:lnTo>
                  <a:pt x="11" y="190"/>
                </a:lnTo>
                <a:lnTo>
                  <a:pt x="14" y="193"/>
                </a:lnTo>
                <a:lnTo>
                  <a:pt x="17" y="198"/>
                </a:lnTo>
                <a:lnTo>
                  <a:pt x="20" y="198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321" name="Freeform 270"/>
          <p:cNvSpPr>
            <a:spLocks/>
          </p:cNvSpPr>
          <p:nvPr/>
        </p:nvSpPr>
        <p:spPr bwMode="auto">
          <a:xfrm flipH="1">
            <a:off x="6072188" y="4029075"/>
            <a:ext cx="187325" cy="2466975"/>
          </a:xfrm>
          <a:custGeom>
            <a:avLst/>
            <a:gdLst>
              <a:gd name="T0" fmla="*/ 0 w 3"/>
              <a:gd name="T1" fmla="*/ 0 h 2466975"/>
              <a:gd name="T2" fmla="*/ 2147483647 w 3"/>
              <a:gd name="T3" fmla="*/ 0 h 2466975"/>
              <a:gd name="T4" fmla="*/ 0 w 3"/>
              <a:gd name="T5" fmla="*/ 0 h 2466975"/>
              <a:gd name="T6" fmla="*/ 0 60000 65536"/>
              <a:gd name="T7" fmla="*/ 0 60000 65536"/>
              <a:gd name="T8" fmla="*/ 0 60000 65536"/>
              <a:gd name="T9" fmla="*/ 0 w 3"/>
              <a:gd name="T10" fmla="*/ 0 h 2466975"/>
              <a:gd name="T11" fmla="*/ 3 w 3"/>
              <a:gd name="T12" fmla="*/ 2466975 h 24669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2466975">
                <a:moveTo>
                  <a:pt x="0" y="0"/>
                </a:move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322" name="Freeform 271"/>
          <p:cNvSpPr>
            <a:spLocks/>
          </p:cNvSpPr>
          <p:nvPr/>
        </p:nvSpPr>
        <p:spPr bwMode="auto">
          <a:xfrm>
            <a:off x="5729288" y="3543300"/>
            <a:ext cx="342900" cy="254000"/>
          </a:xfrm>
          <a:custGeom>
            <a:avLst/>
            <a:gdLst>
              <a:gd name="T0" fmla="*/ 2147483647 w 199"/>
              <a:gd name="T1" fmla="*/ 2147483647 h 184"/>
              <a:gd name="T2" fmla="*/ 2147483647 w 199"/>
              <a:gd name="T3" fmla="*/ 2147483647 h 184"/>
              <a:gd name="T4" fmla="*/ 2147483647 w 199"/>
              <a:gd name="T5" fmla="*/ 2147483647 h 184"/>
              <a:gd name="T6" fmla="*/ 2147483647 w 199"/>
              <a:gd name="T7" fmla="*/ 2147483647 h 184"/>
              <a:gd name="T8" fmla="*/ 2147483647 w 199"/>
              <a:gd name="T9" fmla="*/ 2147483647 h 184"/>
              <a:gd name="T10" fmla="*/ 2147483647 w 199"/>
              <a:gd name="T11" fmla="*/ 2147483647 h 184"/>
              <a:gd name="T12" fmla="*/ 2147483647 w 199"/>
              <a:gd name="T13" fmla="*/ 2147483647 h 184"/>
              <a:gd name="T14" fmla="*/ 2147483647 w 199"/>
              <a:gd name="T15" fmla="*/ 2147483647 h 184"/>
              <a:gd name="T16" fmla="*/ 2147483647 w 199"/>
              <a:gd name="T17" fmla="*/ 2147483647 h 184"/>
              <a:gd name="T18" fmla="*/ 2147483647 w 199"/>
              <a:gd name="T19" fmla="*/ 2147483647 h 184"/>
              <a:gd name="T20" fmla="*/ 2147483647 w 199"/>
              <a:gd name="T21" fmla="*/ 2147483647 h 184"/>
              <a:gd name="T22" fmla="*/ 2147483647 w 199"/>
              <a:gd name="T23" fmla="*/ 2147483647 h 184"/>
              <a:gd name="T24" fmla="*/ 2147483647 w 199"/>
              <a:gd name="T25" fmla="*/ 2147483647 h 184"/>
              <a:gd name="T26" fmla="*/ 2147483647 w 199"/>
              <a:gd name="T27" fmla="*/ 2147483647 h 184"/>
              <a:gd name="T28" fmla="*/ 2147483647 w 199"/>
              <a:gd name="T29" fmla="*/ 2147483647 h 184"/>
              <a:gd name="T30" fmla="*/ 2147483647 w 199"/>
              <a:gd name="T31" fmla="*/ 2147483647 h 184"/>
              <a:gd name="T32" fmla="*/ 2147483647 w 199"/>
              <a:gd name="T33" fmla="*/ 2147483647 h 184"/>
              <a:gd name="T34" fmla="*/ 2147483647 w 199"/>
              <a:gd name="T35" fmla="*/ 2147483647 h 184"/>
              <a:gd name="T36" fmla="*/ 2147483647 w 199"/>
              <a:gd name="T37" fmla="*/ 2147483647 h 184"/>
              <a:gd name="T38" fmla="*/ 2147483647 w 199"/>
              <a:gd name="T39" fmla="*/ 2147483647 h 184"/>
              <a:gd name="T40" fmla="*/ 2147483647 w 199"/>
              <a:gd name="T41" fmla="*/ 2147483647 h 184"/>
              <a:gd name="T42" fmla="*/ 2147483647 w 199"/>
              <a:gd name="T43" fmla="*/ 2147483647 h 184"/>
              <a:gd name="T44" fmla="*/ 2147483647 w 199"/>
              <a:gd name="T45" fmla="*/ 2147483647 h 184"/>
              <a:gd name="T46" fmla="*/ 2147483647 w 199"/>
              <a:gd name="T47" fmla="*/ 2147483647 h 184"/>
              <a:gd name="T48" fmla="*/ 2147483647 w 199"/>
              <a:gd name="T49" fmla="*/ 2147483647 h 184"/>
              <a:gd name="T50" fmla="*/ 2147483647 w 199"/>
              <a:gd name="T51" fmla="*/ 2147483647 h 184"/>
              <a:gd name="T52" fmla="*/ 2147483647 w 199"/>
              <a:gd name="T53" fmla="*/ 2147483647 h 184"/>
              <a:gd name="T54" fmla="*/ 2147483647 w 199"/>
              <a:gd name="T55" fmla="*/ 2147483647 h 184"/>
              <a:gd name="T56" fmla="*/ 2147483647 w 199"/>
              <a:gd name="T57" fmla="*/ 2147483647 h 184"/>
              <a:gd name="T58" fmla="*/ 2147483647 w 199"/>
              <a:gd name="T59" fmla="*/ 2147483647 h 184"/>
              <a:gd name="T60" fmla="*/ 2147483647 w 199"/>
              <a:gd name="T61" fmla="*/ 2147483647 h 184"/>
              <a:gd name="T62" fmla="*/ 2147483647 w 199"/>
              <a:gd name="T63" fmla="*/ 2147483647 h 184"/>
              <a:gd name="T64" fmla="*/ 2147483647 w 199"/>
              <a:gd name="T65" fmla="*/ 2147483647 h 184"/>
              <a:gd name="T66" fmla="*/ 2147483647 w 199"/>
              <a:gd name="T67" fmla="*/ 2147483647 h 184"/>
              <a:gd name="T68" fmla="*/ 2147483647 w 199"/>
              <a:gd name="T69" fmla="*/ 2147483647 h 184"/>
              <a:gd name="T70" fmla="*/ 2147483647 w 199"/>
              <a:gd name="T71" fmla="*/ 2147483647 h 184"/>
              <a:gd name="T72" fmla="*/ 2147483647 w 199"/>
              <a:gd name="T73" fmla="*/ 2147483647 h 184"/>
              <a:gd name="T74" fmla="*/ 2147483647 w 199"/>
              <a:gd name="T75" fmla="*/ 2147483647 h 184"/>
              <a:gd name="T76" fmla="*/ 2147483647 w 199"/>
              <a:gd name="T77" fmla="*/ 2147483647 h 184"/>
              <a:gd name="T78" fmla="*/ 2147483647 w 199"/>
              <a:gd name="T79" fmla="*/ 2147483647 h 184"/>
              <a:gd name="T80" fmla="*/ 2147483647 w 199"/>
              <a:gd name="T81" fmla="*/ 2147483647 h 184"/>
              <a:gd name="T82" fmla="*/ 2147483647 w 199"/>
              <a:gd name="T83" fmla="*/ 2147483647 h 184"/>
              <a:gd name="T84" fmla="*/ 2147483647 w 199"/>
              <a:gd name="T85" fmla="*/ 2147483647 h 184"/>
              <a:gd name="T86" fmla="*/ 2147483647 w 199"/>
              <a:gd name="T87" fmla="*/ 2147483647 h 184"/>
              <a:gd name="T88" fmla="*/ 2147483647 w 199"/>
              <a:gd name="T89" fmla="*/ 2147483647 h 184"/>
              <a:gd name="T90" fmla="*/ 2147483647 w 199"/>
              <a:gd name="T91" fmla="*/ 2147483647 h 184"/>
              <a:gd name="T92" fmla="*/ 2147483647 w 199"/>
              <a:gd name="T93" fmla="*/ 2147483647 h 184"/>
              <a:gd name="T94" fmla="*/ 2147483647 w 199"/>
              <a:gd name="T95" fmla="*/ 2147483647 h 184"/>
              <a:gd name="T96" fmla="*/ 2147483647 w 199"/>
              <a:gd name="T97" fmla="*/ 2147483647 h 184"/>
              <a:gd name="T98" fmla="*/ 2147483647 w 199"/>
              <a:gd name="T99" fmla="*/ 2147483647 h 184"/>
              <a:gd name="T100" fmla="*/ 2147483647 w 199"/>
              <a:gd name="T101" fmla="*/ 2147483647 h 184"/>
              <a:gd name="T102" fmla="*/ 2147483647 w 199"/>
              <a:gd name="T103" fmla="*/ 2147483647 h 184"/>
              <a:gd name="T104" fmla="*/ 2147483647 w 199"/>
              <a:gd name="T105" fmla="*/ 2147483647 h 184"/>
              <a:gd name="T106" fmla="*/ 2147483647 w 199"/>
              <a:gd name="T107" fmla="*/ 2147483647 h 184"/>
              <a:gd name="T108" fmla="*/ 2147483647 w 199"/>
              <a:gd name="T109" fmla="*/ 2147483647 h 184"/>
              <a:gd name="T110" fmla="*/ 2147483647 w 199"/>
              <a:gd name="T111" fmla="*/ 2147483647 h 184"/>
              <a:gd name="T112" fmla="*/ 2147483647 w 199"/>
              <a:gd name="T113" fmla="*/ 2147483647 h 184"/>
              <a:gd name="T114" fmla="*/ 2147483647 w 199"/>
              <a:gd name="T115" fmla="*/ 2147483647 h 184"/>
              <a:gd name="T116" fmla="*/ 0 w 199"/>
              <a:gd name="T117" fmla="*/ 2147483647 h 184"/>
              <a:gd name="T118" fmla="*/ 2147483647 w 199"/>
              <a:gd name="T119" fmla="*/ 2147483647 h 184"/>
              <a:gd name="T120" fmla="*/ 2147483647 w 199"/>
              <a:gd name="T121" fmla="*/ 2147483647 h 184"/>
              <a:gd name="T122" fmla="*/ 2147483647 w 199"/>
              <a:gd name="T123" fmla="*/ 2147483647 h 184"/>
              <a:gd name="T124" fmla="*/ 2147483647 w 199"/>
              <a:gd name="T125" fmla="*/ 2147483647 h 18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99"/>
              <a:gd name="T190" fmla="*/ 0 h 184"/>
              <a:gd name="T191" fmla="*/ 199 w 199"/>
              <a:gd name="T192" fmla="*/ 184 h 18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99" h="184">
                <a:moveTo>
                  <a:pt x="23" y="57"/>
                </a:moveTo>
                <a:lnTo>
                  <a:pt x="26" y="57"/>
                </a:lnTo>
                <a:lnTo>
                  <a:pt x="29" y="54"/>
                </a:lnTo>
                <a:lnTo>
                  <a:pt x="29" y="57"/>
                </a:lnTo>
                <a:lnTo>
                  <a:pt x="31" y="60"/>
                </a:lnTo>
                <a:lnTo>
                  <a:pt x="31" y="63"/>
                </a:lnTo>
                <a:lnTo>
                  <a:pt x="34" y="63"/>
                </a:lnTo>
                <a:lnTo>
                  <a:pt x="34" y="66"/>
                </a:lnTo>
                <a:lnTo>
                  <a:pt x="31" y="66"/>
                </a:lnTo>
                <a:lnTo>
                  <a:pt x="34" y="74"/>
                </a:lnTo>
                <a:lnTo>
                  <a:pt x="34" y="77"/>
                </a:lnTo>
                <a:lnTo>
                  <a:pt x="34" y="80"/>
                </a:lnTo>
                <a:lnTo>
                  <a:pt x="37" y="80"/>
                </a:lnTo>
                <a:lnTo>
                  <a:pt x="37" y="83"/>
                </a:lnTo>
                <a:lnTo>
                  <a:pt x="40" y="80"/>
                </a:lnTo>
                <a:lnTo>
                  <a:pt x="43" y="83"/>
                </a:lnTo>
                <a:lnTo>
                  <a:pt x="43" y="80"/>
                </a:lnTo>
                <a:lnTo>
                  <a:pt x="46" y="83"/>
                </a:lnTo>
                <a:lnTo>
                  <a:pt x="49" y="83"/>
                </a:lnTo>
                <a:lnTo>
                  <a:pt x="52" y="86"/>
                </a:lnTo>
                <a:lnTo>
                  <a:pt x="52" y="89"/>
                </a:lnTo>
                <a:lnTo>
                  <a:pt x="52" y="92"/>
                </a:lnTo>
                <a:lnTo>
                  <a:pt x="52" y="95"/>
                </a:lnTo>
                <a:lnTo>
                  <a:pt x="52" y="100"/>
                </a:lnTo>
                <a:lnTo>
                  <a:pt x="55" y="100"/>
                </a:lnTo>
                <a:lnTo>
                  <a:pt x="55" y="97"/>
                </a:lnTo>
                <a:lnTo>
                  <a:pt x="57" y="97"/>
                </a:lnTo>
                <a:lnTo>
                  <a:pt x="60" y="97"/>
                </a:lnTo>
                <a:lnTo>
                  <a:pt x="63" y="100"/>
                </a:lnTo>
                <a:lnTo>
                  <a:pt x="69" y="97"/>
                </a:lnTo>
                <a:lnTo>
                  <a:pt x="69" y="100"/>
                </a:lnTo>
                <a:lnTo>
                  <a:pt x="69" y="97"/>
                </a:lnTo>
                <a:lnTo>
                  <a:pt x="72" y="100"/>
                </a:lnTo>
                <a:lnTo>
                  <a:pt x="75" y="103"/>
                </a:lnTo>
                <a:lnTo>
                  <a:pt x="75" y="106"/>
                </a:lnTo>
                <a:lnTo>
                  <a:pt x="78" y="109"/>
                </a:lnTo>
                <a:lnTo>
                  <a:pt x="78" y="106"/>
                </a:lnTo>
                <a:lnTo>
                  <a:pt x="80" y="109"/>
                </a:lnTo>
                <a:lnTo>
                  <a:pt x="78" y="112"/>
                </a:lnTo>
                <a:lnTo>
                  <a:pt x="78" y="115"/>
                </a:lnTo>
                <a:lnTo>
                  <a:pt x="78" y="118"/>
                </a:lnTo>
                <a:lnTo>
                  <a:pt x="75" y="118"/>
                </a:lnTo>
                <a:lnTo>
                  <a:pt x="75" y="121"/>
                </a:lnTo>
                <a:lnTo>
                  <a:pt x="78" y="121"/>
                </a:lnTo>
                <a:lnTo>
                  <a:pt x="78" y="123"/>
                </a:lnTo>
                <a:lnTo>
                  <a:pt x="80" y="126"/>
                </a:lnTo>
                <a:lnTo>
                  <a:pt x="78" y="126"/>
                </a:lnTo>
                <a:lnTo>
                  <a:pt x="75" y="126"/>
                </a:lnTo>
                <a:lnTo>
                  <a:pt x="75" y="129"/>
                </a:lnTo>
                <a:lnTo>
                  <a:pt x="75" y="132"/>
                </a:lnTo>
                <a:lnTo>
                  <a:pt x="78" y="135"/>
                </a:lnTo>
                <a:lnTo>
                  <a:pt x="80" y="135"/>
                </a:lnTo>
                <a:lnTo>
                  <a:pt x="83" y="135"/>
                </a:lnTo>
                <a:lnTo>
                  <a:pt x="92" y="138"/>
                </a:lnTo>
                <a:lnTo>
                  <a:pt x="98" y="135"/>
                </a:lnTo>
                <a:lnTo>
                  <a:pt x="101" y="135"/>
                </a:lnTo>
                <a:lnTo>
                  <a:pt x="101" y="132"/>
                </a:lnTo>
                <a:lnTo>
                  <a:pt x="103" y="132"/>
                </a:lnTo>
                <a:lnTo>
                  <a:pt x="103" y="129"/>
                </a:lnTo>
                <a:lnTo>
                  <a:pt x="106" y="126"/>
                </a:lnTo>
                <a:lnTo>
                  <a:pt x="106" y="123"/>
                </a:lnTo>
                <a:lnTo>
                  <a:pt x="109" y="123"/>
                </a:lnTo>
                <a:lnTo>
                  <a:pt x="112" y="121"/>
                </a:lnTo>
                <a:lnTo>
                  <a:pt x="115" y="121"/>
                </a:lnTo>
                <a:lnTo>
                  <a:pt x="115" y="123"/>
                </a:lnTo>
                <a:lnTo>
                  <a:pt x="115" y="126"/>
                </a:lnTo>
                <a:lnTo>
                  <a:pt x="112" y="126"/>
                </a:lnTo>
                <a:lnTo>
                  <a:pt x="112" y="123"/>
                </a:lnTo>
                <a:lnTo>
                  <a:pt x="112" y="126"/>
                </a:lnTo>
                <a:lnTo>
                  <a:pt x="112" y="129"/>
                </a:lnTo>
                <a:lnTo>
                  <a:pt x="109" y="132"/>
                </a:lnTo>
                <a:lnTo>
                  <a:pt x="109" y="135"/>
                </a:lnTo>
                <a:lnTo>
                  <a:pt x="109" y="138"/>
                </a:lnTo>
                <a:lnTo>
                  <a:pt x="112" y="138"/>
                </a:lnTo>
                <a:lnTo>
                  <a:pt x="112" y="141"/>
                </a:lnTo>
                <a:lnTo>
                  <a:pt x="112" y="144"/>
                </a:lnTo>
                <a:lnTo>
                  <a:pt x="112" y="146"/>
                </a:lnTo>
                <a:lnTo>
                  <a:pt x="112" y="149"/>
                </a:lnTo>
                <a:lnTo>
                  <a:pt x="109" y="152"/>
                </a:lnTo>
                <a:lnTo>
                  <a:pt x="115" y="152"/>
                </a:lnTo>
                <a:lnTo>
                  <a:pt x="118" y="152"/>
                </a:lnTo>
                <a:lnTo>
                  <a:pt x="118" y="155"/>
                </a:lnTo>
                <a:lnTo>
                  <a:pt x="121" y="155"/>
                </a:lnTo>
                <a:lnTo>
                  <a:pt x="124" y="155"/>
                </a:lnTo>
                <a:lnTo>
                  <a:pt x="124" y="158"/>
                </a:lnTo>
                <a:lnTo>
                  <a:pt x="124" y="161"/>
                </a:lnTo>
                <a:lnTo>
                  <a:pt x="127" y="161"/>
                </a:lnTo>
                <a:lnTo>
                  <a:pt x="127" y="164"/>
                </a:lnTo>
                <a:lnTo>
                  <a:pt x="129" y="164"/>
                </a:lnTo>
                <a:lnTo>
                  <a:pt x="132" y="164"/>
                </a:lnTo>
                <a:lnTo>
                  <a:pt x="135" y="169"/>
                </a:lnTo>
                <a:lnTo>
                  <a:pt x="132" y="169"/>
                </a:lnTo>
                <a:lnTo>
                  <a:pt x="132" y="172"/>
                </a:lnTo>
                <a:lnTo>
                  <a:pt x="135" y="169"/>
                </a:lnTo>
                <a:lnTo>
                  <a:pt x="135" y="172"/>
                </a:lnTo>
                <a:lnTo>
                  <a:pt x="138" y="172"/>
                </a:lnTo>
                <a:lnTo>
                  <a:pt x="141" y="172"/>
                </a:lnTo>
                <a:lnTo>
                  <a:pt x="141" y="175"/>
                </a:lnTo>
                <a:lnTo>
                  <a:pt x="141" y="178"/>
                </a:lnTo>
                <a:lnTo>
                  <a:pt x="141" y="181"/>
                </a:lnTo>
                <a:lnTo>
                  <a:pt x="141" y="184"/>
                </a:lnTo>
                <a:lnTo>
                  <a:pt x="141" y="181"/>
                </a:lnTo>
                <a:lnTo>
                  <a:pt x="147" y="181"/>
                </a:lnTo>
                <a:lnTo>
                  <a:pt x="150" y="184"/>
                </a:lnTo>
                <a:lnTo>
                  <a:pt x="150" y="181"/>
                </a:lnTo>
                <a:lnTo>
                  <a:pt x="152" y="181"/>
                </a:lnTo>
                <a:lnTo>
                  <a:pt x="155" y="181"/>
                </a:lnTo>
                <a:lnTo>
                  <a:pt x="155" y="178"/>
                </a:lnTo>
                <a:lnTo>
                  <a:pt x="158" y="178"/>
                </a:lnTo>
                <a:lnTo>
                  <a:pt x="158" y="181"/>
                </a:lnTo>
                <a:lnTo>
                  <a:pt x="161" y="178"/>
                </a:lnTo>
                <a:lnTo>
                  <a:pt x="161" y="181"/>
                </a:lnTo>
                <a:lnTo>
                  <a:pt x="164" y="178"/>
                </a:lnTo>
                <a:lnTo>
                  <a:pt x="161" y="178"/>
                </a:lnTo>
                <a:lnTo>
                  <a:pt x="164" y="175"/>
                </a:lnTo>
                <a:lnTo>
                  <a:pt x="164" y="172"/>
                </a:lnTo>
                <a:lnTo>
                  <a:pt x="164" y="175"/>
                </a:lnTo>
                <a:lnTo>
                  <a:pt x="167" y="172"/>
                </a:lnTo>
                <a:lnTo>
                  <a:pt x="164" y="169"/>
                </a:lnTo>
                <a:lnTo>
                  <a:pt x="164" y="167"/>
                </a:lnTo>
                <a:lnTo>
                  <a:pt x="161" y="167"/>
                </a:lnTo>
                <a:lnTo>
                  <a:pt x="161" y="164"/>
                </a:lnTo>
                <a:lnTo>
                  <a:pt x="161" y="158"/>
                </a:lnTo>
                <a:lnTo>
                  <a:pt x="158" y="158"/>
                </a:lnTo>
                <a:lnTo>
                  <a:pt x="158" y="155"/>
                </a:lnTo>
                <a:lnTo>
                  <a:pt x="158" y="152"/>
                </a:lnTo>
                <a:lnTo>
                  <a:pt x="161" y="152"/>
                </a:lnTo>
                <a:lnTo>
                  <a:pt x="161" y="149"/>
                </a:lnTo>
                <a:lnTo>
                  <a:pt x="158" y="149"/>
                </a:lnTo>
                <a:lnTo>
                  <a:pt x="161" y="146"/>
                </a:lnTo>
                <a:lnTo>
                  <a:pt x="161" y="144"/>
                </a:lnTo>
                <a:lnTo>
                  <a:pt x="164" y="144"/>
                </a:lnTo>
                <a:lnTo>
                  <a:pt x="164" y="141"/>
                </a:lnTo>
                <a:lnTo>
                  <a:pt x="164" y="138"/>
                </a:lnTo>
                <a:lnTo>
                  <a:pt x="167" y="138"/>
                </a:lnTo>
                <a:lnTo>
                  <a:pt x="167" y="135"/>
                </a:lnTo>
                <a:lnTo>
                  <a:pt x="167" y="132"/>
                </a:lnTo>
                <a:lnTo>
                  <a:pt x="170" y="129"/>
                </a:lnTo>
                <a:lnTo>
                  <a:pt x="173" y="129"/>
                </a:lnTo>
                <a:lnTo>
                  <a:pt x="173" y="123"/>
                </a:lnTo>
                <a:lnTo>
                  <a:pt x="175" y="123"/>
                </a:lnTo>
                <a:lnTo>
                  <a:pt x="175" y="126"/>
                </a:lnTo>
                <a:lnTo>
                  <a:pt x="178" y="126"/>
                </a:lnTo>
                <a:lnTo>
                  <a:pt x="178" y="123"/>
                </a:lnTo>
                <a:lnTo>
                  <a:pt x="181" y="123"/>
                </a:lnTo>
                <a:lnTo>
                  <a:pt x="181" y="126"/>
                </a:lnTo>
                <a:lnTo>
                  <a:pt x="181" y="129"/>
                </a:lnTo>
                <a:lnTo>
                  <a:pt x="181" y="126"/>
                </a:lnTo>
                <a:lnTo>
                  <a:pt x="181" y="123"/>
                </a:lnTo>
                <a:lnTo>
                  <a:pt x="184" y="123"/>
                </a:lnTo>
                <a:lnTo>
                  <a:pt x="184" y="121"/>
                </a:lnTo>
                <a:lnTo>
                  <a:pt x="184" y="118"/>
                </a:lnTo>
                <a:lnTo>
                  <a:pt x="187" y="118"/>
                </a:lnTo>
                <a:lnTo>
                  <a:pt x="190" y="118"/>
                </a:lnTo>
                <a:lnTo>
                  <a:pt x="190" y="115"/>
                </a:lnTo>
                <a:lnTo>
                  <a:pt x="193" y="112"/>
                </a:lnTo>
                <a:lnTo>
                  <a:pt x="196" y="115"/>
                </a:lnTo>
                <a:lnTo>
                  <a:pt x="196" y="112"/>
                </a:lnTo>
                <a:lnTo>
                  <a:pt x="199" y="112"/>
                </a:lnTo>
                <a:lnTo>
                  <a:pt x="196" y="112"/>
                </a:lnTo>
                <a:lnTo>
                  <a:pt x="196" y="109"/>
                </a:lnTo>
                <a:lnTo>
                  <a:pt x="193" y="106"/>
                </a:lnTo>
                <a:lnTo>
                  <a:pt x="196" y="106"/>
                </a:lnTo>
                <a:lnTo>
                  <a:pt x="196" y="103"/>
                </a:lnTo>
                <a:lnTo>
                  <a:pt x="196" y="100"/>
                </a:lnTo>
                <a:lnTo>
                  <a:pt x="196" y="97"/>
                </a:lnTo>
                <a:lnTo>
                  <a:pt x="193" y="95"/>
                </a:lnTo>
                <a:lnTo>
                  <a:pt x="193" y="97"/>
                </a:lnTo>
                <a:lnTo>
                  <a:pt x="190" y="95"/>
                </a:lnTo>
                <a:lnTo>
                  <a:pt x="187" y="97"/>
                </a:lnTo>
                <a:lnTo>
                  <a:pt x="187" y="95"/>
                </a:lnTo>
                <a:lnTo>
                  <a:pt x="187" y="92"/>
                </a:lnTo>
                <a:lnTo>
                  <a:pt x="187" y="89"/>
                </a:lnTo>
                <a:lnTo>
                  <a:pt x="190" y="89"/>
                </a:lnTo>
                <a:lnTo>
                  <a:pt x="190" y="86"/>
                </a:lnTo>
                <a:lnTo>
                  <a:pt x="193" y="86"/>
                </a:lnTo>
                <a:lnTo>
                  <a:pt x="190" y="83"/>
                </a:lnTo>
                <a:lnTo>
                  <a:pt x="187" y="83"/>
                </a:lnTo>
                <a:lnTo>
                  <a:pt x="187" y="80"/>
                </a:lnTo>
                <a:lnTo>
                  <a:pt x="184" y="80"/>
                </a:lnTo>
                <a:lnTo>
                  <a:pt x="184" y="74"/>
                </a:lnTo>
                <a:lnTo>
                  <a:pt x="181" y="74"/>
                </a:lnTo>
                <a:lnTo>
                  <a:pt x="178" y="72"/>
                </a:lnTo>
                <a:lnTo>
                  <a:pt x="175" y="72"/>
                </a:lnTo>
                <a:lnTo>
                  <a:pt x="173" y="72"/>
                </a:lnTo>
                <a:lnTo>
                  <a:pt x="170" y="72"/>
                </a:lnTo>
                <a:lnTo>
                  <a:pt x="167" y="72"/>
                </a:lnTo>
                <a:lnTo>
                  <a:pt x="167" y="69"/>
                </a:lnTo>
                <a:lnTo>
                  <a:pt x="164" y="72"/>
                </a:lnTo>
                <a:lnTo>
                  <a:pt x="161" y="72"/>
                </a:lnTo>
                <a:lnTo>
                  <a:pt x="164" y="69"/>
                </a:lnTo>
                <a:lnTo>
                  <a:pt x="161" y="66"/>
                </a:lnTo>
                <a:lnTo>
                  <a:pt x="161" y="63"/>
                </a:lnTo>
                <a:lnTo>
                  <a:pt x="161" y="60"/>
                </a:lnTo>
                <a:lnTo>
                  <a:pt x="164" y="57"/>
                </a:lnTo>
                <a:lnTo>
                  <a:pt x="167" y="57"/>
                </a:lnTo>
                <a:lnTo>
                  <a:pt x="167" y="54"/>
                </a:lnTo>
                <a:lnTo>
                  <a:pt x="164" y="51"/>
                </a:lnTo>
                <a:lnTo>
                  <a:pt x="167" y="51"/>
                </a:lnTo>
                <a:lnTo>
                  <a:pt x="167" y="49"/>
                </a:lnTo>
                <a:lnTo>
                  <a:pt x="170" y="49"/>
                </a:lnTo>
                <a:lnTo>
                  <a:pt x="167" y="46"/>
                </a:lnTo>
                <a:lnTo>
                  <a:pt x="170" y="43"/>
                </a:lnTo>
                <a:lnTo>
                  <a:pt x="170" y="46"/>
                </a:lnTo>
                <a:lnTo>
                  <a:pt x="170" y="43"/>
                </a:lnTo>
                <a:lnTo>
                  <a:pt x="170" y="40"/>
                </a:lnTo>
                <a:lnTo>
                  <a:pt x="173" y="43"/>
                </a:lnTo>
                <a:lnTo>
                  <a:pt x="173" y="40"/>
                </a:lnTo>
                <a:lnTo>
                  <a:pt x="170" y="40"/>
                </a:lnTo>
                <a:lnTo>
                  <a:pt x="173" y="40"/>
                </a:lnTo>
                <a:lnTo>
                  <a:pt x="173" y="37"/>
                </a:lnTo>
                <a:lnTo>
                  <a:pt x="173" y="34"/>
                </a:lnTo>
                <a:lnTo>
                  <a:pt x="170" y="37"/>
                </a:lnTo>
                <a:lnTo>
                  <a:pt x="170" y="34"/>
                </a:lnTo>
                <a:lnTo>
                  <a:pt x="164" y="34"/>
                </a:lnTo>
                <a:lnTo>
                  <a:pt x="161" y="31"/>
                </a:lnTo>
                <a:lnTo>
                  <a:pt x="158" y="31"/>
                </a:lnTo>
                <a:lnTo>
                  <a:pt x="158" y="25"/>
                </a:lnTo>
                <a:lnTo>
                  <a:pt x="155" y="23"/>
                </a:lnTo>
                <a:lnTo>
                  <a:pt x="150" y="25"/>
                </a:lnTo>
                <a:lnTo>
                  <a:pt x="147" y="25"/>
                </a:lnTo>
                <a:lnTo>
                  <a:pt x="144" y="25"/>
                </a:lnTo>
                <a:lnTo>
                  <a:pt x="141" y="25"/>
                </a:lnTo>
                <a:lnTo>
                  <a:pt x="141" y="20"/>
                </a:lnTo>
                <a:lnTo>
                  <a:pt x="138" y="20"/>
                </a:lnTo>
                <a:lnTo>
                  <a:pt x="135" y="20"/>
                </a:lnTo>
                <a:lnTo>
                  <a:pt x="135" y="17"/>
                </a:lnTo>
                <a:lnTo>
                  <a:pt x="135" y="14"/>
                </a:lnTo>
                <a:lnTo>
                  <a:pt x="132" y="14"/>
                </a:lnTo>
                <a:lnTo>
                  <a:pt x="135" y="8"/>
                </a:lnTo>
                <a:lnTo>
                  <a:pt x="135" y="5"/>
                </a:lnTo>
                <a:lnTo>
                  <a:pt x="132" y="5"/>
                </a:lnTo>
                <a:lnTo>
                  <a:pt x="129" y="5"/>
                </a:lnTo>
                <a:lnTo>
                  <a:pt x="129" y="8"/>
                </a:lnTo>
                <a:lnTo>
                  <a:pt x="127" y="11"/>
                </a:lnTo>
                <a:lnTo>
                  <a:pt x="124" y="11"/>
                </a:lnTo>
                <a:lnTo>
                  <a:pt x="118" y="8"/>
                </a:lnTo>
                <a:lnTo>
                  <a:pt x="121" y="8"/>
                </a:lnTo>
                <a:lnTo>
                  <a:pt x="121" y="5"/>
                </a:lnTo>
                <a:lnTo>
                  <a:pt x="121" y="2"/>
                </a:lnTo>
                <a:lnTo>
                  <a:pt x="118" y="0"/>
                </a:lnTo>
                <a:lnTo>
                  <a:pt x="118" y="2"/>
                </a:lnTo>
                <a:lnTo>
                  <a:pt x="115" y="5"/>
                </a:lnTo>
                <a:lnTo>
                  <a:pt x="112" y="5"/>
                </a:lnTo>
                <a:lnTo>
                  <a:pt x="112" y="8"/>
                </a:lnTo>
                <a:lnTo>
                  <a:pt x="106" y="5"/>
                </a:lnTo>
                <a:lnTo>
                  <a:pt x="106" y="8"/>
                </a:lnTo>
                <a:lnTo>
                  <a:pt x="106" y="5"/>
                </a:lnTo>
                <a:lnTo>
                  <a:pt x="106" y="2"/>
                </a:lnTo>
                <a:lnTo>
                  <a:pt x="103" y="2"/>
                </a:lnTo>
                <a:lnTo>
                  <a:pt x="98" y="5"/>
                </a:lnTo>
                <a:lnTo>
                  <a:pt x="98" y="8"/>
                </a:lnTo>
                <a:lnTo>
                  <a:pt x="101" y="11"/>
                </a:lnTo>
                <a:lnTo>
                  <a:pt x="98" y="11"/>
                </a:lnTo>
                <a:lnTo>
                  <a:pt x="95" y="11"/>
                </a:lnTo>
                <a:lnTo>
                  <a:pt x="89" y="11"/>
                </a:lnTo>
                <a:lnTo>
                  <a:pt x="92" y="14"/>
                </a:lnTo>
                <a:lnTo>
                  <a:pt x="92" y="17"/>
                </a:lnTo>
                <a:lnTo>
                  <a:pt x="95" y="17"/>
                </a:lnTo>
                <a:lnTo>
                  <a:pt x="92" y="20"/>
                </a:lnTo>
                <a:lnTo>
                  <a:pt x="92" y="17"/>
                </a:lnTo>
                <a:lnTo>
                  <a:pt x="89" y="14"/>
                </a:lnTo>
                <a:lnTo>
                  <a:pt x="89" y="11"/>
                </a:lnTo>
                <a:lnTo>
                  <a:pt x="86" y="17"/>
                </a:lnTo>
                <a:lnTo>
                  <a:pt x="78" y="20"/>
                </a:lnTo>
                <a:lnTo>
                  <a:pt x="75" y="20"/>
                </a:lnTo>
                <a:lnTo>
                  <a:pt x="72" y="23"/>
                </a:lnTo>
                <a:lnTo>
                  <a:pt x="69" y="23"/>
                </a:lnTo>
                <a:lnTo>
                  <a:pt x="69" y="20"/>
                </a:lnTo>
                <a:lnTo>
                  <a:pt x="69" y="23"/>
                </a:lnTo>
                <a:lnTo>
                  <a:pt x="66" y="23"/>
                </a:lnTo>
                <a:lnTo>
                  <a:pt x="63" y="20"/>
                </a:lnTo>
                <a:lnTo>
                  <a:pt x="66" y="17"/>
                </a:lnTo>
                <a:lnTo>
                  <a:pt x="63" y="17"/>
                </a:lnTo>
                <a:lnTo>
                  <a:pt x="60" y="17"/>
                </a:lnTo>
                <a:lnTo>
                  <a:pt x="57" y="14"/>
                </a:lnTo>
                <a:lnTo>
                  <a:pt x="55" y="11"/>
                </a:lnTo>
                <a:lnTo>
                  <a:pt x="55" y="14"/>
                </a:lnTo>
                <a:lnTo>
                  <a:pt x="55" y="11"/>
                </a:lnTo>
                <a:lnTo>
                  <a:pt x="52" y="14"/>
                </a:lnTo>
                <a:lnTo>
                  <a:pt x="52" y="17"/>
                </a:lnTo>
                <a:lnTo>
                  <a:pt x="49" y="17"/>
                </a:lnTo>
                <a:lnTo>
                  <a:pt x="46" y="17"/>
                </a:lnTo>
                <a:lnTo>
                  <a:pt x="43" y="14"/>
                </a:lnTo>
                <a:lnTo>
                  <a:pt x="43" y="11"/>
                </a:lnTo>
                <a:lnTo>
                  <a:pt x="43" y="8"/>
                </a:lnTo>
                <a:lnTo>
                  <a:pt x="43" y="5"/>
                </a:lnTo>
                <a:lnTo>
                  <a:pt x="40" y="8"/>
                </a:lnTo>
                <a:lnTo>
                  <a:pt x="37" y="8"/>
                </a:lnTo>
                <a:lnTo>
                  <a:pt x="29" y="11"/>
                </a:lnTo>
                <a:lnTo>
                  <a:pt x="20" y="17"/>
                </a:lnTo>
                <a:lnTo>
                  <a:pt x="11" y="20"/>
                </a:lnTo>
                <a:lnTo>
                  <a:pt x="0" y="25"/>
                </a:lnTo>
                <a:lnTo>
                  <a:pt x="0" y="28"/>
                </a:lnTo>
                <a:lnTo>
                  <a:pt x="0" y="34"/>
                </a:lnTo>
                <a:lnTo>
                  <a:pt x="3" y="34"/>
                </a:lnTo>
                <a:lnTo>
                  <a:pt x="3" y="37"/>
                </a:lnTo>
                <a:lnTo>
                  <a:pt x="3" y="40"/>
                </a:lnTo>
                <a:lnTo>
                  <a:pt x="0" y="40"/>
                </a:lnTo>
                <a:lnTo>
                  <a:pt x="3" y="40"/>
                </a:lnTo>
                <a:lnTo>
                  <a:pt x="3" y="43"/>
                </a:lnTo>
                <a:lnTo>
                  <a:pt x="3" y="49"/>
                </a:lnTo>
                <a:lnTo>
                  <a:pt x="3" y="51"/>
                </a:lnTo>
                <a:lnTo>
                  <a:pt x="6" y="49"/>
                </a:lnTo>
                <a:lnTo>
                  <a:pt x="6" y="51"/>
                </a:lnTo>
                <a:lnTo>
                  <a:pt x="8" y="51"/>
                </a:lnTo>
                <a:lnTo>
                  <a:pt x="6" y="51"/>
                </a:lnTo>
                <a:lnTo>
                  <a:pt x="8" y="57"/>
                </a:lnTo>
                <a:lnTo>
                  <a:pt x="8" y="60"/>
                </a:lnTo>
                <a:lnTo>
                  <a:pt x="11" y="60"/>
                </a:lnTo>
                <a:lnTo>
                  <a:pt x="14" y="60"/>
                </a:lnTo>
                <a:lnTo>
                  <a:pt x="14" y="63"/>
                </a:lnTo>
                <a:lnTo>
                  <a:pt x="17" y="60"/>
                </a:lnTo>
                <a:lnTo>
                  <a:pt x="17" y="57"/>
                </a:lnTo>
                <a:lnTo>
                  <a:pt x="20" y="57"/>
                </a:lnTo>
                <a:lnTo>
                  <a:pt x="23" y="57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323" name="Freeform 272"/>
          <p:cNvSpPr>
            <a:spLocks/>
          </p:cNvSpPr>
          <p:nvPr/>
        </p:nvSpPr>
        <p:spPr bwMode="auto">
          <a:xfrm>
            <a:off x="6002338" y="3713163"/>
            <a:ext cx="69850" cy="92075"/>
          </a:xfrm>
          <a:custGeom>
            <a:avLst/>
            <a:gdLst>
              <a:gd name="T0" fmla="*/ 0 w 41"/>
              <a:gd name="T1" fmla="*/ 2147483647 h 67"/>
              <a:gd name="T2" fmla="*/ 2147483647 w 41"/>
              <a:gd name="T3" fmla="*/ 2147483647 h 67"/>
              <a:gd name="T4" fmla="*/ 2147483647 w 41"/>
              <a:gd name="T5" fmla="*/ 2147483647 h 67"/>
              <a:gd name="T6" fmla="*/ 2147483647 w 41"/>
              <a:gd name="T7" fmla="*/ 2147483647 h 67"/>
              <a:gd name="T8" fmla="*/ 2147483647 w 41"/>
              <a:gd name="T9" fmla="*/ 2147483647 h 67"/>
              <a:gd name="T10" fmla="*/ 2147483647 w 41"/>
              <a:gd name="T11" fmla="*/ 2147483647 h 67"/>
              <a:gd name="T12" fmla="*/ 2147483647 w 41"/>
              <a:gd name="T13" fmla="*/ 2147483647 h 67"/>
              <a:gd name="T14" fmla="*/ 2147483647 w 41"/>
              <a:gd name="T15" fmla="*/ 2147483647 h 67"/>
              <a:gd name="T16" fmla="*/ 2147483647 w 41"/>
              <a:gd name="T17" fmla="*/ 2147483647 h 67"/>
              <a:gd name="T18" fmla="*/ 2147483647 w 41"/>
              <a:gd name="T19" fmla="*/ 2147483647 h 67"/>
              <a:gd name="T20" fmla="*/ 2147483647 w 41"/>
              <a:gd name="T21" fmla="*/ 2147483647 h 67"/>
              <a:gd name="T22" fmla="*/ 2147483647 w 41"/>
              <a:gd name="T23" fmla="*/ 0 h 67"/>
              <a:gd name="T24" fmla="*/ 2147483647 w 41"/>
              <a:gd name="T25" fmla="*/ 0 h 67"/>
              <a:gd name="T26" fmla="*/ 2147483647 w 41"/>
              <a:gd name="T27" fmla="*/ 2147483647 h 67"/>
              <a:gd name="T28" fmla="*/ 2147483647 w 41"/>
              <a:gd name="T29" fmla="*/ 2147483647 h 67"/>
              <a:gd name="T30" fmla="*/ 2147483647 w 41"/>
              <a:gd name="T31" fmla="*/ 0 h 67"/>
              <a:gd name="T32" fmla="*/ 2147483647 w 41"/>
              <a:gd name="T33" fmla="*/ 0 h 67"/>
              <a:gd name="T34" fmla="*/ 2147483647 w 41"/>
              <a:gd name="T35" fmla="*/ 2147483647 h 67"/>
              <a:gd name="T36" fmla="*/ 2147483647 w 41"/>
              <a:gd name="T37" fmla="*/ 2147483647 h 67"/>
              <a:gd name="T38" fmla="*/ 2147483647 w 41"/>
              <a:gd name="T39" fmla="*/ 2147483647 h 67"/>
              <a:gd name="T40" fmla="*/ 2147483647 w 41"/>
              <a:gd name="T41" fmla="*/ 2147483647 h 67"/>
              <a:gd name="T42" fmla="*/ 2147483647 w 41"/>
              <a:gd name="T43" fmla="*/ 2147483647 h 67"/>
              <a:gd name="T44" fmla="*/ 2147483647 w 41"/>
              <a:gd name="T45" fmla="*/ 2147483647 h 67"/>
              <a:gd name="T46" fmla="*/ 2147483647 w 41"/>
              <a:gd name="T47" fmla="*/ 2147483647 h 67"/>
              <a:gd name="T48" fmla="*/ 2147483647 w 41"/>
              <a:gd name="T49" fmla="*/ 2147483647 h 67"/>
              <a:gd name="T50" fmla="*/ 2147483647 w 41"/>
              <a:gd name="T51" fmla="*/ 2147483647 h 67"/>
              <a:gd name="T52" fmla="*/ 2147483647 w 41"/>
              <a:gd name="T53" fmla="*/ 2147483647 h 67"/>
              <a:gd name="T54" fmla="*/ 2147483647 w 41"/>
              <a:gd name="T55" fmla="*/ 2147483647 h 67"/>
              <a:gd name="T56" fmla="*/ 2147483647 w 41"/>
              <a:gd name="T57" fmla="*/ 2147483647 h 67"/>
              <a:gd name="T58" fmla="*/ 2147483647 w 41"/>
              <a:gd name="T59" fmla="*/ 2147483647 h 67"/>
              <a:gd name="T60" fmla="*/ 2147483647 w 41"/>
              <a:gd name="T61" fmla="*/ 2147483647 h 67"/>
              <a:gd name="T62" fmla="*/ 2147483647 w 41"/>
              <a:gd name="T63" fmla="*/ 2147483647 h 67"/>
              <a:gd name="T64" fmla="*/ 2147483647 w 41"/>
              <a:gd name="T65" fmla="*/ 2147483647 h 67"/>
              <a:gd name="T66" fmla="*/ 2147483647 w 41"/>
              <a:gd name="T67" fmla="*/ 2147483647 h 67"/>
              <a:gd name="T68" fmla="*/ 2147483647 w 41"/>
              <a:gd name="T69" fmla="*/ 2147483647 h 67"/>
              <a:gd name="T70" fmla="*/ 2147483647 w 41"/>
              <a:gd name="T71" fmla="*/ 2147483647 h 67"/>
              <a:gd name="T72" fmla="*/ 2147483647 w 41"/>
              <a:gd name="T73" fmla="*/ 2147483647 h 67"/>
              <a:gd name="T74" fmla="*/ 2147483647 w 41"/>
              <a:gd name="T75" fmla="*/ 2147483647 h 67"/>
              <a:gd name="T76" fmla="*/ 2147483647 w 41"/>
              <a:gd name="T77" fmla="*/ 2147483647 h 67"/>
              <a:gd name="T78" fmla="*/ 2147483647 w 41"/>
              <a:gd name="T79" fmla="*/ 2147483647 h 67"/>
              <a:gd name="T80" fmla="*/ 2147483647 w 41"/>
              <a:gd name="T81" fmla="*/ 2147483647 h 67"/>
              <a:gd name="T82" fmla="*/ 2147483647 w 41"/>
              <a:gd name="T83" fmla="*/ 2147483647 h 67"/>
              <a:gd name="T84" fmla="*/ 2147483647 w 41"/>
              <a:gd name="T85" fmla="*/ 2147483647 h 67"/>
              <a:gd name="T86" fmla="*/ 2147483647 w 41"/>
              <a:gd name="T87" fmla="*/ 2147483647 h 67"/>
              <a:gd name="T88" fmla="*/ 2147483647 w 41"/>
              <a:gd name="T89" fmla="*/ 2147483647 h 67"/>
              <a:gd name="T90" fmla="*/ 2147483647 w 41"/>
              <a:gd name="T91" fmla="*/ 2147483647 h 67"/>
              <a:gd name="T92" fmla="*/ 2147483647 w 41"/>
              <a:gd name="T93" fmla="*/ 2147483647 h 67"/>
              <a:gd name="T94" fmla="*/ 2147483647 w 41"/>
              <a:gd name="T95" fmla="*/ 2147483647 h 67"/>
              <a:gd name="T96" fmla="*/ 2147483647 w 41"/>
              <a:gd name="T97" fmla="*/ 2147483647 h 67"/>
              <a:gd name="T98" fmla="*/ 2147483647 w 41"/>
              <a:gd name="T99" fmla="*/ 2147483647 h 67"/>
              <a:gd name="T100" fmla="*/ 2147483647 w 41"/>
              <a:gd name="T101" fmla="*/ 2147483647 h 67"/>
              <a:gd name="T102" fmla="*/ 2147483647 w 41"/>
              <a:gd name="T103" fmla="*/ 2147483647 h 67"/>
              <a:gd name="T104" fmla="*/ 2147483647 w 41"/>
              <a:gd name="T105" fmla="*/ 2147483647 h 67"/>
              <a:gd name="T106" fmla="*/ 2147483647 w 41"/>
              <a:gd name="T107" fmla="*/ 2147483647 h 67"/>
              <a:gd name="T108" fmla="*/ 2147483647 w 41"/>
              <a:gd name="T109" fmla="*/ 2147483647 h 67"/>
              <a:gd name="T110" fmla="*/ 2147483647 w 41"/>
              <a:gd name="T111" fmla="*/ 2147483647 h 67"/>
              <a:gd name="T112" fmla="*/ 2147483647 w 41"/>
              <a:gd name="T113" fmla="*/ 2147483647 h 67"/>
              <a:gd name="T114" fmla="*/ 0 w 41"/>
              <a:gd name="T115" fmla="*/ 2147483647 h 67"/>
              <a:gd name="T116" fmla="*/ 0 w 41"/>
              <a:gd name="T117" fmla="*/ 2147483647 h 67"/>
              <a:gd name="T118" fmla="*/ 0 w 41"/>
              <a:gd name="T119" fmla="*/ 2147483647 h 67"/>
              <a:gd name="T120" fmla="*/ 2147483647 w 41"/>
              <a:gd name="T121" fmla="*/ 2147483647 h 67"/>
              <a:gd name="T122" fmla="*/ 2147483647 w 41"/>
              <a:gd name="T123" fmla="*/ 2147483647 h 67"/>
              <a:gd name="T124" fmla="*/ 0 w 41"/>
              <a:gd name="T125" fmla="*/ 2147483647 h 6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1"/>
              <a:gd name="T190" fmla="*/ 0 h 67"/>
              <a:gd name="T191" fmla="*/ 41 w 41"/>
              <a:gd name="T192" fmla="*/ 67 h 6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1" h="67">
                <a:moveTo>
                  <a:pt x="0" y="26"/>
                </a:moveTo>
                <a:lnTo>
                  <a:pt x="3" y="23"/>
                </a:lnTo>
                <a:lnTo>
                  <a:pt x="3" y="21"/>
                </a:lnTo>
                <a:lnTo>
                  <a:pt x="6" y="21"/>
                </a:lnTo>
                <a:lnTo>
                  <a:pt x="6" y="18"/>
                </a:lnTo>
                <a:lnTo>
                  <a:pt x="6" y="15"/>
                </a:lnTo>
                <a:lnTo>
                  <a:pt x="9" y="15"/>
                </a:lnTo>
                <a:lnTo>
                  <a:pt x="9" y="12"/>
                </a:lnTo>
                <a:lnTo>
                  <a:pt x="9" y="9"/>
                </a:lnTo>
                <a:lnTo>
                  <a:pt x="12" y="6"/>
                </a:lnTo>
                <a:lnTo>
                  <a:pt x="15" y="6"/>
                </a:lnTo>
                <a:lnTo>
                  <a:pt x="15" y="0"/>
                </a:lnTo>
                <a:lnTo>
                  <a:pt x="17" y="0"/>
                </a:lnTo>
                <a:lnTo>
                  <a:pt x="17" y="3"/>
                </a:lnTo>
                <a:lnTo>
                  <a:pt x="20" y="3"/>
                </a:lnTo>
                <a:lnTo>
                  <a:pt x="20" y="0"/>
                </a:lnTo>
                <a:lnTo>
                  <a:pt x="23" y="0"/>
                </a:lnTo>
                <a:lnTo>
                  <a:pt x="23" y="3"/>
                </a:lnTo>
                <a:lnTo>
                  <a:pt x="23" y="6"/>
                </a:lnTo>
                <a:lnTo>
                  <a:pt x="23" y="9"/>
                </a:lnTo>
                <a:lnTo>
                  <a:pt x="23" y="15"/>
                </a:lnTo>
                <a:lnTo>
                  <a:pt x="23" y="18"/>
                </a:lnTo>
                <a:lnTo>
                  <a:pt x="26" y="18"/>
                </a:lnTo>
                <a:lnTo>
                  <a:pt x="26" y="23"/>
                </a:lnTo>
                <a:lnTo>
                  <a:pt x="29" y="29"/>
                </a:lnTo>
                <a:lnTo>
                  <a:pt x="32" y="32"/>
                </a:lnTo>
                <a:lnTo>
                  <a:pt x="32" y="29"/>
                </a:lnTo>
                <a:lnTo>
                  <a:pt x="35" y="35"/>
                </a:lnTo>
                <a:lnTo>
                  <a:pt x="38" y="35"/>
                </a:lnTo>
                <a:lnTo>
                  <a:pt x="41" y="35"/>
                </a:lnTo>
                <a:lnTo>
                  <a:pt x="41" y="41"/>
                </a:lnTo>
                <a:lnTo>
                  <a:pt x="38" y="46"/>
                </a:lnTo>
                <a:lnTo>
                  <a:pt x="35" y="52"/>
                </a:lnTo>
                <a:lnTo>
                  <a:pt x="32" y="52"/>
                </a:lnTo>
                <a:lnTo>
                  <a:pt x="32" y="58"/>
                </a:lnTo>
                <a:lnTo>
                  <a:pt x="29" y="58"/>
                </a:lnTo>
                <a:lnTo>
                  <a:pt x="32" y="64"/>
                </a:lnTo>
                <a:lnTo>
                  <a:pt x="29" y="67"/>
                </a:lnTo>
                <a:lnTo>
                  <a:pt x="23" y="64"/>
                </a:lnTo>
                <a:lnTo>
                  <a:pt x="20" y="64"/>
                </a:lnTo>
                <a:lnTo>
                  <a:pt x="15" y="67"/>
                </a:lnTo>
                <a:lnTo>
                  <a:pt x="12" y="67"/>
                </a:lnTo>
                <a:lnTo>
                  <a:pt x="12" y="64"/>
                </a:lnTo>
                <a:lnTo>
                  <a:pt x="9" y="61"/>
                </a:lnTo>
                <a:lnTo>
                  <a:pt x="3" y="61"/>
                </a:lnTo>
                <a:lnTo>
                  <a:pt x="3" y="58"/>
                </a:lnTo>
                <a:lnTo>
                  <a:pt x="6" y="55"/>
                </a:lnTo>
                <a:lnTo>
                  <a:pt x="3" y="55"/>
                </a:lnTo>
                <a:lnTo>
                  <a:pt x="6" y="52"/>
                </a:lnTo>
                <a:lnTo>
                  <a:pt x="6" y="49"/>
                </a:lnTo>
                <a:lnTo>
                  <a:pt x="6" y="52"/>
                </a:lnTo>
                <a:lnTo>
                  <a:pt x="9" y="49"/>
                </a:lnTo>
                <a:lnTo>
                  <a:pt x="6" y="46"/>
                </a:lnTo>
                <a:lnTo>
                  <a:pt x="6" y="44"/>
                </a:lnTo>
                <a:lnTo>
                  <a:pt x="3" y="44"/>
                </a:lnTo>
                <a:lnTo>
                  <a:pt x="3" y="41"/>
                </a:lnTo>
                <a:lnTo>
                  <a:pt x="3" y="35"/>
                </a:lnTo>
                <a:lnTo>
                  <a:pt x="0" y="35"/>
                </a:lnTo>
                <a:lnTo>
                  <a:pt x="0" y="32"/>
                </a:lnTo>
                <a:lnTo>
                  <a:pt x="0" y="29"/>
                </a:lnTo>
                <a:lnTo>
                  <a:pt x="3" y="29"/>
                </a:lnTo>
                <a:lnTo>
                  <a:pt x="3" y="26"/>
                </a:lnTo>
                <a:lnTo>
                  <a:pt x="0" y="26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graphicFrame>
        <p:nvGraphicFramePr>
          <p:cNvPr id="1051" name="Object 27"/>
          <p:cNvGraphicFramePr>
            <a:graphicFrameLocks noChangeAspect="1"/>
          </p:cNvGraphicFramePr>
          <p:nvPr/>
        </p:nvGraphicFramePr>
        <p:xfrm>
          <a:off x="527050" y="2636838"/>
          <a:ext cx="3179763" cy="216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Imagen de mapa de bits" r:id="rId4" imgW="5390476" imgH="3381847" progId="PBrush">
                  <p:embed/>
                </p:oleObj>
              </mc:Choice>
              <mc:Fallback>
                <p:oleObj name="Imagen de mapa de bits" r:id="rId4" imgW="5390476" imgH="3381847" progId="PBrush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2636838"/>
                        <a:ext cx="3179763" cy="216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2" name="Object 28"/>
          <p:cNvGraphicFramePr>
            <a:graphicFrameLocks noChangeAspect="1"/>
          </p:cNvGraphicFramePr>
          <p:nvPr/>
        </p:nvGraphicFramePr>
        <p:xfrm>
          <a:off x="1033463" y="3213100"/>
          <a:ext cx="148272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Imagen de mapa de bits" r:id="rId6" imgW="800212" imgH="390580" progId="PBrush">
                  <p:embed/>
                </p:oleObj>
              </mc:Choice>
              <mc:Fallback>
                <p:oleObj name="Imagen de mapa de bits" r:id="rId6" imgW="800212" imgH="390580" progId="PBrush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3463" y="3213100"/>
                        <a:ext cx="148272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24" name="Picture 275" descr="Logo_bann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05350" y="3198813"/>
            <a:ext cx="3390900" cy="9509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84213" y="1738313"/>
            <a:ext cx="7456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de-DE" sz="2400">
                <a:solidFill>
                  <a:schemeClr val="accent2"/>
                </a:solidFill>
              </a:rPr>
              <a:t>Monoclonal antibodies as a paradigm</a:t>
            </a:r>
            <a:endParaRPr lang="de-DE" sz="2400">
              <a:solidFill>
                <a:srgbClr val="6699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5650" y="2204864"/>
            <a:ext cx="7456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de-DE" sz="2000">
                <a:solidFill>
                  <a:srgbClr val="669900"/>
                </a:solidFill>
                <a:latin typeface="Arial Narrow" charset="0"/>
              </a:rPr>
              <a:t>Age, indication, dose, different sampling schedule, chance?</a:t>
            </a:r>
          </a:p>
        </p:txBody>
      </p:sp>
      <p:graphicFrame>
        <p:nvGraphicFramePr>
          <p:cNvPr id="6" name="Object 5"/>
          <p:cNvGraphicFramePr>
            <a:graphicFrameLocks noGrp="1" noChangeAspect="1"/>
          </p:cNvGraphicFramePr>
          <p:nvPr>
            <p:ph/>
          </p:nvPr>
        </p:nvGraphicFramePr>
        <p:xfrm>
          <a:off x="1185863" y="2579688"/>
          <a:ext cx="6481762" cy="345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6" name="Gráfico" r:id="rId3" imgW="5905669" imgH="3591006" progId="Excel.Chart.8">
                  <p:embed/>
                </p:oleObj>
              </mc:Choice>
              <mc:Fallback>
                <p:oleObj name="Gráfico" r:id="rId3" imgW="5905669" imgH="3591006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5863" y="2579688"/>
                        <a:ext cx="6481762" cy="345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DDDD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rgbClr val="003366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7826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8313" y="47625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mtClean="0">
                <a:solidFill>
                  <a:schemeClr val="tx1"/>
                </a:solidFill>
                <a:cs typeface="Arial" charset="0"/>
              </a:rPr>
              <a:t>Immunogenicity</a:t>
            </a:r>
            <a:endParaRPr lang="en-US" sz="320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5538" name="Rectangle 3"/>
          <p:cNvSpPr txBox="1">
            <a:spLocks noChangeArrowheads="1"/>
          </p:cNvSpPr>
          <p:nvPr/>
        </p:nvSpPr>
        <p:spPr bwMode="auto">
          <a:xfrm>
            <a:off x="250825" y="1628775"/>
            <a:ext cx="8642350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>
                <a:solidFill>
                  <a:srgbClr val="000090"/>
                </a:solidFill>
              </a:rPr>
              <a:t>Immunogenicity of a </a:t>
            </a:r>
            <a:r>
              <a:rPr lang="en-GB" sz="2000" dirty="0" err="1">
                <a:solidFill>
                  <a:srgbClr val="000090"/>
                </a:solidFill>
              </a:rPr>
              <a:t>biosimilar</a:t>
            </a:r>
            <a:r>
              <a:rPr lang="en-GB" sz="2000" dirty="0">
                <a:solidFill>
                  <a:srgbClr val="000090"/>
                </a:solidFill>
              </a:rPr>
              <a:t> must systematically be investigated,</a:t>
            </a:r>
          </a:p>
          <a:p>
            <a:pPr marL="342900" indent="-342900">
              <a:lnSpc>
                <a:spcPct val="80000"/>
              </a:lnSpc>
              <a:spcBef>
                <a:spcPct val="60000"/>
              </a:spcBef>
              <a:buFontTx/>
              <a:buChar char="•"/>
            </a:pPr>
            <a:r>
              <a:rPr lang="en-GB" sz="2000" dirty="0">
                <a:solidFill>
                  <a:srgbClr val="000090"/>
                </a:solidFill>
              </a:rPr>
              <a:t>The predictive value of non-clinical studies for the evaluation of immunogenicity in human is low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GB" dirty="0">
                <a:solidFill>
                  <a:srgbClr val="000090"/>
                </a:solidFill>
              </a:rPr>
              <a:t>the comparison of the antibody response of the </a:t>
            </a:r>
            <a:r>
              <a:rPr lang="en-GB" dirty="0" err="1">
                <a:solidFill>
                  <a:srgbClr val="000090"/>
                </a:solidFill>
              </a:rPr>
              <a:t>biosimilar</a:t>
            </a:r>
            <a:r>
              <a:rPr lang="en-GB" dirty="0">
                <a:solidFill>
                  <a:srgbClr val="000090"/>
                </a:solidFill>
              </a:rPr>
              <a:t> to the reference product in an animal model may be part of the comparability exercise, but still clinical study will be required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en-GB" dirty="0">
              <a:solidFill>
                <a:srgbClr val="00009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>
                <a:solidFill>
                  <a:srgbClr val="000090"/>
                </a:solidFill>
              </a:rPr>
              <a:t>Immunogenicity </a:t>
            </a:r>
            <a:r>
              <a:rPr lang="en-GB" sz="2000" dirty="0" smtClean="0">
                <a:solidFill>
                  <a:srgbClr val="000090"/>
                </a:solidFill>
              </a:rPr>
              <a:t>may have </a:t>
            </a:r>
            <a:r>
              <a:rPr lang="en-GB" sz="2000" dirty="0">
                <a:solidFill>
                  <a:srgbClr val="000090"/>
                </a:solidFill>
              </a:rPr>
              <a:t>to be assessed individually for each indication / patient population,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GB" sz="2000" dirty="0">
              <a:solidFill>
                <a:srgbClr val="00009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>
                <a:solidFill>
                  <a:srgbClr val="000090"/>
                </a:solidFill>
              </a:rPr>
              <a:t>Optimal antibody-assay strategy (detection and characterisation) is needed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GB" dirty="0">
                <a:solidFill>
                  <a:srgbClr val="000090"/>
                </a:solidFill>
              </a:rPr>
              <a:t>assays to be validated throughout product development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GB" dirty="0">
                <a:solidFill>
                  <a:srgbClr val="000090"/>
                </a:solidFill>
              </a:rPr>
              <a:t>screening assay highly sensitive, specific, precise, reproducible and robust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GB" dirty="0">
                <a:solidFill>
                  <a:srgbClr val="000090"/>
                </a:solidFill>
              </a:rPr>
              <a:t>an assay for “neutralising antibodies” should be available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GB" sz="2000" dirty="0">
              <a:solidFill>
                <a:srgbClr val="00009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>
                <a:solidFill>
                  <a:srgbClr val="000090"/>
                </a:solidFill>
              </a:rPr>
              <a:t>Immunogenicity is to be addressed in the Risk Management Plan (RMP)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fr-FR" sz="2200" dirty="0">
              <a:solidFill>
                <a:srgbClr val="000090"/>
              </a:solidFill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fr-FR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350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05060"/>
            <a:ext cx="8382000" cy="646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92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62038"/>
            <a:ext cx="8229600" cy="688975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dirty="0" smtClean="0"/>
              <a:t>In </a:t>
            </a:r>
            <a:r>
              <a:rPr lang="es-ES" dirty="0" err="1" smtClean="0"/>
              <a:t>summary</a:t>
            </a:r>
            <a:r>
              <a:rPr lang="es-ES" dirty="0" smtClean="0"/>
              <a:t> …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0003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000" dirty="0" smtClean="0">
                <a:solidFill>
                  <a:srgbClr val="333399"/>
                </a:solidFill>
              </a:rPr>
              <a:t>The legal framework in the EU is relatively clear</a:t>
            </a:r>
          </a:p>
          <a:p>
            <a:pPr eaLnBrk="1" hangingPunct="1"/>
            <a:r>
              <a:rPr lang="en-GB" sz="2000" dirty="0" smtClean="0">
                <a:solidFill>
                  <a:srgbClr val="333399"/>
                </a:solidFill>
              </a:rPr>
              <a:t>In general,  PD or therapeutic equivalence in the most sensitive indication is the rule</a:t>
            </a:r>
          </a:p>
          <a:p>
            <a:pPr eaLnBrk="1" hangingPunct="1"/>
            <a:r>
              <a:rPr lang="en-GB" sz="2000" dirty="0" smtClean="0">
                <a:solidFill>
                  <a:srgbClr val="333399"/>
                </a:solidFill>
              </a:rPr>
              <a:t>Clinical immunogenicity data must be provided pre-marketing</a:t>
            </a:r>
          </a:p>
          <a:p>
            <a:pPr eaLnBrk="1" hangingPunct="1"/>
            <a:r>
              <a:rPr lang="en-GB" sz="2000" dirty="0" smtClean="0">
                <a:solidFill>
                  <a:srgbClr val="333399"/>
                </a:solidFill>
              </a:rPr>
              <a:t>A RMP should be provided as for an innovator product</a:t>
            </a:r>
          </a:p>
          <a:p>
            <a:pPr eaLnBrk="1" hangingPunct="1"/>
            <a:r>
              <a:rPr lang="en-GB" sz="2000" dirty="0" err="1" smtClean="0">
                <a:solidFill>
                  <a:srgbClr val="333399"/>
                </a:solidFill>
              </a:rPr>
              <a:t>Tracebaility</a:t>
            </a:r>
            <a:r>
              <a:rPr lang="en-GB" sz="2000" dirty="0" smtClean="0">
                <a:solidFill>
                  <a:srgbClr val="333399"/>
                </a:solidFill>
              </a:rPr>
              <a:t> of prescriptions and dispensing is key for safety monitoring</a:t>
            </a:r>
          </a:p>
          <a:p>
            <a:pPr eaLnBrk="1" hangingPunct="1"/>
            <a:r>
              <a:rPr lang="en-GB" sz="2000" dirty="0" smtClean="0">
                <a:solidFill>
                  <a:srgbClr val="333399"/>
                </a:solidFill>
              </a:rPr>
              <a:t>Rapidly evolving field</a:t>
            </a:r>
            <a:endParaRPr lang="en-GB" sz="20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863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61980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697" y="1772817"/>
            <a:ext cx="6819575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624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3"/>
          <p:cNvSpPr>
            <a:spLocks noChangeArrowheads="1"/>
          </p:cNvSpPr>
          <p:nvPr/>
        </p:nvSpPr>
        <p:spPr bwMode="auto">
          <a:xfrm>
            <a:off x="179512" y="1340768"/>
            <a:ext cx="878497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>
              <a:spcBef>
                <a:spcPct val="20000"/>
              </a:spcBef>
              <a:buClr>
                <a:schemeClr val="accent2"/>
              </a:buClr>
            </a:pPr>
            <a:r>
              <a:rPr lang="en-GB" sz="3200" b="1" dirty="0" smtClean="0">
                <a:solidFill>
                  <a:schemeClr val="accent2"/>
                </a:solidFill>
              </a:rPr>
              <a:t>Demonstration of therapeutic equivalence</a:t>
            </a:r>
            <a:endParaRPr lang="en-GB" sz="2000" dirty="0" smtClean="0">
              <a:solidFill>
                <a:schemeClr val="accent2"/>
              </a:solidFill>
            </a:endParaRP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</a:pPr>
            <a:r>
              <a:rPr lang="en-GB" sz="2000" dirty="0" smtClean="0">
                <a:solidFill>
                  <a:schemeClr val="accent2"/>
                </a:solidFill>
              </a:rPr>
              <a:t>PD vs. clinical endpoints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</a:pPr>
            <a:r>
              <a:rPr lang="en-GB" sz="2000" dirty="0" smtClean="0">
                <a:solidFill>
                  <a:schemeClr val="accent2"/>
                </a:solidFill>
              </a:rPr>
              <a:t>Study population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</a:pPr>
            <a:r>
              <a:rPr lang="en-GB" sz="2000" dirty="0" smtClean="0">
                <a:solidFill>
                  <a:schemeClr val="accent2"/>
                </a:solidFill>
              </a:rPr>
              <a:t>Duration of the study</a:t>
            </a:r>
          </a:p>
        </p:txBody>
      </p:sp>
      <p:sp>
        <p:nvSpPr>
          <p:cNvPr id="5529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640"/>
            <a:ext cx="8229600" cy="792088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 smtClean="0"/>
              <a:t>Controversies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609600" y="341040"/>
            <a:ext cx="8229600" cy="792088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dirty="0" smtClean="0"/>
              <a:t>Controversies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512" y="3140968"/>
            <a:ext cx="878497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>
              <a:spcBef>
                <a:spcPct val="20000"/>
              </a:spcBef>
              <a:buClr>
                <a:schemeClr val="accent2"/>
              </a:buClr>
            </a:pPr>
            <a:r>
              <a:rPr lang="en-GB" sz="3200" b="1" dirty="0" smtClean="0">
                <a:solidFill>
                  <a:schemeClr val="accent2"/>
                </a:solidFill>
              </a:rPr>
              <a:t>Extrapolation of indications</a:t>
            </a:r>
            <a:endParaRPr lang="en-GB" sz="2000" dirty="0" smtClean="0">
              <a:solidFill>
                <a:schemeClr val="accent2"/>
              </a:solidFill>
            </a:endParaRP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</a:pPr>
            <a:r>
              <a:rPr lang="en-GB" sz="2000" dirty="0" smtClean="0">
                <a:solidFill>
                  <a:schemeClr val="accent2"/>
                </a:solidFill>
              </a:rPr>
              <a:t>B/R demonstrated for the RMP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</a:pPr>
            <a:r>
              <a:rPr lang="en-GB" sz="2000" dirty="0" smtClean="0">
                <a:solidFill>
                  <a:schemeClr val="accent2"/>
                </a:solidFill>
              </a:rPr>
              <a:t>Full PK and PD characterisation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</a:pPr>
            <a:r>
              <a:rPr lang="en-GB" sz="2000" dirty="0" smtClean="0">
                <a:solidFill>
                  <a:schemeClr val="accent2"/>
                </a:solidFill>
              </a:rPr>
              <a:t>Similar efficacy in all indications?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9512" y="4869160"/>
            <a:ext cx="878497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>
              <a:spcBef>
                <a:spcPct val="20000"/>
              </a:spcBef>
              <a:buClr>
                <a:schemeClr val="accent2"/>
              </a:buClr>
            </a:pPr>
            <a:r>
              <a:rPr lang="en-GB" sz="3200" b="1" dirty="0" err="1" smtClean="0">
                <a:solidFill>
                  <a:schemeClr val="accent2"/>
                </a:solidFill>
              </a:rPr>
              <a:t>Interchangeability</a:t>
            </a:r>
            <a:r>
              <a:rPr lang="en-GB" sz="3200" b="1" dirty="0" smtClean="0">
                <a:solidFill>
                  <a:schemeClr val="accent2"/>
                </a:solidFill>
              </a:rPr>
              <a:t> and substitution</a:t>
            </a:r>
            <a:endParaRPr lang="en-GB" sz="2000" dirty="0" smtClean="0">
              <a:solidFill>
                <a:schemeClr val="accent2"/>
              </a:solidFill>
            </a:endParaRP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</a:pPr>
            <a:r>
              <a:rPr lang="en-GB" sz="2000" dirty="0" smtClean="0">
                <a:solidFill>
                  <a:schemeClr val="accent2"/>
                </a:solidFill>
              </a:rPr>
              <a:t>Traceability 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</a:pPr>
            <a:r>
              <a:rPr lang="en-GB" sz="2000" dirty="0" smtClean="0">
                <a:solidFill>
                  <a:schemeClr val="accent2"/>
                </a:solidFill>
              </a:rPr>
              <a:t>Immunogenicity 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</a:pPr>
            <a:r>
              <a:rPr lang="en-GB" sz="2000" dirty="0" smtClean="0">
                <a:solidFill>
                  <a:schemeClr val="accent2"/>
                </a:solidFill>
              </a:rPr>
              <a:t>Suitability of a fully reliable RMP and </a:t>
            </a:r>
            <a:r>
              <a:rPr lang="en-GB" sz="2000" dirty="0" err="1" smtClean="0">
                <a:solidFill>
                  <a:schemeClr val="accent2"/>
                </a:solidFill>
              </a:rPr>
              <a:t>PhV</a:t>
            </a:r>
            <a:r>
              <a:rPr lang="en-GB" sz="2000" dirty="0" smtClean="0">
                <a:solidFill>
                  <a:schemeClr val="accent2"/>
                </a:solidFill>
              </a:rPr>
              <a:t> activities</a:t>
            </a:r>
          </a:p>
        </p:txBody>
      </p:sp>
    </p:spTree>
    <p:extLst>
      <p:ext uri="{BB962C8B-B14F-4D97-AF65-F5344CB8AC3E}">
        <p14:creationId xmlns:p14="http://schemas.microsoft.com/office/powerpoint/2010/main" val="257938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 descr="evolutionofm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74963"/>
            <a:ext cx="914400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5" descr="Papel periódico"/>
          <p:cNvSpPr>
            <a:spLocks noChangeArrowheads="1"/>
          </p:cNvSpPr>
          <p:nvPr/>
        </p:nvSpPr>
        <p:spPr bwMode="auto">
          <a:xfrm>
            <a:off x="26988" y="2940050"/>
            <a:ext cx="2605087" cy="344488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1507" name="Text Box 9"/>
          <p:cNvSpPr txBox="1">
            <a:spLocks noChangeArrowheads="1"/>
          </p:cNvSpPr>
          <p:nvPr/>
        </p:nvSpPr>
        <p:spPr bwMode="auto">
          <a:xfrm>
            <a:off x="107950" y="836613"/>
            <a:ext cx="52562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600" dirty="0">
                <a:ea typeface="ＭＳ Ｐゴシック"/>
                <a:cs typeface="ＭＳ Ｐゴシック"/>
              </a:rPr>
              <a:t>EVOLUTION OF MAN </a:t>
            </a:r>
          </a:p>
        </p:txBody>
      </p:sp>
      <p:sp>
        <p:nvSpPr>
          <p:cNvPr id="266247" name="Rectangle 7" descr="Papel periódico"/>
          <p:cNvSpPr>
            <a:spLocks noChangeArrowheads="1"/>
          </p:cNvSpPr>
          <p:nvPr/>
        </p:nvSpPr>
        <p:spPr bwMode="auto">
          <a:xfrm>
            <a:off x="7164388" y="2951163"/>
            <a:ext cx="2019300" cy="393382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6084888" y="836613"/>
            <a:ext cx="30591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600" dirty="0">
                <a:ea typeface="ＭＳ Ｐゴシック"/>
                <a:cs typeface="ＭＳ Ｐゴシック"/>
              </a:rPr>
              <a:t>IN EUROPE</a:t>
            </a:r>
          </a:p>
        </p:txBody>
      </p:sp>
      <p:sp>
        <p:nvSpPr>
          <p:cNvPr id="266246" name="Rectangle 6" descr="Papel periódico"/>
          <p:cNvSpPr>
            <a:spLocks noChangeArrowheads="1"/>
          </p:cNvSpPr>
          <p:nvPr/>
        </p:nvSpPr>
        <p:spPr bwMode="auto">
          <a:xfrm>
            <a:off x="5965825" y="2924175"/>
            <a:ext cx="3214688" cy="393382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292725" y="836613"/>
            <a:ext cx="7191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600" dirty="0">
                <a:ea typeface="ＭＳ Ｐゴシック"/>
                <a:cs typeface="ＭＳ Ｐゴシック"/>
              </a:rPr>
              <a:t>…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7" grpId="0" animBg="1"/>
      <p:bldP spid="8" grpId="0"/>
      <p:bldP spid="266246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65" name="Rectangle 2"/>
          <p:cNvSpPr>
            <a:spLocks noChangeArrowheads="1"/>
          </p:cNvSpPr>
          <p:nvPr/>
        </p:nvSpPr>
        <p:spPr bwMode="auto">
          <a:xfrm>
            <a:off x="3282950" y="3517900"/>
            <a:ext cx="4763" cy="3175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39966" name="Rectangle 3"/>
          <p:cNvSpPr>
            <a:spLocks noChangeArrowheads="1"/>
          </p:cNvSpPr>
          <p:nvPr/>
        </p:nvSpPr>
        <p:spPr bwMode="auto">
          <a:xfrm>
            <a:off x="3709988" y="3235325"/>
            <a:ext cx="3175" cy="3175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es-ES_tradnl"/>
          </a:p>
        </p:txBody>
      </p:sp>
      <p:grpSp>
        <p:nvGrpSpPr>
          <p:cNvPr id="39967" name="Group 4"/>
          <p:cNvGrpSpPr>
            <a:grpSpLocks/>
          </p:cNvGrpSpPr>
          <p:nvPr/>
        </p:nvGrpSpPr>
        <p:grpSpPr bwMode="auto">
          <a:xfrm>
            <a:off x="395288" y="2636838"/>
            <a:ext cx="3808412" cy="2160587"/>
            <a:chOff x="249" y="1661"/>
            <a:chExt cx="2399" cy="1361"/>
          </a:xfrm>
        </p:grpSpPr>
        <p:sp>
          <p:nvSpPr>
            <p:cNvPr id="40063" name="Freeform 5"/>
            <p:cNvSpPr>
              <a:spLocks/>
            </p:cNvSpPr>
            <p:nvPr/>
          </p:nvSpPr>
          <p:spPr bwMode="auto">
            <a:xfrm>
              <a:off x="2641" y="1742"/>
              <a:ext cx="7" cy="5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3 h 6"/>
                <a:gd name="T4" fmla="*/ 7 w 6"/>
                <a:gd name="T5" fmla="*/ 3 h 6"/>
                <a:gd name="T6" fmla="*/ 0 w 6"/>
                <a:gd name="T7" fmla="*/ 3 h 6"/>
                <a:gd name="T8" fmla="*/ 11 w 6"/>
                <a:gd name="T9" fmla="*/ 3 h 6"/>
                <a:gd name="T10" fmla="*/ 11 w 6"/>
                <a:gd name="T11" fmla="*/ 3 h 6"/>
                <a:gd name="T12" fmla="*/ 0 w 6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6"/>
                <a:gd name="T23" fmla="*/ 6 w 6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6">
                  <a:moveTo>
                    <a:pt x="0" y="0"/>
                  </a:moveTo>
                  <a:lnTo>
                    <a:pt x="0" y="6"/>
                  </a:lnTo>
                  <a:lnTo>
                    <a:pt x="3" y="6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graphicFrame>
          <p:nvGraphicFramePr>
            <p:cNvPr id="39963" name="Object 27"/>
            <p:cNvGraphicFramePr>
              <a:graphicFrameLocks noChangeAspect="1"/>
            </p:cNvGraphicFramePr>
            <p:nvPr/>
          </p:nvGraphicFramePr>
          <p:xfrm>
            <a:off x="249" y="1661"/>
            <a:ext cx="2170" cy="13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15" name="Imagen de mapa de bits" r:id="rId4" imgW="5390476" imgH="3381847" progId="PBrush">
                    <p:embed/>
                  </p:oleObj>
                </mc:Choice>
                <mc:Fallback>
                  <p:oleObj name="Imagen de mapa de bits" r:id="rId4" imgW="5390476" imgH="3381847" progId="PBrush">
                    <p:embed/>
                    <p:pic>
                      <p:nvPicPr>
                        <p:cNvPr id="0" name="Picture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" y="1661"/>
                          <a:ext cx="2170" cy="13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7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64" name="Object 28"/>
            <p:cNvGraphicFramePr>
              <a:graphicFrameLocks noChangeAspect="1"/>
            </p:cNvGraphicFramePr>
            <p:nvPr/>
          </p:nvGraphicFramePr>
          <p:xfrm>
            <a:off x="612" y="2024"/>
            <a:ext cx="1013" cy="4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16" name="Imagen de mapa de bits" r:id="rId6" imgW="800212" imgH="390580" progId="PBrush">
                    <p:embed/>
                  </p:oleObj>
                </mc:Choice>
                <mc:Fallback>
                  <p:oleObj name="Imagen de mapa de bits" r:id="rId6" imgW="800212" imgH="390580" progId="PBrush">
                    <p:embed/>
                    <p:pic>
                      <p:nvPicPr>
                        <p:cNvPr id="0" name="Picture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" y="2024"/>
                          <a:ext cx="1013" cy="4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7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968" name="Rectangle 8"/>
          <p:cNvSpPr>
            <a:spLocks noChangeArrowheads="1"/>
          </p:cNvSpPr>
          <p:nvPr/>
        </p:nvSpPr>
        <p:spPr bwMode="auto">
          <a:xfrm>
            <a:off x="5491163" y="5478463"/>
            <a:ext cx="1587" cy="4762"/>
          </a:xfrm>
          <a:prstGeom prst="rect">
            <a:avLst/>
          </a:prstGeom>
          <a:solidFill>
            <a:srgbClr val="CCFFCC"/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39969" name="Rectangle 9"/>
          <p:cNvSpPr>
            <a:spLocks noChangeArrowheads="1"/>
          </p:cNvSpPr>
          <p:nvPr/>
        </p:nvSpPr>
        <p:spPr bwMode="auto">
          <a:xfrm>
            <a:off x="4822825" y="3386138"/>
            <a:ext cx="3175" cy="3175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39970" name="Freeform 10"/>
          <p:cNvSpPr>
            <a:spLocks/>
          </p:cNvSpPr>
          <p:nvPr/>
        </p:nvSpPr>
        <p:spPr bwMode="auto">
          <a:xfrm>
            <a:off x="4735513" y="3151188"/>
            <a:ext cx="4762" cy="1587"/>
          </a:xfrm>
          <a:custGeom>
            <a:avLst/>
            <a:gdLst>
              <a:gd name="T0" fmla="*/ 0 w 3"/>
              <a:gd name="T1" fmla="*/ 0 h 1587"/>
              <a:gd name="T2" fmla="*/ 2147483647 w 3"/>
              <a:gd name="T3" fmla="*/ 0 h 1587"/>
              <a:gd name="T4" fmla="*/ 0 w 3"/>
              <a:gd name="T5" fmla="*/ 0 h 1587"/>
              <a:gd name="T6" fmla="*/ 0 60000 65536"/>
              <a:gd name="T7" fmla="*/ 0 60000 65536"/>
              <a:gd name="T8" fmla="*/ 0 60000 65536"/>
              <a:gd name="T9" fmla="*/ 0 w 3"/>
              <a:gd name="T10" fmla="*/ 0 h 1587"/>
              <a:gd name="T11" fmla="*/ 3 w 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1587">
                <a:moveTo>
                  <a:pt x="0" y="0"/>
                </a:move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39971" name="Freeform 11"/>
          <p:cNvSpPr>
            <a:spLocks/>
          </p:cNvSpPr>
          <p:nvPr/>
        </p:nvSpPr>
        <p:spPr bwMode="auto">
          <a:xfrm>
            <a:off x="4675188" y="3375025"/>
            <a:ext cx="6350" cy="1588"/>
          </a:xfrm>
          <a:custGeom>
            <a:avLst/>
            <a:gdLst>
              <a:gd name="T0" fmla="*/ 0 w 3"/>
              <a:gd name="T1" fmla="*/ 0 h 1588"/>
              <a:gd name="T2" fmla="*/ 2147483647 w 3"/>
              <a:gd name="T3" fmla="*/ 0 h 1588"/>
              <a:gd name="T4" fmla="*/ 0 w 3"/>
              <a:gd name="T5" fmla="*/ 0 h 1588"/>
              <a:gd name="T6" fmla="*/ 0 60000 65536"/>
              <a:gd name="T7" fmla="*/ 0 60000 65536"/>
              <a:gd name="T8" fmla="*/ 0 60000 65536"/>
              <a:gd name="T9" fmla="*/ 0 w 3"/>
              <a:gd name="T10" fmla="*/ 0 h 1588"/>
              <a:gd name="T11" fmla="*/ 3 w 3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1588">
                <a:moveTo>
                  <a:pt x="0" y="0"/>
                </a:move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39972" name="Freeform 12"/>
          <p:cNvSpPr>
            <a:spLocks/>
          </p:cNvSpPr>
          <p:nvPr/>
        </p:nvSpPr>
        <p:spPr bwMode="auto">
          <a:xfrm>
            <a:off x="4927600" y="2944813"/>
            <a:ext cx="1588" cy="3175"/>
          </a:xfrm>
          <a:custGeom>
            <a:avLst/>
            <a:gdLst>
              <a:gd name="T0" fmla="*/ 0 w 1588"/>
              <a:gd name="T1" fmla="*/ 0 h 2"/>
              <a:gd name="T2" fmla="*/ 0 w 1588"/>
              <a:gd name="T3" fmla="*/ 2147483647 h 2"/>
              <a:gd name="T4" fmla="*/ 0 w 1588"/>
              <a:gd name="T5" fmla="*/ 0 h 2"/>
              <a:gd name="T6" fmla="*/ 0 60000 65536"/>
              <a:gd name="T7" fmla="*/ 0 60000 65536"/>
              <a:gd name="T8" fmla="*/ 0 60000 65536"/>
              <a:gd name="T9" fmla="*/ 0 w 1588"/>
              <a:gd name="T10" fmla="*/ 0 h 2"/>
              <a:gd name="T11" fmla="*/ 1588 w 1588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2">
                <a:moveTo>
                  <a:pt x="0" y="0"/>
                </a:move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39973" name="Freeform 13"/>
          <p:cNvSpPr>
            <a:spLocks/>
          </p:cNvSpPr>
          <p:nvPr/>
        </p:nvSpPr>
        <p:spPr bwMode="auto">
          <a:xfrm>
            <a:off x="6526213" y="3144838"/>
            <a:ext cx="9525" cy="1587"/>
          </a:xfrm>
          <a:custGeom>
            <a:avLst/>
            <a:gdLst>
              <a:gd name="T0" fmla="*/ 0 w 6"/>
              <a:gd name="T1" fmla="*/ 0 h 2"/>
              <a:gd name="T2" fmla="*/ 0 w 6"/>
              <a:gd name="T3" fmla="*/ 2147483647 h 2"/>
              <a:gd name="T4" fmla="*/ 2147483647 w 6"/>
              <a:gd name="T5" fmla="*/ 2147483647 h 2"/>
              <a:gd name="T6" fmla="*/ 2147483647 w 6"/>
              <a:gd name="T7" fmla="*/ 2147483647 h 2"/>
              <a:gd name="T8" fmla="*/ 2147483647 w 6"/>
              <a:gd name="T9" fmla="*/ 0 h 2"/>
              <a:gd name="T10" fmla="*/ 2147483647 w 6"/>
              <a:gd name="T11" fmla="*/ 0 h 2"/>
              <a:gd name="T12" fmla="*/ 0 w 6"/>
              <a:gd name="T13" fmla="*/ 0 h 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2"/>
              <a:gd name="T23" fmla="*/ 6 w 6"/>
              <a:gd name="T24" fmla="*/ 2 h 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2">
                <a:moveTo>
                  <a:pt x="0" y="0"/>
                </a:moveTo>
                <a:lnTo>
                  <a:pt x="0" y="2"/>
                </a:lnTo>
                <a:lnTo>
                  <a:pt x="3" y="2"/>
                </a:lnTo>
                <a:lnTo>
                  <a:pt x="6" y="2"/>
                </a:lnTo>
                <a:lnTo>
                  <a:pt x="6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39974" name="Freeform 14"/>
          <p:cNvSpPr>
            <a:spLocks/>
          </p:cNvSpPr>
          <p:nvPr/>
        </p:nvSpPr>
        <p:spPr bwMode="auto">
          <a:xfrm>
            <a:off x="6164263" y="3287713"/>
            <a:ext cx="15875" cy="3175"/>
          </a:xfrm>
          <a:custGeom>
            <a:avLst/>
            <a:gdLst>
              <a:gd name="T0" fmla="*/ 0 w 9"/>
              <a:gd name="T1" fmla="*/ 0 h 3"/>
              <a:gd name="T2" fmla="*/ 2147483647 w 9"/>
              <a:gd name="T3" fmla="*/ 0 h 3"/>
              <a:gd name="T4" fmla="*/ 2147483647 w 9"/>
              <a:gd name="T5" fmla="*/ 0 h 3"/>
              <a:gd name="T6" fmla="*/ 2147483647 w 9"/>
              <a:gd name="T7" fmla="*/ 0 h 3"/>
              <a:gd name="T8" fmla="*/ 2147483647 w 9"/>
              <a:gd name="T9" fmla="*/ 2147483647 h 3"/>
              <a:gd name="T10" fmla="*/ 0 w 9"/>
              <a:gd name="T11" fmla="*/ 2147483647 h 3"/>
              <a:gd name="T12" fmla="*/ 0 w 9"/>
              <a:gd name="T13" fmla="*/ 0 h 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3"/>
              <a:gd name="T23" fmla="*/ 9 w 9"/>
              <a:gd name="T24" fmla="*/ 3 h 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3">
                <a:moveTo>
                  <a:pt x="0" y="0"/>
                </a:moveTo>
                <a:lnTo>
                  <a:pt x="3" y="0"/>
                </a:lnTo>
                <a:lnTo>
                  <a:pt x="9" y="0"/>
                </a:lnTo>
                <a:lnTo>
                  <a:pt x="6" y="0"/>
                </a:lnTo>
                <a:lnTo>
                  <a:pt x="6" y="3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39975" name="Freeform 15"/>
          <p:cNvSpPr>
            <a:spLocks/>
          </p:cNvSpPr>
          <p:nvPr/>
        </p:nvSpPr>
        <p:spPr bwMode="auto">
          <a:xfrm>
            <a:off x="6196013" y="3282950"/>
            <a:ext cx="7937" cy="4763"/>
          </a:xfrm>
          <a:custGeom>
            <a:avLst/>
            <a:gdLst>
              <a:gd name="T0" fmla="*/ 0 w 5"/>
              <a:gd name="T1" fmla="*/ 2147483647 h 3"/>
              <a:gd name="T2" fmla="*/ 0 w 5"/>
              <a:gd name="T3" fmla="*/ 0 h 3"/>
              <a:gd name="T4" fmla="*/ 2147483647 w 5"/>
              <a:gd name="T5" fmla="*/ 0 h 3"/>
              <a:gd name="T6" fmla="*/ 2147483647 w 5"/>
              <a:gd name="T7" fmla="*/ 2147483647 h 3"/>
              <a:gd name="T8" fmla="*/ 2147483647 w 5"/>
              <a:gd name="T9" fmla="*/ 0 h 3"/>
              <a:gd name="T10" fmla="*/ 0 w 5"/>
              <a:gd name="T11" fmla="*/ 0 h 3"/>
              <a:gd name="T12" fmla="*/ 0 w 5"/>
              <a:gd name="T13" fmla="*/ 2147483647 h 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"/>
              <a:gd name="T22" fmla="*/ 0 h 3"/>
              <a:gd name="T23" fmla="*/ 5 w 5"/>
              <a:gd name="T24" fmla="*/ 3 h 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" h="3">
                <a:moveTo>
                  <a:pt x="0" y="3"/>
                </a:moveTo>
                <a:lnTo>
                  <a:pt x="0" y="0"/>
                </a:lnTo>
                <a:lnTo>
                  <a:pt x="5" y="0"/>
                </a:lnTo>
                <a:lnTo>
                  <a:pt x="5" y="3"/>
                </a:lnTo>
                <a:lnTo>
                  <a:pt x="5" y="0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39976" name="Freeform 16"/>
          <p:cNvSpPr>
            <a:spLocks/>
          </p:cNvSpPr>
          <p:nvPr/>
        </p:nvSpPr>
        <p:spPr bwMode="auto">
          <a:xfrm>
            <a:off x="6140450" y="3290888"/>
            <a:ext cx="19050" cy="1587"/>
          </a:xfrm>
          <a:custGeom>
            <a:avLst/>
            <a:gdLst>
              <a:gd name="T0" fmla="*/ 0 w 11"/>
              <a:gd name="T1" fmla="*/ 0 h 1587"/>
              <a:gd name="T2" fmla="*/ 2147483647 w 11"/>
              <a:gd name="T3" fmla="*/ 0 h 1587"/>
              <a:gd name="T4" fmla="*/ 2147483647 w 11"/>
              <a:gd name="T5" fmla="*/ 0 h 1587"/>
              <a:gd name="T6" fmla="*/ 2147483647 w 11"/>
              <a:gd name="T7" fmla="*/ 0 h 1587"/>
              <a:gd name="T8" fmla="*/ 2147483647 w 11"/>
              <a:gd name="T9" fmla="*/ 0 h 1587"/>
              <a:gd name="T10" fmla="*/ 0 w 11"/>
              <a:gd name="T11" fmla="*/ 0 h 158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"/>
              <a:gd name="T19" fmla="*/ 0 h 1587"/>
              <a:gd name="T20" fmla="*/ 11 w 11"/>
              <a:gd name="T21" fmla="*/ 1587 h 158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" h="1587">
                <a:moveTo>
                  <a:pt x="0" y="0"/>
                </a:moveTo>
                <a:lnTo>
                  <a:pt x="6" y="0"/>
                </a:lnTo>
                <a:lnTo>
                  <a:pt x="11" y="0"/>
                </a:lnTo>
                <a:lnTo>
                  <a:pt x="8" y="0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39977" name="Freeform 17"/>
          <p:cNvSpPr>
            <a:spLocks/>
          </p:cNvSpPr>
          <p:nvPr/>
        </p:nvSpPr>
        <p:spPr bwMode="auto">
          <a:xfrm>
            <a:off x="6235700" y="3230563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0 w 2"/>
              <a:gd name="T5" fmla="*/ 0 h 1587"/>
              <a:gd name="T6" fmla="*/ 0 60000 65536"/>
              <a:gd name="T7" fmla="*/ 0 60000 65536"/>
              <a:gd name="T8" fmla="*/ 0 60000 65536"/>
              <a:gd name="T9" fmla="*/ 0 w 2"/>
              <a:gd name="T10" fmla="*/ 0 h 1587"/>
              <a:gd name="T11" fmla="*/ 2 w 2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39978" name="Freeform 18"/>
          <p:cNvSpPr>
            <a:spLocks/>
          </p:cNvSpPr>
          <p:nvPr/>
        </p:nvSpPr>
        <p:spPr bwMode="auto">
          <a:xfrm>
            <a:off x="5110163" y="2889250"/>
            <a:ext cx="6350" cy="1588"/>
          </a:xfrm>
          <a:custGeom>
            <a:avLst/>
            <a:gdLst>
              <a:gd name="T0" fmla="*/ 0 w 3"/>
              <a:gd name="T1" fmla="*/ 0 h 1588"/>
              <a:gd name="T2" fmla="*/ 2147483647 w 3"/>
              <a:gd name="T3" fmla="*/ 0 h 1588"/>
              <a:gd name="T4" fmla="*/ 0 w 3"/>
              <a:gd name="T5" fmla="*/ 0 h 1588"/>
              <a:gd name="T6" fmla="*/ 0 60000 65536"/>
              <a:gd name="T7" fmla="*/ 0 60000 65536"/>
              <a:gd name="T8" fmla="*/ 0 60000 65536"/>
              <a:gd name="T9" fmla="*/ 0 w 3"/>
              <a:gd name="T10" fmla="*/ 0 h 1588"/>
              <a:gd name="T11" fmla="*/ 3 w 3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1588">
                <a:moveTo>
                  <a:pt x="0" y="0"/>
                </a:move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39979" name="Freeform 19"/>
          <p:cNvSpPr>
            <a:spLocks/>
          </p:cNvSpPr>
          <p:nvPr/>
        </p:nvSpPr>
        <p:spPr bwMode="auto">
          <a:xfrm>
            <a:off x="7194550" y="2509838"/>
            <a:ext cx="9525" cy="6350"/>
          </a:xfrm>
          <a:custGeom>
            <a:avLst/>
            <a:gdLst>
              <a:gd name="T0" fmla="*/ 0 w 6"/>
              <a:gd name="T1" fmla="*/ 2147483647 h 5"/>
              <a:gd name="T2" fmla="*/ 0 w 6"/>
              <a:gd name="T3" fmla="*/ 0 h 5"/>
              <a:gd name="T4" fmla="*/ 2147483647 w 6"/>
              <a:gd name="T5" fmla="*/ 0 h 5"/>
              <a:gd name="T6" fmla="*/ 2147483647 w 6"/>
              <a:gd name="T7" fmla="*/ 0 h 5"/>
              <a:gd name="T8" fmla="*/ 2147483647 w 6"/>
              <a:gd name="T9" fmla="*/ 2147483647 h 5"/>
              <a:gd name="T10" fmla="*/ 2147483647 w 6"/>
              <a:gd name="T11" fmla="*/ 2147483647 h 5"/>
              <a:gd name="T12" fmla="*/ 0 w 6"/>
              <a:gd name="T13" fmla="*/ 2147483647 h 5"/>
              <a:gd name="T14" fmla="*/ 0 w 6"/>
              <a:gd name="T15" fmla="*/ 2147483647 h 5"/>
              <a:gd name="T16" fmla="*/ 0 w 6"/>
              <a:gd name="T17" fmla="*/ 2147483647 h 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"/>
              <a:gd name="T28" fmla="*/ 0 h 5"/>
              <a:gd name="T29" fmla="*/ 6 w 6"/>
              <a:gd name="T30" fmla="*/ 5 h 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" h="5">
                <a:moveTo>
                  <a:pt x="0" y="3"/>
                </a:moveTo>
                <a:lnTo>
                  <a:pt x="0" y="0"/>
                </a:lnTo>
                <a:lnTo>
                  <a:pt x="3" y="0"/>
                </a:lnTo>
                <a:lnTo>
                  <a:pt x="6" y="0"/>
                </a:lnTo>
                <a:lnTo>
                  <a:pt x="6" y="3"/>
                </a:lnTo>
                <a:lnTo>
                  <a:pt x="3" y="3"/>
                </a:lnTo>
                <a:lnTo>
                  <a:pt x="0" y="3"/>
                </a:lnTo>
                <a:lnTo>
                  <a:pt x="0" y="5"/>
                </a:lnTo>
                <a:lnTo>
                  <a:pt x="0" y="3"/>
                </a:lnTo>
                <a:close/>
              </a:path>
            </a:pathLst>
          </a:custGeom>
          <a:solidFill>
            <a:srgbClr val="FFCC00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39980" name="Rectangle 20"/>
          <p:cNvSpPr>
            <a:spLocks noChangeArrowheads="1"/>
          </p:cNvSpPr>
          <p:nvPr/>
        </p:nvSpPr>
        <p:spPr bwMode="auto">
          <a:xfrm>
            <a:off x="4829175" y="3625850"/>
            <a:ext cx="6350" cy="476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39981" name="Freeform 21"/>
          <p:cNvSpPr>
            <a:spLocks/>
          </p:cNvSpPr>
          <p:nvPr/>
        </p:nvSpPr>
        <p:spPr bwMode="auto">
          <a:xfrm>
            <a:off x="6126163" y="3298825"/>
            <a:ext cx="9525" cy="4763"/>
          </a:xfrm>
          <a:custGeom>
            <a:avLst/>
            <a:gdLst>
              <a:gd name="T0" fmla="*/ 0 w 6"/>
              <a:gd name="T1" fmla="*/ 0 h 3"/>
              <a:gd name="T2" fmla="*/ 2147483647 w 6"/>
              <a:gd name="T3" fmla="*/ 0 h 3"/>
              <a:gd name="T4" fmla="*/ 2147483647 w 6"/>
              <a:gd name="T5" fmla="*/ 0 h 3"/>
              <a:gd name="T6" fmla="*/ 2147483647 w 6"/>
              <a:gd name="T7" fmla="*/ 0 h 3"/>
              <a:gd name="T8" fmla="*/ 2147483647 w 6"/>
              <a:gd name="T9" fmla="*/ 2147483647 h 3"/>
              <a:gd name="T10" fmla="*/ 0 w 6"/>
              <a:gd name="T11" fmla="*/ 2147483647 h 3"/>
              <a:gd name="T12" fmla="*/ 0 w 6"/>
              <a:gd name="T13" fmla="*/ 0 h 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3"/>
              <a:gd name="T23" fmla="*/ 6 w 6"/>
              <a:gd name="T24" fmla="*/ 3 h 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3">
                <a:moveTo>
                  <a:pt x="0" y="0"/>
                </a:moveTo>
                <a:lnTo>
                  <a:pt x="3" y="0"/>
                </a:lnTo>
                <a:lnTo>
                  <a:pt x="6" y="0"/>
                </a:lnTo>
                <a:lnTo>
                  <a:pt x="3" y="0"/>
                </a:lnTo>
                <a:lnTo>
                  <a:pt x="3" y="3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39982" name="Freeform 22"/>
          <p:cNvSpPr>
            <a:spLocks/>
          </p:cNvSpPr>
          <p:nvPr/>
        </p:nvSpPr>
        <p:spPr bwMode="auto">
          <a:xfrm>
            <a:off x="5619750" y="2390775"/>
            <a:ext cx="15875" cy="31750"/>
          </a:xfrm>
          <a:custGeom>
            <a:avLst/>
            <a:gdLst>
              <a:gd name="T0" fmla="*/ 0 w 9"/>
              <a:gd name="T1" fmla="*/ 2147483647 h 23"/>
              <a:gd name="T2" fmla="*/ 0 w 9"/>
              <a:gd name="T3" fmla="*/ 2147483647 h 23"/>
              <a:gd name="T4" fmla="*/ 2147483647 w 9"/>
              <a:gd name="T5" fmla="*/ 2147483647 h 23"/>
              <a:gd name="T6" fmla="*/ 2147483647 w 9"/>
              <a:gd name="T7" fmla="*/ 2147483647 h 23"/>
              <a:gd name="T8" fmla="*/ 2147483647 w 9"/>
              <a:gd name="T9" fmla="*/ 2147483647 h 23"/>
              <a:gd name="T10" fmla="*/ 2147483647 w 9"/>
              <a:gd name="T11" fmla="*/ 2147483647 h 23"/>
              <a:gd name="T12" fmla="*/ 2147483647 w 9"/>
              <a:gd name="T13" fmla="*/ 0 h 23"/>
              <a:gd name="T14" fmla="*/ 2147483647 w 9"/>
              <a:gd name="T15" fmla="*/ 0 h 23"/>
              <a:gd name="T16" fmla="*/ 0 w 9"/>
              <a:gd name="T17" fmla="*/ 2147483647 h 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"/>
              <a:gd name="T28" fmla="*/ 0 h 23"/>
              <a:gd name="T29" fmla="*/ 9 w 9"/>
              <a:gd name="T30" fmla="*/ 23 h 2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" h="23">
                <a:moveTo>
                  <a:pt x="0" y="12"/>
                </a:moveTo>
                <a:lnTo>
                  <a:pt x="0" y="20"/>
                </a:lnTo>
                <a:lnTo>
                  <a:pt x="6" y="23"/>
                </a:lnTo>
                <a:lnTo>
                  <a:pt x="9" y="15"/>
                </a:lnTo>
                <a:lnTo>
                  <a:pt x="6" y="9"/>
                </a:lnTo>
                <a:lnTo>
                  <a:pt x="9" y="9"/>
                </a:lnTo>
                <a:lnTo>
                  <a:pt x="9" y="0"/>
                </a:lnTo>
                <a:lnTo>
                  <a:pt x="6" y="0"/>
                </a:lnTo>
                <a:lnTo>
                  <a:pt x="0" y="12"/>
                </a:lnTo>
                <a:close/>
              </a:path>
            </a:pathLst>
          </a:custGeom>
          <a:noFill/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39983" name="Freeform 23"/>
          <p:cNvSpPr>
            <a:spLocks/>
          </p:cNvSpPr>
          <p:nvPr/>
        </p:nvSpPr>
        <p:spPr bwMode="auto">
          <a:xfrm>
            <a:off x="5640388" y="2379663"/>
            <a:ext cx="17462" cy="19050"/>
          </a:xfrm>
          <a:custGeom>
            <a:avLst/>
            <a:gdLst>
              <a:gd name="T0" fmla="*/ 0 w 9"/>
              <a:gd name="T1" fmla="*/ 2147483647 h 14"/>
              <a:gd name="T2" fmla="*/ 2147483647 w 9"/>
              <a:gd name="T3" fmla="*/ 2147483647 h 14"/>
              <a:gd name="T4" fmla="*/ 2147483647 w 9"/>
              <a:gd name="T5" fmla="*/ 2147483647 h 14"/>
              <a:gd name="T6" fmla="*/ 2147483647 w 9"/>
              <a:gd name="T7" fmla="*/ 2147483647 h 14"/>
              <a:gd name="T8" fmla="*/ 2147483647 w 9"/>
              <a:gd name="T9" fmla="*/ 2147483647 h 14"/>
              <a:gd name="T10" fmla="*/ 2147483647 w 9"/>
              <a:gd name="T11" fmla="*/ 2147483647 h 14"/>
              <a:gd name="T12" fmla="*/ 2147483647 w 9"/>
              <a:gd name="T13" fmla="*/ 0 h 14"/>
              <a:gd name="T14" fmla="*/ 0 w 9"/>
              <a:gd name="T15" fmla="*/ 2147483647 h 14"/>
              <a:gd name="T16" fmla="*/ 0 w 9"/>
              <a:gd name="T17" fmla="*/ 2147483647 h 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"/>
              <a:gd name="T28" fmla="*/ 0 h 14"/>
              <a:gd name="T29" fmla="*/ 9 w 9"/>
              <a:gd name="T30" fmla="*/ 14 h 1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" h="14">
                <a:moveTo>
                  <a:pt x="0" y="14"/>
                </a:moveTo>
                <a:lnTo>
                  <a:pt x="6" y="14"/>
                </a:lnTo>
                <a:lnTo>
                  <a:pt x="3" y="11"/>
                </a:lnTo>
                <a:lnTo>
                  <a:pt x="6" y="5"/>
                </a:lnTo>
                <a:lnTo>
                  <a:pt x="9" y="5"/>
                </a:lnTo>
                <a:lnTo>
                  <a:pt x="9" y="3"/>
                </a:lnTo>
                <a:lnTo>
                  <a:pt x="3" y="0"/>
                </a:lnTo>
                <a:lnTo>
                  <a:pt x="0" y="3"/>
                </a:lnTo>
                <a:lnTo>
                  <a:pt x="0" y="14"/>
                </a:lnTo>
                <a:close/>
              </a:path>
            </a:pathLst>
          </a:custGeom>
          <a:noFill/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39984" name="Freeform 24"/>
          <p:cNvSpPr>
            <a:spLocks/>
          </p:cNvSpPr>
          <p:nvPr/>
        </p:nvSpPr>
        <p:spPr bwMode="auto">
          <a:xfrm>
            <a:off x="7277100" y="2482850"/>
            <a:ext cx="11113" cy="6350"/>
          </a:xfrm>
          <a:custGeom>
            <a:avLst/>
            <a:gdLst>
              <a:gd name="T0" fmla="*/ 0 w 6"/>
              <a:gd name="T1" fmla="*/ 2147483647 h 5"/>
              <a:gd name="T2" fmla="*/ 2147483647 w 6"/>
              <a:gd name="T3" fmla="*/ 2147483647 h 5"/>
              <a:gd name="T4" fmla="*/ 2147483647 w 6"/>
              <a:gd name="T5" fmla="*/ 2147483647 h 5"/>
              <a:gd name="T6" fmla="*/ 0 w 6"/>
              <a:gd name="T7" fmla="*/ 2147483647 h 5"/>
              <a:gd name="T8" fmla="*/ 2147483647 w 6"/>
              <a:gd name="T9" fmla="*/ 2147483647 h 5"/>
              <a:gd name="T10" fmla="*/ 2147483647 w 6"/>
              <a:gd name="T11" fmla="*/ 2147483647 h 5"/>
              <a:gd name="T12" fmla="*/ 2147483647 w 6"/>
              <a:gd name="T13" fmla="*/ 2147483647 h 5"/>
              <a:gd name="T14" fmla="*/ 2147483647 w 6"/>
              <a:gd name="T15" fmla="*/ 0 h 5"/>
              <a:gd name="T16" fmla="*/ 2147483647 w 6"/>
              <a:gd name="T17" fmla="*/ 0 h 5"/>
              <a:gd name="T18" fmla="*/ 2147483647 w 6"/>
              <a:gd name="T19" fmla="*/ 2147483647 h 5"/>
              <a:gd name="T20" fmla="*/ 0 w 6"/>
              <a:gd name="T21" fmla="*/ 2147483647 h 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"/>
              <a:gd name="T34" fmla="*/ 0 h 5"/>
              <a:gd name="T35" fmla="*/ 6 w 6"/>
              <a:gd name="T36" fmla="*/ 5 h 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" h="5">
                <a:moveTo>
                  <a:pt x="0" y="2"/>
                </a:moveTo>
                <a:lnTo>
                  <a:pt x="3" y="2"/>
                </a:lnTo>
                <a:lnTo>
                  <a:pt x="3" y="5"/>
                </a:lnTo>
                <a:lnTo>
                  <a:pt x="0" y="5"/>
                </a:lnTo>
                <a:lnTo>
                  <a:pt x="3" y="5"/>
                </a:lnTo>
                <a:lnTo>
                  <a:pt x="6" y="5"/>
                </a:lnTo>
                <a:lnTo>
                  <a:pt x="6" y="2"/>
                </a:lnTo>
                <a:lnTo>
                  <a:pt x="6" y="0"/>
                </a:ln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close/>
              </a:path>
            </a:pathLst>
          </a:custGeom>
          <a:solidFill>
            <a:srgbClr val="FFCC00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39985" name="Freeform 25"/>
          <p:cNvSpPr>
            <a:spLocks/>
          </p:cNvSpPr>
          <p:nvPr/>
        </p:nvSpPr>
        <p:spPr bwMode="auto">
          <a:xfrm>
            <a:off x="7272338" y="1255713"/>
            <a:ext cx="11112" cy="1587"/>
          </a:xfrm>
          <a:custGeom>
            <a:avLst/>
            <a:gdLst>
              <a:gd name="T0" fmla="*/ 0 w 6"/>
              <a:gd name="T1" fmla="*/ 0 h 1587"/>
              <a:gd name="T2" fmla="*/ 2147483647 w 6"/>
              <a:gd name="T3" fmla="*/ 0 h 1587"/>
              <a:gd name="T4" fmla="*/ 2147483647 w 6"/>
              <a:gd name="T5" fmla="*/ 0 h 1587"/>
              <a:gd name="T6" fmla="*/ 2147483647 w 6"/>
              <a:gd name="T7" fmla="*/ 0 h 1587"/>
              <a:gd name="T8" fmla="*/ 0 w 6"/>
              <a:gd name="T9" fmla="*/ 0 h 15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1587"/>
              <a:gd name="T17" fmla="*/ 6 w 6"/>
              <a:gd name="T18" fmla="*/ 1587 h 15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1587">
                <a:moveTo>
                  <a:pt x="0" y="0"/>
                </a:moveTo>
                <a:lnTo>
                  <a:pt x="3" y="0"/>
                </a:lnTo>
                <a:lnTo>
                  <a:pt x="6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A5002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39986" name="Freeform 26"/>
          <p:cNvSpPr>
            <a:spLocks/>
          </p:cNvSpPr>
          <p:nvPr/>
        </p:nvSpPr>
        <p:spPr bwMode="auto">
          <a:xfrm flipH="1">
            <a:off x="6072188" y="4029075"/>
            <a:ext cx="187325" cy="2466975"/>
          </a:xfrm>
          <a:custGeom>
            <a:avLst/>
            <a:gdLst>
              <a:gd name="T0" fmla="*/ 0 w 3"/>
              <a:gd name="T1" fmla="*/ 0 h 2466975"/>
              <a:gd name="T2" fmla="*/ 2147483647 w 3"/>
              <a:gd name="T3" fmla="*/ 0 h 2466975"/>
              <a:gd name="T4" fmla="*/ 0 w 3"/>
              <a:gd name="T5" fmla="*/ 0 h 2466975"/>
              <a:gd name="T6" fmla="*/ 0 60000 65536"/>
              <a:gd name="T7" fmla="*/ 0 60000 65536"/>
              <a:gd name="T8" fmla="*/ 0 60000 65536"/>
              <a:gd name="T9" fmla="*/ 0 w 3"/>
              <a:gd name="T10" fmla="*/ 0 h 2466975"/>
              <a:gd name="T11" fmla="*/ 3 w 3"/>
              <a:gd name="T12" fmla="*/ 2466975 h 24669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2466975">
                <a:moveTo>
                  <a:pt x="0" y="0"/>
                </a:move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39987" name="Freeform 27"/>
          <p:cNvSpPr>
            <a:spLocks/>
          </p:cNvSpPr>
          <p:nvPr/>
        </p:nvSpPr>
        <p:spPr bwMode="auto">
          <a:xfrm>
            <a:off x="4405313" y="4194175"/>
            <a:ext cx="536575" cy="631825"/>
          </a:xfrm>
          <a:custGeom>
            <a:avLst/>
            <a:gdLst>
              <a:gd name="T0" fmla="*/ 2147483647 w 338"/>
              <a:gd name="T1" fmla="*/ 0 h 398"/>
              <a:gd name="T2" fmla="*/ 2147483647 w 338"/>
              <a:gd name="T3" fmla="*/ 2147483647 h 398"/>
              <a:gd name="T4" fmla="*/ 2147483647 w 338"/>
              <a:gd name="T5" fmla="*/ 2147483647 h 398"/>
              <a:gd name="T6" fmla="*/ 2147483647 w 338"/>
              <a:gd name="T7" fmla="*/ 2147483647 h 398"/>
              <a:gd name="T8" fmla="*/ 2147483647 w 338"/>
              <a:gd name="T9" fmla="*/ 2147483647 h 398"/>
              <a:gd name="T10" fmla="*/ 2147483647 w 338"/>
              <a:gd name="T11" fmla="*/ 2147483647 h 398"/>
              <a:gd name="T12" fmla="*/ 2147483647 w 338"/>
              <a:gd name="T13" fmla="*/ 2147483647 h 398"/>
              <a:gd name="T14" fmla="*/ 2147483647 w 338"/>
              <a:gd name="T15" fmla="*/ 2147483647 h 398"/>
              <a:gd name="T16" fmla="*/ 2147483647 w 338"/>
              <a:gd name="T17" fmla="*/ 2147483647 h 398"/>
              <a:gd name="T18" fmla="*/ 2147483647 w 338"/>
              <a:gd name="T19" fmla="*/ 2147483647 h 398"/>
              <a:gd name="T20" fmla="*/ 2147483647 w 338"/>
              <a:gd name="T21" fmla="*/ 2147483647 h 398"/>
              <a:gd name="T22" fmla="*/ 2147483647 w 338"/>
              <a:gd name="T23" fmla="*/ 2147483647 h 398"/>
              <a:gd name="T24" fmla="*/ 2147483647 w 338"/>
              <a:gd name="T25" fmla="*/ 2147483647 h 398"/>
              <a:gd name="T26" fmla="*/ 2147483647 w 338"/>
              <a:gd name="T27" fmla="*/ 2147483647 h 398"/>
              <a:gd name="T28" fmla="*/ 2147483647 w 338"/>
              <a:gd name="T29" fmla="*/ 2147483647 h 398"/>
              <a:gd name="T30" fmla="*/ 2147483647 w 338"/>
              <a:gd name="T31" fmla="*/ 2147483647 h 398"/>
              <a:gd name="T32" fmla="*/ 2147483647 w 338"/>
              <a:gd name="T33" fmla="*/ 2147483647 h 398"/>
              <a:gd name="T34" fmla="*/ 2147483647 w 338"/>
              <a:gd name="T35" fmla="*/ 2147483647 h 398"/>
              <a:gd name="T36" fmla="*/ 2147483647 w 338"/>
              <a:gd name="T37" fmla="*/ 2147483647 h 398"/>
              <a:gd name="T38" fmla="*/ 2147483647 w 338"/>
              <a:gd name="T39" fmla="*/ 2147483647 h 398"/>
              <a:gd name="T40" fmla="*/ 2147483647 w 338"/>
              <a:gd name="T41" fmla="*/ 2147483647 h 398"/>
              <a:gd name="T42" fmla="*/ 0 w 338"/>
              <a:gd name="T43" fmla="*/ 2147483647 h 398"/>
              <a:gd name="T44" fmla="*/ 2147483647 w 338"/>
              <a:gd name="T45" fmla="*/ 2147483647 h 398"/>
              <a:gd name="T46" fmla="*/ 2147483647 w 338"/>
              <a:gd name="T47" fmla="*/ 2147483647 h 398"/>
              <a:gd name="T48" fmla="*/ 2147483647 w 338"/>
              <a:gd name="T49" fmla="*/ 2147483647 h 398"/>
              <a:gd name="T50" fmla="*/ 2147483647 w 338"/>
              <a:gd name="T51" fmla="*/ 2147483647 h 398"/>
              <a:gd name="T52" fmla="*/ 2147483647 w 338"/>
              <a:gd name="T53" fmla="*/ 2147483647 h 398"/>
              <a:gd name="T54" fmla="*/ 2147483647 w 338"/>
              <a:gd name="T55" fmla="*/ 2147483647 h 398"/>
              <a:gd name="T56" fmla="*/ 2147483647 w 338"/>
              <a:gd name="T57" fmla="*/ 2147483647 h 398"/>
              <a:gd name="T58" fmla="*/ 2147483647 w 338"/>
              <a:gd name="T59" fmla="*/ 2147483647 h 398"/>
              <a:gd name="T60" fmla="*/ 2147483647 w 338"/>
              <a:gd name="T61" fmla="*/ 2147483647 h 398"/>
              <a:gd name="T62" fmla="*/ 2147483647 w 338"/>
              <a:gd name="T63" fmla="*/ 2147483647 h 398"/>
              <a:gd name="T64" fmla="*/ 2147483647 w 338"/>
              <a:gd name="T65" fmla="*/ 2147483647 h 398"/>
              <a:gd name="T66" fmla="*/ 2147483647 w 338"/>
              <a:gd name="T67" fmla="*/ 2147483647 h 398"/>
              <a:gd name="T68" fmla="*/ 2147483647 w 338"/>
              <a:gd name="T69" fmla="*/ 2147483647 h 39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38"/>
              <a:gd name="T106" fmla="*/ 0 h 398"/>
              <a:gd name="T107" fmla="*/ 338 w 338"/>
              <a:gd name="T108" fmla="*/ 398 h 39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38" h="398">
                <a:moveTo>
                  <a:pt x="170" y="4"/>
                </a:moveTo>
                <a:lnTo>
                  <a:pt x="195" y="0"/>
                </a:lnTo>
                <a:lnTo>
                  <a:pt x="211" y="16"/>
                </a:lnTo>
                <a:lnTo>
                  <a:pt x="214" y="34"/>
                </a:lnTo>
                <a:lnTo>
                  <a:pt x="220" y="39"/>
                </a:lnTo>
                <a:lnTo>
                  <a:pt x="233" y="35"/>
                </a:lnTo>
                <a:lnTo>
                  <a:pt x="271" y="48"/>
                </a:lnTo>
                <a:lnTo>
                  <a:pt x="283" y="42"/>
                </a:lnTo>
                <a:lnTo>
                  <a:pt x="297" y="41"/>
                </a:lnTo>
                <a:lnTo>
                  <a:pt x="307" y="52"/>
                </a:lnTo>
                <a:lnTo>
                  <a:pt x="316" y="70"/>
                </a:lnTo>
                <a:lnTo>
                  <a:pt x="329" y="82"/>
                </a:lnTo>
                <a:lnTo>
                  <a:pt x="338" y="88"/>
                </a:lnTo>
                <a:lnTo>
                  <a:pt x="334" y="94"/>
                </a:lnTo>
                <a:lnTo>
                  <a:pt x="306" y="101"/>
                </a:lnTo>
                <a:lnTo>
                  <a:pt x="274" y="116"/>
                </a:lnTo>
                <a:lnTo>
                  <a:pt x="275" y="140"/>
                </a:lnTo>
                <a:lnTo>
                  <a:pt x="256" y="153"/>
                </a:lnTo>
                <a:lnTo>
                  <a:pt x="240" y="164"/>
                </a:lnTo>
                <a:lnTo>
                  <a:pt x="239" y="188"/>
                </a:lnTo>
                <a:lnTo>
                  <a:pt x="239" y="203"/>
                </a:lnTo>
                <a:lnTo>
                  <a:pt x="226" y="214"/>
                </a:lnTo>
                <a:lnTo>
                  <a:pt x="216" y="203"/>
                </a:lnTo>
                <a:lnTo>
                  <a:pt x="198" y="207"/>
                </a:lnTo>
                <a:lnTo>
                  <a:pt x="197" y="215"/>
                </a:lnTo>
                <a:lnTo>
                  <a:pt x="194" y="235"/>
                </a:lnTo>
                <a:lnTo>
                  <a:pt x="200" y="242"/>
                </a:lnTo>
                <a:lnTo>
                  <a:pt x="197" y="262"/>
                </a:lnTo>
                <a:lnTo>
                  <a:pt x="185" y="271"/>
                </a:lnTo>
                <a:lnTo>
                  <a:pt x="170" y="286"/>
                </a:lnTo>
                <a:lnTo>
                  <a:pt x="165" y="299"/>
                </a:lnTo>
                <a:lnTo>
                  <a:pt x="168" y="323"/>
                </a:lnTo>
                <a:lnTo>
                  <a:pt x="179" y="337"/>
                </a:lnTo>
                <a:lnTo>
                  <a:pt x="172" y="345"/>
                </a:lnTo>
                <a:lnTo>
                  <a:pt x="140" y="353"/>
                </a:lnTo>
                <a:lnTo>
                  <a:pt x="128" y="363"/>
                </a:lnTo>
                <a:lnTo>
                  <a:pt x="127" y="374"/>
                </a:lnTo>
                <a:lnTo>
                  <a:pt x="127" y="394"/>
                </a:lnTo>
                <a:lnTo>
                  <a:pt x="90" y="394"/>
                </a:lnTo>
                <a:lnTo>
                  <a:pt x="66" y="398"/>
                </a:lnTo>
                <a:lnTo>
                  <a:pt x="36" y="370"/>
                </a:lnTo>
                <a:lnTo>
                  <a:pt x="20" y="370"/>
                </a:lnTo>
                <a:lnTo>
                  <a:pt x="7" y="370"/>
                </a:lnTo>
                <a:lnTo>
                  <a:pt x="0" y="361"/>
                </a:lnTo>
                <a:lnTo>
                  <a:pt x="7" y="350"/>
                </a:lnTo>
                <a:lnTo>
                  <a:pt x="25" y="331"/>
                </a:lnTo>
                <a:lnTo>
                  <a:pt x="34" y="310"/>
                </a:lnTo>
                <a:lnTo>
                  <a:pt x="52" y="286"/>
                </a:lnTo>
                <a:lnTo>
                  <a:pt x="57" y="273"/>
                </a:lnTo>
                <a:lnTo>
                  <a:pt x="48" y="263"/>
                </a:lnTo>
                <a:lnTo>
                  <a:pt x="36" y="254"/>
                </a:lnTo>
                <a:lnTo>
                  <a:pt x="34" y="248"/>
                </a:lnTo>
                <a:lnTo>
                  <a:pt x="48" y="244"/>
                </a:lnTo>
                <a:lnTo>
                  <a:pt x="57" y="230"/>
                </a:lnTo>
                <a:lnTo>
                  <a:pt x="41" y="226"/>
                </a:lnTo>
                <a:lnTo>
                  <a:pt x="25" y="233"/>
                </a:lnTo>
                <a:lnTo>
                  <a:pt x="25" y="216"/>
                </a:lnTo>
                <a:lnTo>
                  <a:pt x="34" y="207"/>
                </a:lnTo>
                <a:lnTo>
                  <a:pt x="41" y="196"/>
                </a:lnTo>
                <a:lnTo>
                  <a:pt x="45" y="183"/>
                </a:lnTo>
                <a:lnTo>
                  <a:pt x="48" y="173"/>
                </a:lnTo>
                <a:lnTo>
                  <a:pt x="57" y="170"/>
                </a:lnTo>
                <a:lnTo>
                  <a:pt x="70" y="177"/>
                </a:lnTo>
                <a:lnTo>
                  <a:pt x="90" y="153"/>
                </a:lnTo>
                <a:lnTo>
                  <a:pt x="102" y="136"/>
                </a:lnTo>
                <a:lnTo>
                  <a:pt x="134" y="106"/>
                </a:lnTo>
                <a:lnTo>
                  <a:pt x="134" y="93"/>
                </a:lnTo>
                <a:lnTo>
                  <a:pt x="151" y="72"/>
                </a:lnTo>
                <a:lnTo>
                  <a:pt x="156" y="48"/>
                </a:lnTo>
                <a:lnTo>
                  <a:pt x="163" y="35"/>
                </a:lnTo>
                <a:lnTo>
                  <a:pt x="170" y="4"/>
                </a:lnTo>
                <a:close/>
              </a:path>
            </a:pathLst>
          </a:custGeom>
          <a:solidFill>
            <a:srgbClr val="C0C0FF"/>
          </a:solidFill>
          <a:ln w="1905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grpSp>
        <p:nvGrpSpPr>
          <p:cNvPr id="39988" name="Group 28"/>
          <p:cNvGrpSpPr>
            <a:grpSpLocks/>
          </p:cNvGrpSpPr>
          <p:nvPr/>
        </p:nvGrpSpPr>
        <p:grpSpPr bwMode="auto">
          <a:xfrm>
            <a:off x="4606925" y="3997325"/>
            <a:ext cx="1473200" cy="1038225"/>
            <a:chOff x="1567" y="3048"/>
            <a:chExt cx="928" cy="654"/>
          </a:xfrm>
        </p:grpSpPr>
        <p:sp>
          <p:nvSpPr>
            <p:cNvPr id="40059" name="Freeform 29"/>
            <p:cNvSpPr>
              <a:spLocks/>
            </p:cNvSpPr>
            <p:nvPr/>
          </p:nvSpPr>
          <p:spPr bwMode="auto">
            <a:xfrm>
              <a:off x="1567" y="3048"/>
              <a:ext cx="894" cy="654"/>
            </a:xfrm>
            <a:custGeom>
              <a:avLst/>
              <a:gdLst>
                <a:gd name="T0" fmla="*/ 41 w 894"/>
                <a:gd name="T1" fmla="*/ 118 h 654"/>
                <a:gd name="T2" fmla="*/ 70 w 894"/>
                <a:gd name="T3" fmla="*/ 71 h 654"/>
                <a:gd name="T4" fmla="*/ 62 w 894"/>
                <a:gd name="T5" fmla="*/ 53 h 654"/>
                <a:gd name="T6" fmla="*/ 48 w 894"/>
                <a:gd name="T7" fmla="*/ 38 h 654"/>
                <a:gd name="T8" fmla="*/ 99 w 894"/>
                <a:gd name="T9" fmla="*/ 17 h 654"/>
                <a:gd name="T10" fmla="*/ 134 w 894"/>
                <a:gd name="T11" fmla="*/ 10 h 654"/>
                <a:gd name="T12" fmla="*/ 172 w 894"/>
                <a:gd name="T13" fmla="*/ 4 h 654"/>
                <a:gd name="T14" fmla="*/ 244 w 894"/>
                <a:gd name="T15" fmla="*/ 51 h 654"/>
                <a:gd name="T16" fmla="*/ 297 w 894"/>
                <a:gd name="T17" fmla="*/ 53 h 654"/>
                <a:gd name="T18" fmla="*/ 440 w 894"/>
                <a:gd name="T19" fmla="*/ 109 h 654"/>
                <a:gd name="T20" fmla="*/ 501 w 894"/>
                <a:gd name="T21" fmla="*/ 121 h 654"/>
                <a:gd name="T22" fmla="*/ 543 w 894"/>
                <a:gd name="T23" fmla="*/ 148 h 654"/>
                <a:gd name="T24" fmla="*/ 584 w 894"/>
                <a:gd name="T25" fmla="*/ 152 h 654"/>
                <a:gd name="T26" fmla="*/ 584 w 894"/>
                <a:gd name="T27" fmla="*/ 169 h 654"/>
                <a:gd name="T28" fmla="*/ 648 w 894"/>
                <a:gd name="T29" fmla="*/ 219 h 654"/>
                <a:gd name="T30" fmla="*/ 702 w 894"/>
                <a:gd name="T31" fmla="*/ 240 h 654"/>
                <a:gd name="T32" fmla="*/ 783 w 894"/>
                <a:gd name="T33" fmla="*/ 260 h 654"/>
                <a:gd name="T34" fmla="*/ 799 w 894"/>
                <a:gd name="T35" fmla="*/ 283 h 654"/>
                <a:gd name="T36" fmla="*/ 831 w 894"/>
                <a:gd name="T37" fmla="*/ 294 h 654"/>
                <a:gd name="T38" fmla="*/ 865 w 894"/>
                <a:gd name="T39" fmla="*/ 294 h 654"/>
                <a:gd name="T40" fmla="*/ 885 w 894"/>
                <a:gd name="T41" fmla="*/ 294 h 654"/>
                <a:gd name="T42" fmla="*/ 894 w 894"/>
                <a:gd name="T43" fmla="*/ 324 h 654"/>
                <a:gd name="T44" fmla="*/ 817 w 894"/>
                <a:gd name="T45" fmla="*/ 374 h 654"/>
                <a:gd name="T46" fmla="*/ 706 w 894"/>
                <a:gd name="T47" fmla="*/ 391 h 654"/>
                <a:gd name="T48" fmla="*/ 677 w 894"/>
                <a:gd name="T49" fmla="*/ 414 h 654"/>
                <a:gd name="T50" fmla="*/ 644 w 894"/>
                <a:gd name="T51" fmla="*/ 425 h 654"/>
                <a:gd name="T52" fmla="*/ 612 w 894"/>
                <a:gd name="T53" fmla="*/ 455 h 654"/>
                <a:gd name="T54" fmla="*/ 575 w 894"/>
                <a:gd name="T55" fmla="*/ 475 h 654"/>
                <a:gd name="T56" fmla="*/ 587 w 894"/>
                <a:gd name="T57" fmla="*/ 511 h 654"/>
                <a:gd name="T58" fmla="*/ 591 w 894"/>
                <a:gd name="T59" fmla="*/ 539 h 654"/>
                <a:gd name="T60" fmla="*/ 571 w 894"/>
                <a:gd name="T61" fmla="*/ 550 h 654"/>
                <a:gd name="T62" fmla="*/ 514 w 894"/>
                <a:gd name="T63" fmla="*/ 590 h 654"/>
                <a:gd name="T64" fmla="*/ 494 w 894"/>
                <a:gd name="T65" fmla="*/ 606 h 654"/>
                <a:gd name="T66" fmla="*/ 457 w 894"/>
                <a:gd name="T67" fmla="*/ 617 h 654"/>
                <a:gd name="T68" fmla="*/ 419 w 894"/>
                <a:gd name="T69" fmla="*/ 624 h 654"/>
                <a:gd name="T70" fmla="*/ 399 w 894"/>
                <a:gd name="T71" fmla="*/ 643 h 654"/>
                <a:gd name="T72" fmla="*/ 367 w 894"/>
                <a:gd name="T73" fmla="*/ 651 h 654"/>
                <a:gd name="T74" fmla="*/ 301 w 894"/>
                <a:gd name="T75" fmla="*/ 643 h 654"/>
                <a:gd name="T76" fmla="*/ 199 w 894"/>
                <a:gd name="T77" fmla="*/ 617 h 654"/>
                <a:gd name="T78" fmla="*/ 151 w 894"/>
                <a:gd name="T79" fmla="*/ 634 h 654"/>
                <a:gd name="T80" fmla="*/ 106 w 894"/>
                <a:gd name="T81" fmla="*/ 647 h 654"/>
                <a:gd name="T82" fmla="*/ 48 w 894"/>
                <a:gd name="T83" fmla="*/ 613 h 654"/>
                <a:gd name="T84" fmla="*/ 29 w 894"/>
                <a:gd name="T85" fmla="*/ 535 h 654"/>
                <a:gd name="T86" fmla="*/ 0 w 894"/>
                <a:gd name="T87" fmla="*/ 509 h 654"/>
                <a:gd name="T88" fmla="*/ 11 w 894"/>
                <a:gd name="T89" fmla="*/ 477 h 654"/>
                <a:gd name="T90" fmla="*/ 52 w 894"/>
                <a:gd name="T91" fmla="*/ 462 h 654"/>
                <a:gd name="T92" fmla="*/ 36 w 894"/>
                <a:gd name="T93" fmla="*/ 425 h 654"/>
                <a:gd name="T94" fmla="*/ 74 w 894"/>
                <a:gd name="T95" fmla="*/ 384 h 654"/>
                <a:gd name="T96" fmla="*/ 65 w 894"/>
                <a:gd name="T97" fmla="*/ 354 h 654"/>
                <a:gd name="T98" fmla="*/ 77 w 894"/>
                <a:gd name="T99" fmla="*/ 327 h 654"/>
                <a:gd name="T100" fmla="*/ 99 w 894"/>
                <a:gd name="T101" fmla="*/ 338 h 654"/>
                <a:gd name="T102" fmla="*/ 115 w 894"/>
                <a:gd name="T103" fmla="*/ 286 h 654"/>
                <a:gd name="T104" fmla="*/ 147 w 894"/>
                <a:gd name="T105" fmla="*/ 249 h 654"/>
                <a:gd name="T106" fmla="*/ 180 w 894"/>
                <a:gd name="T107" fmla="*/ 223 h 654"/>
                <a:gd name="T108" fmla="*/ 212 w 894"/>
                <a:gd name="T109" fmla="*/ 212 h 654"/>
                <a:gd name="T110" fmla="*/ 176 w 894"/>
                <a:gd name="T111" fmla="*/ 169 h 654"/>
                <a:gd name="T112" fmla="*/ 144 w 894"/>
                <a:gd name="T113" fmla="*/ 172 h 654"/>
                <a:gd name="T114" fmla="*/ 103 w 894"/>
                <a:gd name="T115" fmla="*/ 158 h 654"/>
                <a:gd name="T116" fmla="*/ 86 w 894"/>
                <a:gd name="T117" fmla="*/ 154 h 654"/>
                <a:gd name="T118" fmla="*/ 74 w 894"/>
                <a:gd name="T119" fmla="*/ 128 h 654"/>
                <a:gd name="T120" fmla="*/ 45 w 894"/>
                <a:gd name="T121" fmla="*/ 128 h 65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94"/>
                <a:gd name="T184" fmla="*/ 0 h 654"/>
                <a:gd name="T185" fmla="*/ 894 w 894"/>
                <a:gd name="T186" fmla="*/ 654 h 65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94" h="654">
                  <a:moveTo>
                    <a:pt x="45" y="128"/>
                  </a:moveTo>
                  <a:lnTo>
                    <a:pt x="41" y="118"/>
                  </a:lnTo>
                  <a:lnTo>
                    <a:pt x="45" y="105"/>
                  </a:lnTo>
                  <a:lnTo>
                    <a:pt x="70" y="71"/>
                  </a:lnTo>
                  <a:lnTo>
                    <a:pt x="57" y="64"/>
                  </a:lnTo>
                  <a:lnTo>
                    <a:pt x="62" y="53"/>
                  </a:lnTo>
                  <a:lnTo>
                    <a:pt x="48" y="51"/>
                  </a:lnTo>
                  <a:lnTo>
                    <a:pt x="48" y="38"/>
                  </a:lnTo>
                  <a:lnTo>
                    <a:pt x="57" y="27"/>
                  </a:lnTo>
                  <a:lnTo>
                    <a:pt x="99" y="17"/>
                  </a:lnTo>
                  <a:lnTo>
                    <a:pt x="131" y="20"/>
                  </a:lnTo>
                  <a:lnTo>
                    <a:pt x="134" y="10"/>
                  </a:lnTo>
                  <a:lnTo>
                    <a:pt x="158" y="0"/>
                  </a:lnTo>
                  <a:lnTo>
                    <a:pt x="172" y="4"/>
                  </a:lnTo>
                  <a:lnTo>
                    <a:pt x="199" y="34"/>
                  </a:lnTo>
                  <a:lnTo>
                    <a:pt x="244" y="51"/>
                  </a:lnTo>
                  <a:lnTo>
                    <a:pt x="285" y="51"/>
                  </a:lnTo>
                  <a:lnTo>
                    <a:pt x="297" y="53"/>
                  </a:lnTo>
                  <a:lnTo>
                    <a:pt x="408" y="105"/>
                  </a:lnTo>
                  <a:lnTo>
                    <a:pt x="440" y="109"/>
                  </a:lnTo>
                  <a:lnTo>
                    <a:pt x="464" y="128"/>
                  </a:lnTo>
                  <a:lnTo>
                    <a:pt x="501" y="121"/>
                  </a:lnTo>
                  <a:lnTo>
                    <a:pt x="521" y="131"/>
                  </a:lnTo>
                  <a:lnTo>
                    <a:pt x="543" y="148"/>
                  </a:lnTo>
                  <a:lnTo>
                    <a:pt x="566" y="148"/>
                  </a:lnTo>
                  <a:lnTo>
                    <a:pt x="584" y="152"/>
                  </a:lnTo>
                  <a:lnTo>
                    <a:pt x="591" y="158"/>
                  </a:lnTo>
                  <a:lnTo>
                    <a:pt x="584" y="169"/>
                  </a:lnTo>
                  <a:lnTo>
                    <a:pt x="584" y="182"/>
                  </a:lnTo>
                  <a:lnTo>
                    <a:pt x="648" y="219"/>
                  </a:lnTo>
                  <a:lnTo>
                    <a:pt x="684" y="243"/>
                  </a:lnTo>
                  <a:lnTo>
                    <a:pt x="702" y="240"/>
                  </a:lnTo>
                  <a:lnTo>
                    <a:pt x="721" y="236"/>
                  </a:lnTo>
                  <a:lnTo>
                    <a:pt x="783" y="260"/>
                  </a:lnTo>
                  <a:lnTo>
                    <a:pt x="791" y="277"/>
                  </a:lnTo>
                  <a:lnTo>
                    <a:pt x="799" y="283"/>
                  </a:lnTo>
                  <a:lnTo>
                    <a:pt x="820" y="286"/>
                  </a:lnTo>
                  <a:lnTo>
                    <a:pt x="831" y="294"/>
                  </a:lnTo>
                  <a:lnTo>
                    <a:pt x="849" y="294"/>
                  </a:lnTo>
                  <a:lnTo>
                    <a:pt x="865" y="294"/>
                  </a:lnTo>
                  <a:lnTo>
                    <a:pt x="881" y="297"/>
                  </a:lnTo>
                  <a:lnTo>
                    <a:pt x="885" y="294"/>
                  </a:lnTo>
                  <a:lnTo>
                    <a:pt x="894" y="307"/>
                  </a:lnTo>
                  <a:lnTo>
                    <a:pt x="894" y="324"/>
                  </a:lnTo>
                  <a:lnTo>
                    <a:pt x="881" y="334"/>
                  </a:lnTo>
                  <a:lnTo>
                    <a:pt x="817" y="374"/>
                  </a:lnTo>
                  <a:lnTo>
                    <a:pt x="788" y="374"/>
                  </a:lnTo>
                  <a:lnTo>
                    <a:pt x="706" y="391"/>
                  </a:lnTo>
                  <a:lnTo>
                    <a:pt x="677" y="395"/>
                  </a:lnTo>
                  <a:lnTo>
                    <a:pt x="677" y="414"/>
                  </a:lnTo>
                  <a:lnTo>
                    <a:pt x="661" y="414"/>
                  </a:lnTo>
                  <a:lnTo>
                    <a:pt x="644" y="425"/>
                  </a:lnTo>
                  <a:lnTo>
                    <a:pt x="628" y="441"/>
                  </a:lnTo>
                  <a:lnTo>
                    <a:pt x="612" y="455"/>
                  </a:lnTo>
                  <a:lnTo>
                    <a:pt x="591" y="458"/>
                  </a:lnTo>
                  <a:lnTo>
                    <a:pt x="575" y="475"/>
                  </a:lnTo>
                  <a:lnTo>
                    <a:pt x="575" y="499"/>
                  </a:lnTo>
                  <a:lnTo>
                    <a:pt x="587" y="511"/>
                  </a:lnTo>
                  <a:lnTo>
                    <a:pt x="591" y="522"/>
                  </a:lnTo>
                  <a:lnTo>
                    <a:pt x="591" y="539"/>
                  </a:lnTo>
                  <a:lnTo>
                    <a:pt x="587" y="546"/>
                  </a:lnTo>
                  <a:lnTo>
                    <a:pt x="571" y="550"/>
                  </a:lnTo>
                  <a:lnTo>
                    <a:pt x="546" y="566"/>
                  </a:lnTo>
                  <a:lnTo>
                    <a:pt x="514" y="590"/>
                  </a:lnTo>
                  <a:lnTo>
                    <a:pt x="501" y="600"/>
                  </a:lnTo>
                  <a:lnTo>
                    <a:pt x="494" y="606"/>
                  </a:lnTo>
                  <a:lnTo>
                    <a:pt x="494" y="617"/>
                  </a:lnTo>
                  <a:lnTo>
                    <a:pt x="457" y="617"/>
                  </a:lnTo>
                  <a:lnTo>
                    <a:pt x="435" y="620"/>
                  </a:lnTo>
                  <a:lnTo>
                    <a:pt x="419" y="624"/>
                  </a:lnTo>
                  <a:lnTo>
                    <a:pt x="412" y="630"/>
                  </a:lnTo>
                  <a:lnTo>
                    <a:pt x="399" y="643"/>
                  </a:lnTo>
                  <a:lnTo>
                    <a:pt x="378" y="651"/>
                  </a:lnTo>
                  <a:lnTo>
                    <a:pt x="367" y="651"/>
                  </a:lnTo>
                  <a:lnTo>
                    <a:pt x="342" y="647"/>
                  </a:lnTo>
                  <a:lnTo>
                    <a:pt x="301" y="643"/>
                  </a:lnTo>
                  <a:lnTo>
                    <a:pt x="228" y="620"/>
                  </a:lnTo>
                  <a:lnTo>
                    <a:pt x="199" y="617"/>
                  </a:lnTo>
                  <a:lnTo>
                    <a:pt x="172" y="624"/>
                  </a:lnTo>
                  <a:lnTo>
                    <a:pt x="151" y="634"/>
                  </a:lnTo>
                  <a:lnTo>
                    <a:pt x="126" y="636"/>
                  </a:lnTo>
                  <a:lnTo>
                    <a:pt x="106" y="647"/>
                  </a:lnTo>
                  <a:lnTo>
                    <a:pt x="93" y="654"/>
                  </a:lnTo>
                  <a:lnTo>
                    <a:pt x="48" y="613"/>
                  </a:lnTo>
                  <a:lnTo>
                    <a:pt x="48" y="557"/>
                  </a:lnTo>
                  <a:lnTo>
                    <a:pt x="29" y="535"/>
                  </a:lnTo>
                  <a:lnTo>
                    <a:pt x="4" y="520"/>
                  </a:lnTo>
                  <a:lnTo>
                    <a:pt x="0" y="509"/>
                  </a:lnTo>
                  <a:lnTo>
                    <a:pt x="0" y="488"/>
                  </a:lnTo>
                  <a:lnTo>
                    <a:pt x="11" y="477"/>
                  </a:lnTo>
                  <a:lnTo>
                    <a:pt x="45" y="468"/>
                  </a:lnTo>
                  <a:lnTo>
                    <a:pt x="52" y="462"/>
                  </a:lnTo>
                  <a:lnTo>
                    <a:pt x="41" y="447"/>
                  </a:lnTo>
                  <a:lnTo>
                    <a:pt x="36" y="425"/>
                  </a:lnTo>
                  <a:lnTo>
                    <a:pt x="48" y="404"/>
                  </a:lnTo>
                  <a:lnTo>
                    <a:pt x="74" y="384"/>
                  </a:lnTo>
                  <a:lnTo>
                    <a:pt x="74" y="368"/>
                  </a:lnTo>
                  <a:lnTo>
                    <a:pt x="65" y="354"/>
                  </a:lnTo>
                  <a:lnTo>
                    <a:pt x="74" y="331"/>
                  </a:lnTo>
                  <a:lnTo>
                    <a:pt x="77" y="327"/>
                  </a:lnTo>
                  <a:lnTo>
                    <a:pt x="89" y="327"/>
                  </a:lnTo>
                  <a:lnTo>
                    <a:pt x="99" y="338"/>
                  </a:lnTo>
                  <a:lnTo>
                    <a:pt x="110" y="324"/>
                  </a:lnTo>
                  <a:lnTo>
                    <a:pt x="115" y="286"/>
                  </a:lnTo>
                  <a:lnTo>
                    <a:pt x="147" y="264"/>
                  </a:lnTo>
                  <a:lnTo>
                    <a:pt x="147" y="249"/>
                  </a:lnTo>
                  <a:lnTo>
                    <a:pt x="147" y="240"/>
                  </a:lnTo>
                  <a:lnTo>
                    <a:pt x="180" y="223"/>
                  </a:lnTo>
                  <a:lnTo>
                    <a:pt x="204" y="219"/>
                  </a:lnTo>
                  <a:lnTo>
                    <a:pt x="212" y="212"/>
                  </a:lnTo>
                  <a:lnTo>
                    <a:pt x="192" y="196"/>
                  </a:lnTo>
                  <a:lnTo>
                    <a:pt x="176" y="169"/>
                  </a:lnTo>
                  <a:lnTo>
                    <a:pt x="167" y="163"/>
                  </a:lnTo>
                  <a:lnTo>
                    <a:pt x="144" y="172"/>
                  </a:lnTo>
                  <a:lnTo>
                    <a:pt x="126" y="166"/>
                  </a:lnTo>
                  <a:lnTo>
                    <a:pt x="103" y="158"/>
                  </a:lnTo>
                  <a:lnTo>
                    <a:pt x="93" y="163"/>
                  </a:lnTo>
                  <a:lnTo>
                    <a:pt x="86" y="154"/>
                  </a:lnTo>
                  <a:lnTo>
                    <a:pt x="86" y="142"/>
                  </a:lnTo>
                  <a:lnTo>
                    <a:pt x="74" y="128"/>
                  </a:lnTo>
                  <a:lnTo>
                    <a:pt x="65" y="124"/>
                  </a:lnTo>
                  <a:lnTo>
                    <a:pt x="45" y="128"/>
                  </a:lnTo>
                  <a:close/>
                </a:path>
              </a:pathLst>
            </a:custGeom>
            <a:solidFill>
              <a:srgbClr val="FF8080"/>
            </a:solidFill>
            <a:ln w="190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0060" name="Freeform 30"/>
            <p:cNvSpPr>
              <a:spLocks/>
            </p:cNvSpPr>
            <p:nvPr/>
          </p:nvSpPr>
          <p:spPr bwMode="auto">
            <a:xfrm>
              <a:off x="2247" y="3590"/>
              <a:ext cx="35" cy="21"/>
            </a:xfrm>
            <a:custGeom>
              <a:avLst/>
              <a:gdLst>
                <a:gd name="T0" fmla="*/ 35 w 35"/>
                <a:gd name="T1" fmla="*/ 0 h 21"/>
                <a:gd name="T2" fmla="*/ 19 w 35"/>
                <a:gd name="T3" fmla="*/ 0 h 21"/>
                <a:gd name="T4" fmla="*/ 0 w 35"/>
                <a:gd name="T5" fmla="*/ 15 h 21"/>
                <a:gd name="T6" fmla="*/ 9 w 35"/>
                <a:gd name="T7" fmla="*/ 21 h 21"/>
                <a:gd name="T8" fmla="*/ 26 w 35"/>
                <a:gd name="T9" fmla="*/ 21 h 21"/>
                <a:gd name="T10" fmla="*/ 35 w 35"/>
                <a:gd name="T11" fmla="*/ 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1"/>
                <a:gd name="T20" fmla="*/ 35 w 35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1">
                  <a:moveTo>
                    <a:pt x="35" y="0"/>
                  </a:moveTo>
                  <a:lnTo>
                    <a:pt x="19" y="0"/>
                  </a:lnTo>
                  <a:lnTo>
                    <a:pt x="0" y="15"/>
                  </a:lnTo>
                  <a:lnTo>
                    <a:pt x="9" y="21"/>
                  </a:lnTo>
                  <a:lnTo>
                    <a:pt x="26" y="2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8080"/>
            </a:solidFill>
            <a:ln w="190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0061" name="Freeform 31"/>
            <p:cNvSpPr>
              <a:spLocks/>
            </p:cNvSpPr>
            <p:nvPr/>
          </p:nvSpPr>
          <p:spPr bwMode="auto">
            <a:xfrm>
              <a:off x="2347" y="3540"/>
              <a:ext cx="78" cy="50"/>
            </a:xfrm>
            <a:custGeom>
              <a:avLst/>
              <a:gdLst>
                <a:gd name="T0" fmla="*/ 57 w 78"/>
                <a:gd name="T1" fmla="*/ 0 h 50"/>
                <a:gd name="T2" fmla="*/ 50 w 78"/>
                <a:gd name="T3" fmla="*/ 6 h 50"/>
                <a:gd name="T4" fmla="*/ 17 w 78"/>
                <a:gd name="T5" fmla="*/ 10 h 50"/>
                <a:gd name="T6" fmla="*/ 0 w 78"/>
                <a:gd name="T7" fmla="*/ 28 h 50"/>
                <a:gd name="T8" fmla="*/ 24 w 78"/>
                <a:gd name="T9" fmla="*/ 41 h 50"/>
                <a:gd name="T10" fmla="*/ 37 w 78"/>
                <a:gd name="T11" fmla="*/ 50 h 50"/>
                <a:gd name="T12" fmla="*/ 62 w 78"/>
                <a:gd name="T13" fmla="*/ 47 h 50"/>
                <a:gd name="T14" fmla="*/ 78 w 78"/>
                <a:gd name="T15" fmla="*/ 41 h 50"/>
                <a:gd name="T16" fmla="*/ 73 w 78"/>
                <a:gd name="T17" fmla="*/ 28 h 50"/>
                <a:gd name="T18" fmla="*/ 62 w 78"/>
                <a:gd name="T19" fmla="*/ 17 h 50"/>
                <a:gd name="T20" fmla="*/ 57 w 78"/>
                <a:gd name="T21" fmla="*/ 0 h 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8"/>
                <a:gd name="T34" fmla="*/ 0 h 50"/>
                <a:gd name="T35" fmla="*/ 78 w 78"/>
                <a:gd name="T36" fmla="*/ 50 h 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8" h="50">
                  <a:moveTo>
                    <a:pt x="57" y="0"/>
                  </a:moveTo>
                  <a:lnTo>
                    <a:pt x="50" y="6"/>
                  </a:lnTo>
                  <a:lnTo>
                    <a:pt x="17" y="10"/>
                  </a:lnTo>
                  <a:lnTo>
                    <a:pt x="0" y="28"/>
                  </a:lnTo>
                  <a:lnTo>
                    <a:pt x="24" y="41"/>
                  </a:lnTo>
                  <a:lnTo>
                    <a:pt x="37" y="50"/>
                  </a:lnTo>
                  <a:lnTo>
                    <a:pt x="62" y="47"/>
                  </a:lnTo>
                  <a:lnTo>
                    <a:pt x="78" y="41"/>
                  </a:lnTo>
                  <a:lnTo>
                    <a:pt x="73" y="28"/>
                  </a:lnTo>
                  <a:lnTo>
                    <a:pt x="62" y="17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8080"/>
            </a:solidFill>
            <a:ln w="190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0062" name="Freeform 32"/>
            <p:cNvSpPr>
              <a:spLocks/>
            </p:cNvSpPr>
            <p:nvPr/>
          </p:nvSpPr>
          <p:spPr bwMode="auto">
            <a:xfrm>
              <a:off x="2470" y="3544"/>
              <a:ext cx="25" cy="26"/>
            </a:xfrm>
            <a:custGeom>
              <a:avLst/>
              <a:gdLst>
                <a:gd name="T0" fmla="*/ 16 w 25"/>
                <a:gd name="T1" fmla="*/ 0 h 26"/>
                <a:gd name="T2" fmla="*/ 0 w 25"/>
                <a:gd name="T3" fmla="*/ 6 h 26"/>
                <a:gd name="T4" fmla="*/ 13 w 25"/>
                <a:gd name="T5" fmla="*/ 15 h 26"/>
                <a:gd name="T6" fmla="*/ 25 w 25"/>
                <a:gd name="T7" fmla="*/ 26 h 26"/>
                <a:gd name="T8" fmla="*/ 16 w 25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6"/>
                <a:gd name="T17" fmla="*/ 25 w 25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6">
                  <a:moveTo>
                    <a:pt x="16" y="0"/>
                  </a:moveTo>
                  <a:lnTo>
                    <a:pt x="0" y="6"/>
                  </a:lnTo>
                  <a:lnTo>
                    <a:pt x="13" y="15"/>
                  </a:lnTo>
                  <a:lnTo>
                    <a:pt x="25" y="2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8080"/>
            </a:solidFill>
            <a:ln w="190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39989" name="Group 33"/>
          <p:cNvGrpSpPr>
            <a:grpSpLocks/>
          </p:cNvGrpSpPr>
          <p:nvPr/>
        </p:nvGrpSpPr>
        <p:grpSpPr bwMode="auto">
          <a:xfrm>
            <a:off x="6505575" y="4029075"/>
            <a:ext cx="1287463" cy="1343025"/>
            <a:chOff x="2763" y="3068"/>
            <a:chExt cx="811" cy="846"/>
          </a:xfrm>
        </p:grpSpPr>
        <p:sp>
          <p:nvSpPr>
            <p:cNvPr id="40056" name="Freeform 34"/>
            <p:cNvSpPr>
              <a:spLocks/>
            </p:cNvSpPr>
            <p:nvPr/>
          </p:nvSpPr>
          <p:spPr bwMode="auto">
            <a:xfrm>
              <a:off x="2792" y="3516"/>
              <a:ext cx="129" cy="175"/>
            </a:xfrm>
            <a:custGeom>
              <a:avLst/>
              <a:gdLst>
                <a:gd name="T0" fmla="*/ 77 w 129"/>
                <a:gd name="T1" fmla="*/ 0 h 175"/>
                <a:gd name="T2" fmla="*/ 57 w 129"/>
                <a:gd name="T3" fmla="*/ 9 h 175"/>
                <a:gd name="T4" fmla="*/ 41 w 129"/>
                <a:gd name="T5" fmla="*/ 20 h 175"/>
                <a:gd name="T6" fmla="*/ 23 w 129"/>
                <a:gd name="T7" fmla="*/ 24 h 175"/>
                <a:gd name="T8" fmla="*/ 0 w 129"/>
                <a:gd name="T9" fmla="*/ 20 h 175"/>
                <a:gd name="T10" fmla="*/ 4 w 129"/>
                <a:gd name="T11" fmla="*/ 41 h 175"/>
                <a:gd name="T12" fmla="*/ 16 w 129"/>
                <a:gd name="T13" fmla="*/ 54 h 175"/>
                <a:gd name="T14" fmla="*/ 11 w 129"/>
                <a:gd name="T15" fmla="*/ 89 h 175"/>
                <a:gd name="T16" fmla="*/ 11 w 129"/>
                <a:gd name="T17" fmla="*/ 104 h 175"/>
                <a:gd name="T18" fmla="*/ 16 w 129"/>
                <a:gd name="T19" fmla="*/ 119 h 175"/>
                <a:gd name="T20" fmla="*/ 4 w 129"/>
                <a:gd name="T21" fmla="*/ 145 h 175"/>
                <a:gd name="T22" fmla="*/ 7 w 129"/>
                <a:gd name="T23" fmla="*/ 166 h 175"/>
                <a:gd name="T24" fmla="*/ 23 w 129"/>
                <a:gd name="T25" fmla="*/ 175 h 175"/>
                <a:gd name="T26" fmla="*/ 48 w 129"/>
                <a:gd name="T27" fmla="*/ 162 h 175"/>
                <a:gd name="T28" fmla="*/ 57 w 129"/>
                <a:gd name="T29" fmla="*/ 159 h 175"/>
                <a:gd name="T30" fmla="*/ 81 w 129"/>
                <a:gd name="T31" fmla="*/ 162 h 175"/>
                <a:gd name="T32" fmla="*/ 97 w 129"/>
                <a:gd name="T33" fmla="*/ 149 h 175"/>
                <a:gd name="T34" fmla="*/ 97 w 129"/>
                <a:gd name="T35" fmla="*/ 134 h 175"/>
                <a:gd name="T36" fmla="*/ 118 w 129"/>
                <a:gd name="T37" fmla="*/ 108 h 175"/>
                <a:gd name="T38" fmla="*/ 125 w 129"/>
                <a:gd name="T39" fmla="*/ 91 h 175"/>
                <a:gd name="T40" fmla="*/ 118 w 129"/>
                <a:gd name="T41" fmla="*/ 74 h 175"/>
                <a:gd name="T42" fmla="*/ 129 w 129"/>
                <a:gd name="T43" fmla="*/ 54 h 175"/>
                <a:gd name="T44" fmla="*/ 122 w 129"/>
                <a:gd name="T45" fmla="*/ 24 h 175"/>
                <a:gd name="T46" fmla="*/ 118 w 129"/>
                <a:gd name="T47" fmla="*/ 6 h 175"/>
                <a:gd name="T48" fmla="*/ 77 w 129"/>
                <a:gd name="T49" fmla="*/ 0 h 1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75"/>
                <a:gd name="T77" fmla="*/ 129 w 129"/>
                <a:gd name="T78" fmla="*/ 175 h 1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75">
                  <a:moveTo>
                    <a:pt x="77" y="0"/>
                  </a:moveTo>
                  <a:lnTo>
                    <a:pt x="57" y="9"/>
                  </a:lnTo>
                  <a:lnTo>
                    <a:pt x="41" y="20"/>
                  </a:lnTo>
                  <a:lnTo>
                    <a:pt x="23" y="24"/>
                  </a:lnTo>
                  <a:lnTo>
                    <a:pt x="0" y="20"/>
                  </a:lnTo>
                  <a:lnTo>
                    <a:pt x="4" y="41"/>
                  </a:lnTo>
                  <a:lnTo>
                    <a:pt x="16" y="54"/>
                  </a:lnTo>
                  <a:lnTo>
                    <a:pt x="11" y="89"/>
                  </a:lnTo>
                  <a:lnTo>
                    <a:pt x="11" y="104"/>
                  </a:lnTo>
                  <a:lnTo>
                    <a:pt x="16" y="119"/>
                  </a:lnTo>
                  <a:lnTo>
                    <a:pt x="4" y="145"/>
                  </a:lnTo>
                  <a:lnTo>
                    <a:pt x="7" y="166"/>
                  </a:lnTo>
                  <a:lnTo>
                    <a:pt x="23" y="175"/>
                  </a:lnTo>
                  <a:lnTo>
                    <a:pt x="48" y="162"/>
                  </a:lnTo>
                  <a:lnTo>
                    <a:pt x="57" y="159"/>
                  </a:lnTo>
                  <a:lnTo>
                    <a:pt x="81" y="162"/>
                  </a:lnTo>
                  <a:lnTo>
                    <a:pt x="97" y="149"/>
                  </a:lnTo>
                  <a:lnTo>
                    <a:pt x="97" y="134"/>
                  </a:lnTo>
                  <a:lnTo>
                    <a:pt x="118" y="108"/>
                  </a:lnTo>
                  <a:lnTo>
                    <a:pt x="125" y="91"/>
                  </a:lnTo>
                  <a:lnTo>
                    <a:pt x="118" y="74"/>
                  </a:lnTo>
                  <a:lnTo>
                    <a:pt x="129" y="54"/>
                  </a:lnTo>
                  <a:lnTo>
                    <a:pt x="122" y="24"/>
                  </a:lnTo>
                  <a:lnTo>
                    <a:pt x="118" y="6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80FF"/>
            </a:solidFill>
            <a:ln w="190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0057" name="Freeform 35"/>
            <p:cNvSpPr>
              <a:spLocks/>
            </p:cNvSpPr>
            <p:nvPr/>
          </p:nvSpPr>
          <p:spPr bwMode="auto">
            <a:xfrm>
              <a:off x="3093" y="3790"/>
              <a:ext cx="239" cy="124"/>
            </a:xfrm>
            <a:custGeom>
              <a:avLst/>
              <a:gdLst>
                <a:gd name="T0" fmla="*/ 228 w 239"/>
                <a:gd name="T1" fmla="*/ 0 h 124"/>
                <a:gd name="T2" fmla="*/ 239 w 239"/>
                <a:gd name="T3" fmla="*/ 11 h 124"/>
                <a:gd name="T4" fmla="*/ 232 w 239"/>
                <a:gd name="T5" fmla="*/ 20 h 124"/>
                <a:gd name="T6" fmla="*/ 223 w 239"/>
                <a:gd name="T7" fmla="*/ 36 h 124"/>
                <a:gd name="T8" fmla="*/ 210 w 239"/>
                <a:gd name="T9" fmla="*/ 47 h 124"/>
                <a:gd name="T10" fmla="*/ 214 w 239"/>
                <a:gd name="T11" fmla="*/ 78 h 124"/>
                <a:gd name="T12" fmla="*/ 223 w 239"/>
                <a:gd name="T13" fmla="*/ 101 h 124"/>
                <a:gd name="T14" fmla="*/ 201 w 239"/>
                <a:gd name="T15" fmla="*/ 110 h 124"/>
                <a:gd name="T16" fmla="*/ 198 w 239"/>
                <a:gd name="T17" fmla="*/ 120 h 124"/>
                <a:gd name="T18" fmla="*/ 181 w 239"/>
                <a:gd name="T19" fmla="*/ 124 h 124"/>
                <a:gd name="T20" fmla="*/ 158 w 239"/>
                <a:gd name="T21" fmla="*/ 104 h 124"/>
                <a:gd name="T22" fmla="*/ 140 w 239"/>
                <a:gd name="T23" fmla="*/ 104 h 124"/>
                <a:gd name="T24" fmla="*/ 127 w 239"/>
                <a:gd name="T25" fmla="*/ 88 h 124"/>
                <a:gd name="T26" fmla="*/ 104 w 239"/>
                <a:gd name="T27" fmla="*/ 78 h 124"/>
                <a:gd name="T28" fmla="*/ 86 w 239"/>
                <a:gd name="T29" fmla="*/ 74 h 124"/>
                <a:gd name="T30" fmla="*/ 70 w 239"/>
                <a:gd name="T31" fmla="*/ 67 h 124"/>
                <a:gd name="T32" fmla="*/ 54 w 239"/>
                <a:gd name="T33" fmla="*/ 56 h 124"/>
                <a:gd name="T34" fmla="*/ 25 w 239"/>
                <a:gd name="T35" fmla="*/ 41 h 124"/>
                <a:gd name="T36" fmla="*/ 13 w 239"/>
                <a:gd name="T37" fmla="*/ 36 h 124"/>
                <a:gd name="T38" fmla="*/ 0 w 239"/>
                <a:gd name="T39" fmla="*/ 26 h 124"/>
                <a:gd name="T40" fmla="*/ 0 w 239"/>
                <a:gd name="T41" fmla="*/ 14 h 124"/>
                <a:gd name="T42" fmla="*/ 5 w 239"/>
                <a:gd name="T43" fmla="*/ 3 h 124"/>
                <a:gd name="T44" fmla="*/ 29 w 239"/>
                <a:gd name="T45" fmla="*/ 6 h 124"/>
                <a:gd name="T46" fmla="*/ 67 w 239"/>
                <a:gd name="T47" fmla="*/ 6 h 124"/>
                <a:gd name="T48" fmla="*/ 75 w 239"/>
                <a:gd name="T49" fmla="*/ 17 h 124"/>
                <a:gd name="T50" fmla="*/ 115 w 239"/>
                <a:gd name="T51" fmla="*/ 17 h 124"/>
                <a:gd name="T52" fmla="*/ 144 w 239"/>
                <a:gd name="T53" fmla="*/ 17 h 124"/>
                <a:gd name="T54" fmla="*/ 181 w 239"/>
                <a:gd name="T55" fmla="*/ 11 h 124"/>
                <a:gd name="T56" fmla="*/ 228 w 239"/>
                <a:gd name="T57" fmla="*/ 0 h 12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9"/>
                <a:gd name="T88" fmla="*/ 0 h 124"/>
                <a:gd name="T89" fmla="*/ 239 w 239"/>
                <a:gd name="T90" fmla="*/ 124 h 12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9" h="124">
                  <a:moveTo>
                    <a:pt x="228" y="0"/>
                  </a:moveTo>
                  <a:lnTo>
                    <a:pt x="239" y="11"/>
                  </a:lnTo>
                  <a:lnTo>
                    <a:pt x="232" y="20"/>
                  </a:lnTo>
                  <a:lnTo>
                    <a:pt x="223" y="36"/>
                  </a:lnTo>
                  <a:lnTo>
                    <a:pt x="210" y="47"/>
                  </a:lnTo>
                  <a:lnTo>
                    <a:pt x="214" y="78"/>
                  </a:lnTo>
                  <a:lnTo>
                    <a:pt x="223" y="101"/>
                  </a:lnTo>
                  <a:lnTo>
                    <a:pt x="201" y="110"/>
                  </a:lnTo>
                  <a:lnTo>
                    <a:pt x="198" y="120"/>
                  </a:lnTo>
                  <a:lnTo>
                    <a:pt x="181" y="124"/>
                  </a:lnTo>
                  <a:lnTo>
                    <a:pt x="158" y="104"/>
                  </a:lnTo>
                  <a:lnTo>
                    <a:pt x="140" y="104"/>
                  </a:lnTo>
                  <a:lnTo>
                    <a:pt x="127" y="88"/>
                  </a:lnTo>
                  <a:lnTo>
                    <a:pt x="104" y="78"/>
                  </a:lnTo>
                  <a:lnTo>
                    <a:pt x="86" y="74"/>
                  </a:lnTo>
                  <a:lnTo>
                    <a:pt x="70" y="67"/>
                  </a:lnTo>
                  <a:lnTo>
                    <a:pt x="54" y="56"/>
                  </a:lnTo>
                  <a:lnTo>
                    <a:pt x="25" y="41"/>
                  </a:lnTo>
                  <a:lnTo>
                    <a:pt x="13" y="36"/>
                  </a:lnTo>
                  <a:lnTo>
                    <a:pt x="0" y="26"/>
                  </a:lnTo>
                  <a:lnTo>
                    <a:pt x="0" y="14"/>
                  </a:lnTo>
                  <a:lnTo>
                    <a:pt x="5" y="3"/>
                  </a:lnTo>
                  <a:lnTo>
                    <a:pt x="29" y="6"/>
                  </a:lnTo>
                  <a:lnTo>
                    <a:pt x="67" y="6"/>
                  </a:lnTo>
                  <a:lnTo>
                    <a:pt x="75" y="17"/>
                  </a:lnTo>
                  <a:lnTo>
                    <a:pt x="115" y="17"/>
                  </a:lnTo>
                  <a:lnTo>
                    <a:pt x="144" y="17"/>
                  </a:lnTo>
                  <a:lnTo>
                    <a:pt x="181" y="11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FF80FF"/>
            </a:solidFill>
            <a:ln w="190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0058" name="Freeform 36"/>
            <p:cNvSpPr>
              <a:spLocks/>
            </p:cNvSpPr>
            <p:nvPr/>
          </p:nvSpPr>
          <p:spPr bwMode="auto">
            <a:xfrm>
              <a:off x="2763" y="3068"/>
              <a:ext cx="811" cy="756"/>
            </a:xfrm>
            <a:custGeom>
              <a:avLst/>
              <a:gdLst>
                <a:gd name="T0" fmla="*/ 620 w 811"/>
                <a:gd name="T1" fmla="*/ 746 h 756"/>
                <a:gd name="T2" fmla="*/ 670 w 811"/>
                <a:gd name="T3" fmla="*/ 675 h 756"/>
                <a:gd name="T4" fmla="*/ 690 w 811"/>
                <a:gd name="T5" fmla="*/ 651 h 756"/>
                <a:gd name="T6" fmla="*/ 674 w 811"/>
                <a:gd name="T7" fmla="*/ 617 h 756"/>
                <a:gd name="T8" fmla="*/ 654 w 811"/>
                <a:gd name="T9" fmla="*/ 614 h 756"/>
                <a:gd name="T10" fmla="*/ 670 w 811"/>
                <a:gd name="T11" fmla="*/ 587 h 756"/>
                <a:gd name="T12" fmla="*/ 694 w 811"/>
                <a:gd name="T13" fmla="*/ 550 h 756"/>
                <a:gd name="T14" fmla="*/ 772 w 811"/>
                <a:gd name="T15" fmla="*/ 593 h 756"/>
                <a:gd name="T16" fmla="*/ 805 w 811"/>
                <a:gd name="T17" fmla="*/ 593 h 756"/>
                <a:gd name="T18" fmla="*/ 780 w 811"/>
                <a:gd name="T19" fmla="*/ 543 h 756"/>
                <a:gd name="T20" fmla="*/ 756 w 811"/>
                <a:gd name="T21" fmla="*/ 540 h 756"/>
                <a:gd name="T22" fmla="*/ 670 w 811"/>
                <a:gd name="T23" fmla="*/ 483 h 756"/>
                <a:gd name="T24" fmla="*/ 616 w 811"/>
                <a:gd name="T25" fmla="*/ 451 h 756"/>
                <a:gd name="T26" fmla="*/ 620 w 811"/>
                <a:gd name="T27" fmla="*/ 431 h 756"/>
                <a:gd name="T28" fmla="*/ 539 w 811"/>
                <a:gd name="T29" fmla="*/ 401 h 756"/>
                <a:gd name="T30" fmla="*/ 502 w 811"/>
                <a:gd name="T31" fmla="*/ 375 h 756"/>
                <a:gd name="T32" fmla="*/ 416 w 811"/>
                <a:gd name="T33" fmla="*/ 266 h 756"/>
                <a:gd name="T34" fmla="*/ 400 w 811"/>
                <a:gd name="T35" fmla="*/ 182 h 756"/>
                <a:gd name="T36" fmla="*/ 375 w 811"/>
                <a:gd name="T37" fmla="*/ 149 h 756"/>
                <a:gd name="T38" fmla="*/ 445 w 811"/>
                <a:gd name="T39" fmla="*/ 122 h 756"/>
                <a:gd name="T40" fmla="*/ 477 w 811"/>
                <a:gd name="T41" fmla="*/ 63 h 756"/>
                <a:gd name="T42" fmla="*/ 405 w 811"/>
                <a:gd name="T43" fmla="*/ 37 h 756"/>
                <a:gd name="T44" fmla="*/ 393 w 811"/>
                <a:gd name="T45" fmla="*/ 14 h 756"/>
                <a:gd name="T46" fmla="*/ 289 w 811"/>
                <a:gd name="T47" fmla="*/ 3 h 756"/>
                <a:gd name="T48" fmla="*/ 241 w 811"/>
                <a:gd name="T49" fmla="*/ 48 h 756"/>
                <a:gd name="T50" fmla="*/ 199 w 811"/>
                <a:gd name="T51" fmla="*/ 44 h 756"/>
                <a:gd name="T52" fmla="*/ 147 w 811"/>
                <a:gd name="T53" fmla="*/ 57 h 756"/>
                <a:gd name="T54" fmla="*/ 126 w 811"/>
                <a:gd name="T55" fmla="*/ 27 h 756"/>
                <a:gd name="T56" fmla="*/ 97 w 811"/>
                <a:gd name="T57" fmla="*/ 54 h 756"/>
                <a:gd name="T58" fmla="*/ 24 w 811"/>
                <a:gd name="T59" fmla="*/ 78 h 756"/>
                <a:gd name="T60" fmla="*/ 7 w 811"/>
                <a:gd name="T61" fmla="*/ 125 h 756"/>
                <a:gd name="T62" fmla="*/ 0 w 811"/>
                <a:gd name="T63" fmla="*/ 173 h 756"/>
                <a:gd name="T64" fmla="*/ 33 w 811"/>
                <a:gd name="T65" fmla="*/ 189 h 756"/>
                <a:gd name="T66" fmla="*/ 56 w 811"/>
                <a:gd name="T67" fmla="*/ 227 h 756"/>
                <a:gd name="T68" fmla="*/ 134 w 811"/>
                <a:gd name="T69" fmla="*/ 192 h 756"/>
                <a:gd name="T70" fmla="*/ 208 w 811"/>
                <a:gd name="T71" fmla="*/ 247 h 756"/>
                <a:gd name="T72" fmla="*/ 241 w 811"/>
                <a:gd name="T73" fmla="*/ 320 h 756"/>
                <a:gd name="T74" fmla="*/ 298 w 811"/>
                <a:gd name="T75" fmla="*/ 361 h 756"/>
                <a:gd name="T76" fmla="*/ 371 w 811"/>
                <a:gd name="T77" fmla="*/ 435 h 756"/>
                <a:gd name="T78" fmla="*/ 486 w 811"/>
                <a:gd name="T79" fmla="*/ 506 h 756"/>
                <a:gd name="T80" fmla="*/ 523 w 811"/>
                <a:gd name="T81" fmla="*/ 526 h 756"/>
                <a:gd name="T82" fmla="*/ 552 w 811"/>
                <a:gd name="T83" fmla="*/ 574 h 756"/>
                <a:gd name="T84" fmla="*/ 597 w 811"/>
                <a:gd name="T85" fmla="*/ 587 h 756"/>
                <a:gd name="T86" fmla="*/ 613 w 811"/>
                <a:gd name="T87" fmla="*/ 647 h 756"/>
                <a:gd name="T88" fmla="*/ 600 w 811"/>
                <a:gd name="T89" fmla="*/ 692 h 756"/>
                <a:gd name="T90" fmla="*/ 588 w 811"/>
                <a:gd name="T91" fmla="*/ 746 h 75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11"/>
                <a:gd name="T139" fmla="*/ 0 h 756"/>
                <a:gd name="T140" fmla="*/ 811 w 811"/>
                <a:gd name="T141" fmla="*/ 756 h 75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11" h="756">
                  <a:moveTo>
                    <a:pt x="588" y="746"/>
                  </a:moveTo>
                  <a:lnTo>
                    <a:pt x="600" y="756"/>
                  </a:lnTo>
                  <a:lnTo>
                    <a:pt x="620" y="746"/>
                  </a:lnTo>
                  <a:lnTo>
                    <a:pt x="645" y="718"/>
                  </a:lnTo>
                  <a:lnTo>
                    <a:pt x="657" y="679"/>
                  </a:lnTo>
                  <a:lnTo>
                    <a:pt x="670" y="675"/>
                  </a:lnTo>
                  <a:lnTo>
                    <a:pt x="678" y="681"/>
                  </a:lnTo>
                  <a:lnTo>
                    <a:pt x="694" y="668"/>
                  </a:lnTo>
                  <a:lnTo>
                    <a:pt x="690" y="651"/>
                  </a:lnTo>
                  <a:lnTo>
                    <a:pt x="697" y="638"/>
                  </a:lnTo>
                  <a:lnTo>
                    <a:pt x="694" y="631"/>
                  </a:lnTo>
                  <a:lnTo>
                    <a:pt x="674" y="617"/>
                  </a:lnTo>
                  <a:lnTo>
                    <a:pt x="667" y="617"/>
                  </a:lnTo>
                  <a:lnTo>
                    <a:pt x="670" y="610"/>
                  </a:lnTo>
                  <a:lnTo>
                    <a:pt x="654" y="614"/>
                  </a:lnTo>
                  <a:lnTo>
                    <a:pt x="645" y="608"/>
                  </a:lnTo>
                  <a:lnTo>
                    <a:pt x="645" y="600"/>
                  </a:lnTo>
                  <a:lnTo>
                    <a:pt x="670" y="587"/>
                  </a:lnTo>
                  <a:lnTo>
                    <a:pt x="681" y="574"/>
                  </a:lnTo>
                  <a:lnTo>
                    <a:pt x="681" y="552"/>
                  </a:lnTo>
                  <a:lnTo>
                    <a:pt x="694" y="550"/>
                  </a:lnTo>
                  <a:lnTo>
                    <a:pt x="735" y="567"/>
                  </a:lnTo>
                  <a:lnTo>
                    <a:pt x="751" y="570"/>
                  </a:lnTo>
                  <a:lnTo>
                    <a:pt x="772" y="593"/>
                  </a:lnTo>
                  <a:lnTo>
                    <a:pt x="780" y="608"/>
                  </a:lnTo>
                  <a:lnTo>
                    <a:pt x="792" y="608"/>
                  </a:lnTo>
                  <a:lnTo>
                    <a:pt x="805" y="593"/>
                  </a:lnTo>
                  <a:lnTo>
                    <a:pt x="811" y="580"/>
                  </a:lnTo>
                  <a:lnTo>
                    <a:pt x="796" y="556"/>
                  </a:lnTo>
                  <a:lnTo>
                    <a:pt x="780" y="543"/>
                  </a:lnTo>
                  <a:lnTo>
                    <a:pt x="764" y="543"/>
                  </a:lnTo>
                  <a:lnTo>
                    <a:pt x="764" y="540"/>
                  </a:lnTo>
                  <a:lnTo>
                    <a:pt x="756" y="540"/>
                  </a:lnTo>
                  <a:lnTo>
                    <a:pt x="715" y="506"/>
                  </a:lnTo>
                  <a:lnTo>
                    <a:pt x="694" y="509"/>
                  </a:lnTo>
                  <a:lnTo>
                    <a:pt x="670" y="483"/>
                  </a:lnTo>
                  <a:lnTo>
                    <a:pt x="654" y="479"/>
                  </a:lnTo>
                  <a:lnTo>
                    <a:pt x="629" y="459"/>
                  </a:lnTo>
                  <a:lnTo>
                    <a:pt x="616" y="451"/>
                  </a:lnTo>
                  <a:lnTo>
                    <a:pt x="625" y="445"/>
                  </a:lnTo>
                  <a:lnTo>
                    <a:pt x="638" y="442"/>
                  </a:lnTo>
                  <a:lnTo>
                    <a:pt x="620" y="431"/>
                  </a:lnTo>
                  <a:lnTo>
                    <a:pt x="600" y="438"/>
                  </a:lnTo>
                  <a:lnTo>
                    <a:pt x="584" y="431"/>
                  </a:lnTo>
                  <a:lnTo>
                    <a:pt x="539" y="401"/>
                  </a:lnTo>
                  <a:lnTo>
                    <a:pt x="534" y="388"/>
                  </a:lnTo>
                  <a:lnTo>
                    <a:pt x="518" y="384"/>
                  </a:lnTo>
                  <a:lnTo>
                    <a:pt x="502" y="375"/>
                  </a:lnTo>
                  <a:lnTo>
                    <a:pt x="461" y="300"/>
                  </a:lnTo>
                  <a:lnTo>
                    <a:pt x="448" y="290"/>
                  </a:lnTo>
                  <a:lnTo>
                    <a:pt x="416" y="266"/>
                  </a:lnTo>
                  <a:lnTo>
                    <a:pt x="380" y="220"/>
                  </a:lnTo>
                  <a:lnTo>
                    <a:pt x="380" y="192"/>
                  </a:lnTo>
                  <a:lnTo>
                    <a:pt x="400" y="182"/>
                  </a:lnTo>
                  <a:lnTo>
                    <a:pt x="400" y="168"/>
                  </a:lnTo>
                  <a:lnTo>
                    <a:pt x="384" y="156"/>
                  </a:lnTo>
                  <a:lnTo>
                    <a:pt x="375" y="149"/>
                  </a:lnTo>
                  <a:lnTo>
                    <a:pt x="380" y="138"/>
                  </a:lnTo>
                  <a:lnTo>
                    <a:pt x="396" y="132"/>
                  </a:lnTo>
                  <a:lnTo>
                    <a:pt x="445" y="122"/>
                  </a:lnTo>
                  <a:lnTo>
                    <a:pt x="466" y="111"/>
                  </a:lnTo>
                  <a:lnTo>
                    <a:pt x="482" y="98"/>
                  </a:lnTo>
                  <a:lnTo>
                    <a:pt x="477" y="63"/>
                  </a:lnTo>
                  <a:lnTo>
                    <a:pt x="482" y="51"/>
                  </a:lnTo>
                  <a:lnTo>
                    <a:pt x="457" y="48"/>
                  </a:lnTo>
                  <a:lnTo>
                    <a:pt x="405" y="37"/>
                  </a:lnTo>
                  <a:lnTo>
                    <a:pt x="396" y="27"/>
                  </a:lnTo>
                  <a:lnTo>
                    <a:pt x="393" y="24"/>
                  </a:lnTo>
                  <a:lnTo>
                    <a:pt x="393" y="14"/>
                  </a:lnTo>
                  <a:lnTo>
                    <a:pt x="389" y="3"/>
                  </a:lnTo>
                  <a:lnTo>
                    <a:pt x="359" y="0"/>
                  </a:lnTo>
                  <a:lnTo>
                    <a:pt x="289" y="3"/>
                  </a:lnTo>
                  <a:lnTo>
                    <a:pt x="282" y="18"/>
                  </a:lnTo>
                  <a:lnTo>
                    <a:pt x="257" y="20"/>
                  </a:lnTo>
                  <a:lnTo>
                    <a:pt x="241" y="48"/>
                  </a:lnTo>
                  <a:lnTo>
                    <a:pt x="241" y="57"/>
                  </a:lnTo>
                  <a:lnTo>
                    <a:pt x="225" y="48"/>
                  </a:lnTo>
                  <a:lnTo>
                    <a:pt x="199" y="44"/>
                  </a:lnTo>
                  <a:lnTo>
                    <a:pt x="185" y="51"/>
                  </a:lnTo>
                  <a:lnTo>
                    <a:pt x="171" y="71"/>
                  </a:lnTo>
                  <a:lnTo>
                    <a:pt x="147" y="57"/>
                  </a:lnTo>
                  <a:lnTo>
                    <a:pt x="151" y="37"/>
                  </a:lnTo>
                  <a:lnTo>
                    <a:pt x="144" y="24"/>
                  </a:lnTo>
                  <a:lnTo>
                    <a:pt x="126" y="27"/>
                  </a:lnTo>
                  <a:lnTo>
                    <a:pt x="122" y="44"/>
                  </a:lnTo>
                  <a:lnTo>
                    <a:pt x="110" y="54"/>
                  </a:lnTo>
                  <a:lnTo>
                    <a:pt x="97" y="54"/>
                  </a:lnTo>
                  <a:lnTo>
                    <a:pt x="40" y="48"/>
                  </a:lnTo>
                  <a:lnTo>
                    <a:pt x="20" y="61"/>
                  </a:lnTo>
                  <a:lnTo>
                    <a:pt x="24" y="78"/>
                  </a:lnTo>
                  <a:lnTo>
                    <a:pt x="29" y="91"/>
                  </a:lnTo>
                  <a:lnTo>
                    <a:pt x="0" y="111"/>
                  </a:lnTo>
                  <a:lnTo>
                    <a:pt x="7" y="125"/>
                  </a:lnTo>
                  <a:lnTo>
                    <a:pt x="16" y="132"/>
                  </a:lnTo>
                  <a:lnTo>
                    <a:pt x="0" y="149"/>
                  </a:lnTo>
                  <a:lnTo>
                    <a:pt x="0" y="173"/>
                  </a:lnTo>
                  <a:lnTo>
                    <a:pt x="7" y="182"/>
                  </a:lnTo>
                  <a:lnTo>
                    <a:pt x="24" y="182"/>
                  </a:lnTo>
                  <a:lnTo>
                    <a:pt x="33" y="189"/>
                  </a:lnTo>
                  <a:lnTo>
                    <a:pt x="40" y="206"/>
                  </a:lnTo>
                  <a:lnTo>
                    <a:pt x="40" y="223"/>
                  </a:lnTo>
                  <a:lnTo>
                    <a:pt x="56" y="227"/>
                  </a:lnTo>
                  <a:lnTo>
                    <a:pt x="70" y="223"/>
                  </a:lnTo>
                  <a:lnTo>
                    <a:pt x="115" y="186"/>
                  </a:lnTo>
                  <a:lnTo>
                    <a:pt x="134" y="192"/>
                  </a:lnTo>
                  <a:lnTo>
                    <a:pt x="174" y="210"/>
                  </a:lnTo>
                  <a:lnTo>
                    <a:pt x="204" y="227"/>
                  </a:lnTo>
                  <a:lnTo>
                    <a:pt x="208" y="247"/>
                  </a:lnTo>
                  <a:lnTo>
                    <a:pt x="225" y="260"/>
                  </a:lnTo>
                  <a:lnTo>
                    <a:pt x="233" y="284"/>
                  </a:lnTo>
                  <a:lnTo>
                    <a:pt x="241" y="320"/>
                  </a:lnTo>
                  <a:lnTo>
                    <a:pt x="253" y="337"/>
                  </a:lnTo>
                  <a:lnTo>
                    <a:pt x="269" y="352"/>
                  </a:lnTo>
                  <a:lnTo>
                    <a:pt x="298" y="361"/>
                  </a:lnTo>
                  <a:lnTo>
                    <a:pt x="323" y="394"/>
                  </a:lnTo>
                  <a:lnTo>
                    <a:pt x="348" y="421"/>
                  </a:lnTo>
                  <a:lnTo>
                    <a:pt x="371" y="435"/>
                  </a:lnTo>
                  <a:lnTo>
                    <a:pt x="416" y="479"/>
                  </a:lnTo>
                  <a:lnTo>
                    <a:pt x="448" y="479"/>
                  </a:lnTo>
                  <a:lnTo>
                    <a:pt x="486" y="506"/>
                  </a:lnTo>
                  <a:lnTo>
                    <a:pt x="486" y="533"/>
                  </a:lnTo>
                  <a:lnTo>
                    <a:pt x="498" y="540"/>
                  </a:lnTo>
                  <a:lnTo>
                    <a:pt x="523" y="526"/>
                  </a:lnTo>
                  <a:lnTo>
                    <a:pt x="527" y="540"/>
                  </a:lnTo>
                  <a:lnTo>
                    <a:pt x="527" y="556"/>
                  </a:lnTo>
                  <a:lnTo>
                    <a:pt x="552" y="574"/>
                  </a:lnTo>
                  <a:lnTo>
                    <a:pt x="559" y="584"/>
                  </a:lnTo>
                  <a:lnTo>
                    <a:pt x="592" y="576"/>
                  </a:lnTo>
                  <a:lnTo>
                    <a:pt x="597" y="587"/>
                  </a:lnTo>
                  <a:lnTo>
                    <a:pt x="592" y="610"/>
                  </a:lnTo>
                  <a:lnTo>
                    <a:pt x="608" y="631"/>
                  </a:lnTo>
                  <a:lnTo>
                    <a:pt x="613" y="647"/>
                  </a:lnTo>
                  <a:lnTo>
                    <a:pt x="620" y="664"/>
                  </a:lnTo>
                  <a:lnTo>
                    <a:pt x="616" y="679"/>
                  </a:lnTo>
                  <a:lnTo>
                    <a:pt x="600" y="692"/>
                  </a:lnTo>
                  <a:lnTo>
                    <a:pt x="597" y="709"/>
                  </a:lnTo>
                  <a:lnTo>
                    <a:pt x="584" y="728"/>
                  </a:lnTo>
                  <a:lnTo>
                    <a:pt x="588" y="746"/>
                  </a:lnTo>
                  <a:close/>
                </a:path>
              </a:pathLst>
            </a:custGeom>
            <a:solidFill>
              <a:srgbClr val="FF80FF"/>
            </a:solidFill>
            <a:ln w="190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39990" name="Freeform 37"/>
          <p:cNvSpPr>
            <a:spLocks/>
          </p:cNvSpPr>
          <p:nvPr/>
        </p:nvSpPr>
        <p:spPr bwMode="auto">
          <a:xfrm>
            <a:off x="6442075" y="3860800"/>
            <a:ext cx="520700" cy="280988"/>
          </a:xfrm>
          <a:custGeom>
            <a:avLst/>
            <a:gdLst>
              <a:gd name="T0" fmla="*/ 2147483647 w 328"/>
              <a:gd name="T1" fmla="*/ 2147483647 h 177"/>
              <a:gd name="T2" fmla="*/ 2147483647 w 328"/>
              <a:gd name="T3" fmla="*/ 2147483647 h 177"/>
              <a:gd name="T4" fmla="*/ 2147483647 w 328"/>
              <a:gd name="T5" fmla="*/ 2147483647 h 177"/>
              <a:gd name="T6" fmla="*/ 2147483647 w 328"/>
              <a:gd name="T7" fmla="*/ 2147483647 h 177"/>
              <a:gd name="T8" fmla="*/ 2147483647 w 328"/>
              <a:gd name="T9" fmla="*/ 0 h 177"/>
              <a:gd name="T10" fmla="*/ 2147483647 w 328"/>
              <a:gd name="T11" fmla="*/ 2147483647 h 177"/>
              <a:gd name="T12" fmla="*/ 2147483647 w 328"/>
              <a:gd name="T13" fmla="*/ 2147483647 h 177"/>
              <a:gd name="T14" fmla="*/ 2147483647 w 328"/>
              <a:gd name="T15" fmla="*/ 2147483647 h 177"/>
              <a:gd name="T16" fmla="*/ 2147483647 w 328"/>
              <a:gd name="T17" fmla="*/ 2147483647 h 177"/>
              <a:gd name="T18" fmla="*/ 2147483647 w 328"/>
              <a:gd name="T19" fmla="*/ 2147483647 h 177"/>
              <a:gd name="T20" fmla="*/ 2147483647 w 328"/>
              <a:gd name="T21" fmla="*/ 2147483647 h 177"/>
              <a:gd name="T22" fmla="*/ 2147483647 w 328"/>
              <a:gd name="T23" fmla="*/ 2147483647 h 177"/>
              <a:gd name="T24" fmla="*/ 2147483647 w 328"/>
              <a:gd name="T25" fmla="*/ 2147483647 h 177"/>
              <a:gd name="T26" fmla="*/ 2147483647 w 328"/>
              <a:gd name="T27" fmla="*/ 2147483647 h 177"/>
              <a:gd name="T28" fmla="*/ 2147483647 w 328"/>
              <a:gd name="T29" fmla="*/ 2147483647 h 177"/>
              <a:gd name="T30" fmla="*/ 2147483647 w 328"/>
              <a:gd name="T31" fmla="*/ 2147483647 h 177"/>
              <a:gd name="T32" fmla="*/ 0 w 328"/>
              <a:gd name="T33" fmla="*/ 2147483647 h 177"/>
              <a:gd name="T34" fmla="*/ 2147483647 w 328"/>
              <a:gd name="T35" fmla="*/ 2147483647 h 177"/>
              <a:gd name="T36" fmla="*/ 2147483647 w 328"/>
              <a:gd name="T37" fmla="*/ 2147483647 h 177"/>
              <a:gd name="T38" fmla="*/ 2147483647 w 328"/>
              <a:gd name="T39" fmla="*/ 2147483647 h 177"/>
              <a:gd name="T40" fmla="*/ 2147483647 w 328"/>
              <a:gd name="T41" fmla="*/ 2147483647 h 177"/>
              <a:gd name="T42" fmla="*/ 2147483647 w 328"/>
              <a:gd name="T43" fmla="*/ 2147483647 h 177"/>
              <a:gd name="T44" fmla="*/ 2147483647 w 328"/>
              <a:gd name="T45" fmla="*/ 2147483647 h 177"/>
              <a:gd name="T46" fmla="*/ 2147483647 w 328"/>
              <a:gd name="T47" fmla="*/ 2147483647 h 177"/>
              <a:gd name="T48" fmla="*/ 2147483647 w 328"/>
              <a:gd name="T49" fmla="*/ 2147483647 h 177"/>
              <a:gd name="T50" fmla="*/ 2147483647 w 328"/>
              <a:gd name="T51" fmla="*/ 2147483647 h 177"/>
              <a:gd name="T52" fmla="*/ 2147483647 w 328"/>
              <a:gd name="T53" fmla="*/ 2147483647 h 177"/>
              <a:gd name="T54" fmla="*/ 2147483647 w 328"/>
              <a:gd name="T55" fmla="*/ 2147483647 h 177"/>
              <a:gd name="T56" fmla="*/ 2147483647 w 328"/>
              <a:gd name="T57" fmla="*/ 2147483647 h 177"/>
              <a:gd name="T58" fmla="*/ 2147483647 w 328"/>
              <a:gd name="T59" fmla="*/ 2147483647 h 177"/>
              <a:gd name="T60" fmla="*/ 2147483647 w 328"/>
              <a:gd name="T61" fmla="*/ 2147483647 h 177"/>
              <a:gd name="T62" fmla="*/ 2147483647 w 328"/>
              <a:gd name="T63" fmla="*/ 2147483647 h 177"/>
              <a:gd name="T64" fmla="*/ 2147483647 w 328"/>
              <a:gd name="T65" fmla="*/ 2147483647 h 177"/>
              <a:gd name="T66" fmla="*/ 2147483647 w 328"/>
              <a:gd name="T67" fmla="*/ 2147483647 h 177"/>
              <a:gd name="T68" fmla="*/ 2147483647 w 328"/>
              <a:gd name="T69" fmla="*/ 2147483647 h 177"/>
              <a:gd name="T70" fmla="*/ 2147483647 w 328"/>
              <a:gd name="T71" fmla="*/ 2147483647 h 177"/>
              <a:gd name="T72" fmla="*/ 2147483647 w 328"/>
              <a:gd name="T73" fmla="*/ 2147483647 h 177"/>
              <a:gd name="T74" fmla="*/ 2147483647 w 328"/>
              <a:gd name="T75" fmla="*/ 2147483647 h 177"/>
              <a:gd name="T76" fmla="*/ 2147483647 w 328"/>
              <a:gd name="T77" fmla="*/ 2147483647 h 177"/>
              <a:gd name="T78" fmla="*/ 2147483647 w 328"/>
              <a:gd name="T79" fmla="*/ 2147483647 h 177"/>
              <a:gd name="T80" fmla="*/ 2147483647 w 328"/>
              <a:gd name="T81" fmla="*/ 2147483647 h 177"/>
              <a:gd name="T82" fmla="*/ 2147483647 w 328"/>
              <a:gd name="T83" fmla="*/ 2147483647 h 177"/>
              <a:gd name="T84" fmla="*/ 2147483647 w 328"/>
              <a:gd name="T85" fmla="*/ 2147483647 h 177"/>
              <a:gd name="T86" fmla="*/ 2147483647 w 328"/>
              <a:gd name="T87" fmla="*/ 2147483647 h 177"/>
              <a:gd name="T88" fmla="*/ 2147483647 w 328"/>
              <a:gd name="T89" fmla="*/ 2147483647 h 177"/>
              <a:gd name="T90" fmla="*/ 2147483647 w 328"/>
              <a:gd name="T91" fmla="*/ 2147483647 h 177"/>
              <a:gd name="T92" fmla="*/ 2147483647 w 328"/>
              <a:gd name="T93" fmla="*/ 2147483647 h 177"/>
              <a:gd name="T94" fmla="*/ 2147483647 w 328"/>
              <a:gd name="T95" fmla="*/ 2147483647 h 177"/>
              <a:gd name="T96" fmla="*/ 2147483647 w 328"/>
              <a:gd name="T97" fmla="*/ 2147483647 h 177"/>
              <a:gd name="T98" fmla="*/ 2147483647 w 328"/>
              <a:gd name="T99" fmla="*/ 2147483647 h 177"/>
              <a:gd name="T100" fmla="*/ 2147483647 w 328"/>
              <a:gd name="T101" fmla="*/ 2147483647 h 177"/>
              <a:gd name="T102" fmla="*/ 2147483647 w 328"/>
              <a:gd name="T103" fmla="*/ 2147483647 h 177"/>
              <a:gd name="T104" fmla="*/ 2147483647 w 328"/>
              <a:gd name="T105" fmla="*/ 2147483647 h 177"/>
              <a:gd name="T106" fmla="*/ 2147483647 w 328"/>
              <a:gd name="T107" fmla="*/ 2147483647 h 177"/>
              <a:gd name="T108" fmla="*/ 2147483647 w 328"/>
              <a:gd name="T109" fmla="*/ 2147483647 h 177"/>
              <a:gd name="T110" fmla="*/ 2147483647 w 328"/>
              <a:gd name="T111" fmla="*/ 2147483647 h 177"/>
              <a:gd name="T112" fmla="*/ 2147483647 w 328"/>
              <a:gd name="T113" fmla="*/ 2147483647 h 177"/>
              <a:gd name="T114" fmla="*/ 2147483647 w 328"/>
              <a:gd name="T115" fmla="*/ 2147483647 h 177"/>
              <a:gd name="T116" fmla="*/ 2147483647 w 328"/>
              <a:gd name="T117" fmla="*/ 2147483647 h 177"/>
              <a:gd name="T118" fmla="*/ 2147483647 w 328"/>
              <a:gd name="T119" fmla="*/ 2147483647 h 17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28"/>
              <a:gd name="T181" fmla="*/ 0 h 177"/>
              <a:gd name="T182" fmla="*/ 328 w 328"/>
              <a:gd name="T183" fmla="*/ 177 h 17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28" h="177">
                <a:moveTo>
                  <a:pt x="172" y="34"/>
                </a:moveTo>
                <a:lnTo>
                  <a:pt x="156" y="21"/>
                </a:lnTo>
                <a:lnTo>
                  <a:pt x="158" y="17"/>
                </a:lnTo>
                <a:lnTo>
                  <a:pt x="147" y="9"/>
                </a:lnTo>
                <a:lnTo>
                  <a:pt x="139" y="0"/>
                </a:lnTo>
                <a:lnTo>
                  <a:pt x="128" y="9"/>
                </a:lnTo>
                <a:lnTo>
                  <a:pt x="123" y="6"/>
                </a:lnTo>
                <a:lnTo>
                  <a:pt x="111" y="15"/>
                </a:lnTo>
                <a:lnTo>
                  <a:pt x="111" y="19"/>
                </a:lnTo>
                <a:lnTo>
                  <a:pt x="96" y="25"/>
                </a:lnTo>
                <a:lnTo>
                  <a:pt x="60" y="49"/>
                </a:lnTo>
                <a:lnTo>
                  <a:pt x="50" y="59"/>
                </a:lnTo>
                <a:lnTo>
                  <a:pt x="50" y="71"/>
                </a:lnTo>
                <a:lnTo>
                  <a:pt x="37" y="74"/>
                </a:lnTo>
                <a:lnTo>
                  <a:pt x="10" y="97"/>
                </a:lnTo>
                <a:lnTo>
                  <a:pt x="10" y="106"/>
                </a:lnTo>
                <a:lnTo>
                  <a:pt x="0" y="116"/>
                </a:lnTo>
                <a:lnTo>
                  <a:pt x="5" y="127"/>
                </a:lnTo>
                <a:lnTo>
                  <a:pt x="16" y="121"/>
                </a:lnTo>
                <a:lnTo>
                  <a:pt x="28" y="110"/>
                </a:lnTo>
                <a:lnTo>
                  <a:pt x="47" y="108"/>
                </a:lnTo>
                <a:lnTo>
                  <a:pt x="60" y="110"/>
                </a:lnTo>
                <a:lnTo>
                  <a:pt x="64" y="127"/>
                </a:lnTo>
                <a:lnTo>
                  <a:pt x="61" y="139"/>
                </a:lnTo>
                <a:lnTo>
                  <a:pt x="70" y="148"/>
                </a:lnTo>
                <a:lnTo>
                  <a:pt x="79" y="154"/>
                </a:lnTo>
                <a:lnTo>
                  <a:pt x="101" y="155"/>
                </a:lnTo>
                <a:lnTo>
                  <a:pt x="146" y="160"/>
                </a:lnTo>
                <a:lnTo>
                  <a:pt x="156" y="155"/>
                </a:lnTo>
                <a:lnTo>
                  <a:pt x="162" y="148"/>
                </a:lnTo>
                <a:lnTo>
                  <a:pt x="166" y="132"/>
                </a:lnTo>
                <a:lnTo>
                  <a:pt x="184" y="132"/>
                </a:lnTo>
                <a:lnTo>
                  <a:pt x="188" y="142"/>
                </a:lnTo>
                <a:lnTo>
                  <a:pt x="188" y="165"/>
                </a:lnTo>
                <a:lnTo>
                  <a:pt x="210" y="177"/>
                </a:lnTo>
                <a:lnTo>
                  <a:pt x="225" y="156"/>
                </a:lnTo>
                <a:lnTo>
                  <a:pt x="242" y="150"/>
                </a:lnTo>
                <a:lnTo>
                  <a:pt x="261" y="151"/>
                </a:lnTo>
                <a:lnTo>
                  <a:pt x="274" y="157"/>
                </a:lnTo>
                <a:lnTo>
                  <a:pt x="280" y="163"/>
                </a:lnTo>
                <a:lnTo>
                  <a:pt x="284" y="146"/>
                </a:lnTo>
                <a:lnTo>
                  <a:pt x="296" y="126"/>
                </a:lnTo>
                <a:lnTo>
                  <a:pt x="319" y="122"/>
                </a:lnTo>
                <a:lnTo>
                  <a:pt x="328" y="109"/>
                </a:lnTo>
                <a:lnTo>
                  <a:pt x="319" y="98"/>
                </a:lnTo>
                <a:lnTo>
                  <a:pt x="309" y="94"/>
                </a:lnTo>
                <a:lnTo>
                  <a:pt x="279" y="90"/>
                </a:lnTo>
                <a:lnTo>
                  <a:pt x="277" y="77"/>
                </a:lnTo>
                <a:lnTo>
                  <a:pt x="277" y="64"/>
                </a:lnTo>
                <a:lnTo>
                  <a:pt x="277" y="53"/>
                </a:lnTo>
                <a:lnTo>
                  <a:pt x="258" y="46"/>
                </a:lnTo>
                <a:lnTo>
                  <a:pt x="248" y="49"/>
                </a:lnTo>
                <a:lnTo>
                  <a:pt x="232" y="38"/>
                </a:lnTo>
                <a:lnTo>
                  <a:pt x="229" y="31"/>
                </a:lnTo>
                <a:lnTo>
                  <a:pt x="223" y="23"/>
                </a:lnTo>
                <a:lnTo>
                  <a:pt x="223" y="19"/>
                </a:lnTo>
                <a:lnTo>
                  <a:pt x="206" y="15"/>
                </a:lnTo>
                <a:lnTo>
                  <a:pt x="198" y="21"/>
                </a:lnTo>
                <a:lnTo>
                  <a:pt x="187" y="29"/>
                </a:lnTo>
                <a:lnTo>
                  <a:pt x="172" y="34"/>
                </a:lnTo>
                <a:close/>
              </a:path>
            </a:pathLst>
          </a:custGeom>
          <a:noFill/>
          <a:ln w="1905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39991" name="Freeform 38"/>
          <p:cNvSpPr>
            <a:spLocks/>
          </p:cNvSpPr>
          <p:nvPr/>
        </p:nvSpPr>
        <p:spPr bwMode="auto">
          <a:xfrm>
            <a:off x="6858000" y="3827463"/>
            <a:ext cx="792163" cy="298450"/>
          </a:xfrm>
          <a:custGeom>
            <a:avLst/>
            <a:gdLst>
              <a:gd name="T0" fmla="*/ 2147483647 w 499"/>
              <a:gd name="T1" fmla="*/ 2147483647 h 188"/>
              <a:gd name="T2" fmla="*/ 2147483647 w 499"/>
              <a:gd name="T3" fmla="*/ 2147483647 h 188"/>
              <a:gd name="T4" fmla="*/ 2147483647 w 499"/>
              <a:gd name="T5" fmla="*/ 2147483647 h 188"/>
              <a:gd name="T6" fmla="*/ 2147483647 w 499"/>
              <a:gd name="T7" fmla="*/ 2147483647 h 188"/>
              <a:gd name="T8" fmla="*/ 2147483647 w 499"/>
              <a:gd name="T9" fmla="*/ 2147483647 h 188"/>
              <a:gd name="T10" fmla="*/ 2147483647 w 499"/>
              <a:gd name="T11" fmla="*/ 2147483647 h 188"/>
              <a:gd name="T12" fmla="*/ 2147483647 w 499"/>
              <a:gd name="T13" fmla="*/ 2147483647 h 188"/>
              <a:gd name="T14" fmla="*/ 2147483647 w 499"/>
              <a:gd name="T15" fmla="*/ 2147483647 h 188"/>
              <a:gd name="T16" fmla="*/ 2147483647 w 499"/>
              <a:gd name="T17" fmla="*/ 2147483647 h 188"/>
              <a:gd name="T18" fmla="*/ 2147483647 w 499"/>
              <a:gd name="T19" fmla="*/ 2147483647 h 188"/>
              <a:gd name="T20" fmla="*/ 2147483647 w 499"/>
              <a:gd name="T21" fmla="*/ 2147483647 h 188"/>
              <a:gd name="T22" fmla="*/ 2147483647 w 499"/>
              <a:gd name="T23" fmla="*/ 2147483647 h 188"/>
              <a:gd name="T24" fmla="*/ 2147483647 w 499"/>
              <a:gd name="T25" fmla="*/ 2147483647 h 188"/>
              <a:gd name="T26" fmla="*/ 2147483647 w 499"/>
              <a:gd name="T27" fmla="*/ 2147483647 h 188"/>
              <a:gd name="T28" fmla="*/ 2147483647 w 499"/>
              <a:gd name="T29" fmla="*/ 2147483647 h 188"/>
              <a:gd name="T30" fmla="*/ 2147483647 w 499"/>
              <a:gd name="T31" fmla="*/ 2147483647 h 188"/>
              <a:gd name="T32" fmla="*/ 2147483647 w 499"/>
              <a:gd name="T33" fmla="*/ 2147483647 h 188"/>
              <a:gd name="T34" fmla="*/ 2147483647 w 499"/>
              <a:gd name="T35" fmla="*/ 2147483647 h 188"/>
              <a:gd name="T36" fmla="*/ 2147483647 w 499"/>
              <a:gd name="T37" fmla="*/ 2147483647 h 188"/>
              <a:gd name="T38" fmla="*/ 2147483647 w 499"/>
              <a:gd name="T39" fmla="*/ 2147483647 h 188"/>
              <a:gd name="T40" fmla="*/ 2147483647 w 499"/>
              <a:gd name="T41" fmla="*/ 2147483647 h 188"/>
              <a:gd name="T42" fmla="*/ 2147483647 w 499"/>
              <a:gd name="T43" fmla="*/ 2147483647 h 188"/>
              <a:gd name="T44" fmla="*/ 2147483647 w 499"/>
              <a:gd name="T45" fmla="*/ 2147483647 h 188"/>
              <a:gd name="T46" fmla="*/ 2147483647 w 499"/>
              <a:gd name="T47" fmla="*/ 2147483647 h 188"/>
              <a:gd name="T48" fmla="*/ 2147483647 w 499"/>
              <a:gd name="T49" fmla="*/ 2147483647 h 188"/>
              <a:gd name="T50" fmla="*/ 2147483647 w 499"/>
              <a:gd name="T51" fmla="*/ 2147483647 h 188"/>
              <a:gd name="T52" fmla="*/ 2147483647 w 499"/>
              <a:gd name="T53" fmla="*/ 2147483647 h 188"/>
              <a:gd name="T54" fmla="*/ 2147483647 w 499"/>
              <a:gd name="T55" fmla="*/ 2147483647 h 188"/>
              <a:gd name="T56" fmla="*/ 2147483647 w 499"/>
              <a:gd name="T57" fmla="*/ 2147483647 h 188"/>
              <a:gd name="T58" fmla="*/ 2147483647 w 499"/>
              <a:gd name="T59" fmla="*/ 2147483647 h 188"/>
              <a:gd name="T60" fmla="*/ 2147483647 w 499"/>
              <a:gd name="T61" fmla="*/ 2147483647 h 188"/>
              <a:gd name="T62" fmla="*/ 0 w 499"/>
              <a:gd name="T63" fmla="*/ 2147483647 h 18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99"/>
              <a:gd name="T97" fmla="*/ 0 h 188"/>
              <a:gd name="T98" fmla="*/ 499 w 499"/>
              <a:gd name="T99" fmla="*/ 188 h 18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99" h="188">
                <a:moveTo>
                  <a:pt x="0" y="68"/>
                </a:moveTo>
                <a:lnTo>
                  <a:pt x="21" y="67"/>
                </a:lnTo>
                <a:lnTo>
                  <a:pt x="30" y="64"/>
                </a:lnTo>
                <a:lnTo>
                  <a:pt x="40" y="75"/>
                </a:lnTo>
                <a:lnTo>
                  <a:pt x="53" y="71"/>
                </a:lnTo>
                <a:lnTo>
                  <a:pt x="70" y="74"/>
                </a:lnTo>
                <a:lnTo>
                  <a:pt x="81" y="80"/>
                </a:lnTo>
                <a:lnTo>
                  <a:pt x="98" y="71"/>
                </a:lnTo>
                <a:lnTo>
                  <a:pt x="121" y="73"/>
                </a:lnTo>
                <a:lnTo>
                  <a:pt x="130" y="81"/>
                </a:lnTo>
                <a:lnTo>
                  <a:pt x="145" y="83"/>
                </a:lnTo>
                <a:lnTo>
                  <a:pt x="153" y="77"/>
                </a:lnTo>
                <a:lnTo>
                  <a:pt x="178" y="74"/>
                </a:lnTo>
                <a:lnTo>
                  <a:pt x="190" y="74"/>
                </a:lnTo>
                <a:lnTo>
                  <a:pt x="209" y="80"/>
                </a:lnTo>
                <a:lnTo>
                  <a:pt x="231" y="92"/>
                </a:lnTo>
                <a:lnTo>
                  <a:pt x="248" y="86"/>
                </a:lnTo>
                <a:lnTo>
                  <a:pt x="251" y="74"/>
                </a:lnTo>
                <a:lnTo>
                  <a:pt x="239" y="58"/>
                </a:lnTo>
                <a:lnTo>
                  <a:pt x="235" y="36"/>
                </a:lnTo>
                <a:lnTo>
                  <a:pt x="290" y="5"/>
                </a:lnTo>
                <a:lnTo>
                  <a:pt x="303" y="5"/>
                </a:lnTo>
                <a:lnTo>
                  <a:pt x="305" y="16"/>
                </a:lnTo>
                <a:lnTo>
                  <a:pt x="321" y="18"/>
                </a:lnTo>
                <a:lnTo>
                  <a:pt x="357" y="15"/>
                </a:lnTo>
                <a:lnTo>
                  <a:pt x="372" y="2"/>
                </a:lnTo>
                <a:lnTo>
                  <a:pt x="416" y="0"/>
                </a:lnTo>
                <a:lnTo>
                  <a:pt x="426" y="16"/>
                </a:lnTo>
                <a:lnTo>
                  <a:pt x="443" y="16"/>
                </a:lnTo>
                <a:lnTo>
                  <a:pt x="459" y="8"/>
                </a:lnTo>
                <a:lnTo>
                  <a:pt x="487" y="22"/>
                </a:lnTo>
                <a:lnTo>
                  <a:pt x="487" y="47"/>
                </a:lnTo>
                <a:lnTo>
                  <a:pt x="499" y="58"/>
                </a:lnTo>
                <a:lnTo>
                  <a:pt x="496" y="75"/>
                </a:lnTo>
                <a:lnTo>
                  <a:pt x="487" y="92"/>
                </a:lnTo>
                <a:lnTo>
                  <a:pt x="472" y="92"/>
                </a:lnTo>
                <a:lnTo>
                  <a:pt x="467" y="97"/>
                </a:lnTo>
                <a:lnTo>
                  <a:pt x="475" y="110"/>
                </a:lnTo>
                <a:lnTo>
                  <a:pt x="475" y="123"/>
                </a:lnTo>
                <a:lnTo>
                  <a:pt x="467" y="135"/>
                </a:lnTo>
                <a:lnTo>
                  <a:pt x="443" y="145"/>
                </a:lnTo>
                <a:lnTo>
                  <a:pt x="442" y="157"/>
                </a:lnTo>
                <a:lnTo>
                  <a:pt x="442" y="169"/>
                </a:lnTo>
                <a:lnTo>
                  <a:pt x="420" y="172"/>
                </a:lnTo>
                <a:lnTo>
                  <a:pt x="382" y="171"/>
                </a:lnTo>
                <a:lnTo>
                  <a:pt x="365" y="175"/>
                </a:lnTo>
                <a:lnTo>
                  <a:pt x="333" y="175"/>
                </a:lnTo>
                <a:lnTo>
                  <a:pt x="319" y="188"/>
                </a:lnTo>
                <a:lnTo>
                  <a:pt x="268" y="175"/>
                </a:lnTo>
                <a:lnTo>
                  <a:pt x="244" y="175"/>
                </a:lnTo>
                <a:lnTo>
                  <a:pt x="180" y="164"/>
                </a:lnTo>
                <a:lnTo>
                  <a:pt x="171" y="151"/>
                </a:lnTo>
                <a:lnTo>
                  <a:pt x="171" y="137"/>
                </a:lnTo>
                <a:lnTo>
                  <a:pt x="167" y="129"/>
                </a:lnTo>
                <a:lnTo>
                  <a:pt x="158" y="125"/>
                </a:lnTo>
                <a:lnTo>
                  <a:pt x="118" y="127"/>
                </a:lnTo>
                <a:lnTo>
                  <a:pt x="63" y="131"/>
                </a:lnTo>
                <a:lnTo>
                  <a:pt x="57" y="121"/>
                </a:lnTo>
                <a:lnTo>
                  <a:pt x="49" y="117"/>
                </a:lnTo>
                <a:lnTo>
                  <a:pt x="31" y="112"/>
                </a:lnTo>
                <a:lnTo>
                  <a:pt x="15" y="109"/>
                </a:lnTo>
                <a:lnTo>
                  <a:pt x="15" y="97"/>
                </a:lnTo>
                <a:lnTo>
                  <a:pt x="15" y="77"/>
                </a:lnTo>
                <a:lnTo>
                  <a:pt x="0" y="68"/>
                </a:lnTo>
                <a:close/>
              </a:path>
            </a:pathLst>
          </a:custGeom>
          <a:solidFill>
            <a:srgbClr val="80FFFF"/>
          </a:solidFill>
          <a:ln w="1905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39992" name="Freeform 39"/>
          <p:cNvSpPr>
            <a:spLocks/>
          </p:cNvSpPr>
          <p:nvPr/>
        </p:nvSpPr>
        <p:spPr bwMode="auto">
          <a:xfrm>
            <a:off x="6269038" y="3344863"/>
            <a:ext cx="365125" cy="268287"/>
          </a:xfrm>
          <a:custGeom>
            <a:avLst/>
            <a:gdLst>
              <a:gd name="T0" fmla="*/ 0 w 230"/>
              <a:gd name="T1" fmla="*/ 2147483647 h 169"/>
              <a:gd name="T2" fmla="*/ 2147483647 w 230"/>
              <a:gd name="T3" fmla="*/ 2147483647 h 169"/>
              <a:gd name="T4" fmla="*/ 2147483647 w 230"/>
              <a:gd name="T5" fmla="*/ 2147483647 h 169"/>
              <a:gd name="T6" fmla="*/ 2147483647 w 230"/>
              <a:gd name="T7" fmla="*/ 0 h 169"/>
              <a:gd name="T8" fmla="*/ 2147483647 w 230"/>
              <a:gd name="T9" fmla="*/ 2147483647 h 169"/>
              <a:gd name="T10" fmla="*/ 2147483647 w 230"/>
              <a:gd name="T11" fmla="*/ 2147483647 h 169"/>
              <a:gd name="T12" fmla="*/ 2147483647 w 230"/>
              <a:gd name="T13" fmla="*/ 2147483647 h 169"/>
              <a:gd name="T14" fmla="*/ 2147483647 w 230"/>
              <a:gd name="T15" fmla="*/ 2147483647 h 169"/>
              <a:gd name="T16" fmla="*/ 2147483647 w 230"/>
              <a:gd name="T17" fmla="*/ 2147483647 h 169"/>
              <a:gd name="T18" fmla="*/ 2147483647 w 230"/>
              <a:gd name="T19" fmla="*/ 2147483647 h 169"/>
              <a:gd name="T20" fmla="*/ 2147483647 w 230"/>
              <a:gd name="T21" fmla="*/ 2147483647 h 169"/>
              <a:gd name="T22" fmla="*/ 2147483647 w 230"/>
              <a:gd name="T23" fmla="*/ 2147483647 h 169"/>
              <a:gd name="T24" fmla="*/ 2147483647 w 230"/>
              <a:gd name="T25" fmla="*/ 2147483647 h 169"/>
              <a:gd name="T26" fmla="*/ 2147483647 w 230"/>
              <a:gd name="T27" fmla="*/ 2147483647 h 169"/>
              <a:gd name="T28" fmla="*/ 2147483647 w 230"/>
              <a:gd name="T29" fmla="*/ 2147483647 h 169"/>
              <a:gd name="T30" fmla="*/ 2147483647 w 230"/>
              <a:gd name="T31" fmla="*/ 2147483647 h 169"/>
              <a:gd name="T32" fmla="*/ 2147483647 w 230"/>
              <a:gd name="T33" fmla="*/ 2147483647 h 169"/>
              <a:gd name="T34" fmla="*/ 2147483647 w 230"/>
              <a:gd name="T35" fmla="*/ 2147483647 h 169"/>
              <a:gd name="T36" fmla="*/ 2147483647 w 230"/>
              <a:gd name="T37" fmla="*/ 2147483647 h 169"/>
              <a:gd name="T38" fmla="*/ 2147483647 w 230"/>
              <a:gd name="T39" fmla="*/ 2147483647 h 169"/>
              <a:gd name="T40" fmla="*/ 2147483647 w 230"/>
              <a:gd name="T41" fmla="*/ 2147483647 h 169"/>
              <a:gd name="T42" fmla="*/ 2147483647 w 230"/>
              <a:gd name="T43" fmla="*/ 2147483647 h 169"/>
              <a:gd name="T44" fmla="*/ 2147483647 w 230"/>
              <a:gd name="T45" fmla="*/ 2147483647 h 169"/>
              <a:gd name="T46" fmla="*/ 2147483647 w 230"/>
              <a:gd name="T47" fmla="*/ 2147483647 h 169"/>
              <a:gd name="T48" fmla="*/ 2147483647 w 230"/>
              <a:gd name="T49" fmla="*/ 2147483647 h 169"/>
              <a:gd name="T50" fmla="*/ 2147483647 w 230"/>
              <a:gd name="T51" fmla="*/ 2147483647 h 169"/>
              <a:gd name="T52" fmla="*/ 2147483647 w 230"/>
              <a:gd name="T53" fmla="*/ 2147483647 h 169"/>
              <a:gd name="T54" fmla="*/ 2147483647 w 230"/>
              <a:gd name="T55" fmla="*/ 2147483647 h 169"/>
              <a:gd name="T56" fmla="*/ 2147483647 w 230"/>
              <a:gd name="T57" fmla="*/ 2147483647 h 169"/>
              <a:gd name="T58" fmla="*/ 2147483647 w 230"/>
              <a:gd name="T59" fmla="*/ 2147483647 h 169"/>
              <a:gd name="T60" fmla="*/ 2147483647 w 230"/>
              <a:gd name="T61" fmla="*/ 2147483647 h 169"/>
              <a:gd name="T62" fmla="*/ 2147483647 w 230"/>
              <a:gd name="T63" fmla="*/ 2147483647 h 169"/>
              <a:gd name="T64" fmla="*/ 2147483647 w 230"/>
              <a:gd name="T65" fmla="*/ 2147483647 h 169"/>
              <a:gd name="T66" fmla="*/ 2147483647 w 230"/>
              <a:gd name="T67" fmla="*/ 2147483647 h 169"/>
              <a:gd name="T68" fmla="*/ 2147483647 w 230"/>
              <a:gd name="T69" fmla="*/ 2147483647 h 169"/>
              <a:gd name="T70" fmla="*/ 2147483647 w 230"/>
              <a:gd name="T71" fmla="*/ 2147483647 h 169"/>
              <a:gd name="T72" fmla="*/ 2147483647 w 230"/>
              <a:gd name="T73" fmla="*/ 2147483647 h 169"/>
              <a:gd name="T74" fmla="*/ 2147483647 w 230"/>
              <a:gd name="T75" fmla="*/ 2147483647 h 169"/>
              <a:gd name="T76" fmla="*/ 2147483647 w 230"/>
              <a:gd name="T77" fmla="*/ 2147483647 h 169"/>
              <a:gd name="T78" fmla="*/ 0 w 230"/>
              <a:gd name="T79" fmla="*/ 2147483647 h 16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30"/>
              <a:gd name="T121" fmla="*/ 0 h 169"/>
              <a:gd name="T122" fmla="*/ 230 w 230"/>
              <a:gd name="T123" fmla="*/ 169 h 16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30" h="169">
                <a:moveTo>
                  <a:pt x="0" y="30"/>
                </a:moveTo>
                <a:lnTo>
                  <a:pt x="6" y="24"/>
                </a:lnTo>
                <a:lnTo>
                  <a:pt x="3" y="16"/>
                </a:lnTo>
                <a:lnTo>
                  <a:pt x="38" y="0"/>
                </a:lnTo>
                <a:lnTo>
                  <a:pt x="42" y="5"/>
                </a:lnTo>
                <a:lnTo>
                  <a:pt x="67" y="2"/>
                </a:lnTo>
                <a:lnTo>
                  <a:pt x="87" y="3"/>
                </a:lnTo>
                <a:lnTo>
                  <a:pt x="79" y="11"/>
                </a:lnTo>
                <a:lnTo>
                  <a:pt x="83" y="22"/>
                </a:lnTo>
                <a:lnTo>
                  <a:pt x="101" y="27"/>
                </a:lnTo>
                <a:lnTo>
                  <a:pt x="115" y="26"/>
                </a:lnTo>
                <a:lnTo>
                  <a:pt x="128" y="17"/>
                </a:lnTo>
                <a:lnTo>
                  <a:pt x="152" y="16"/>
                </a:lnTo>
                <a:lnTo>
                  <a:pt x="157" y="23"/>
                </a:lnTo>
                <a:lnTo>
                  <a:pt x="170" y="29"/>
                </a:lnTo>
                <a:lnTo>
                  <a:pt x="189" y="30"/>
                </a:lnTo>
                <a:lnTo>
                  <a:pt x="186" y="42"/>
                </a:lnTo>
                <a:lnTo>
                  <a:pt x="188" y="69"/>
                </a:lnTo>
                <a:lnTo>
                  <a:pt x="191" y="85"/>
                </a:lnTo>
                <a:lnTo>
                  <a:pt x="211" y="82"/>
                </a:lnTo>
                <a:lnTo>
                  <a:pt x="219" y="93"/>
                </a:lnTo>
                <a:lnTo>
                  <a:pt x="220" y="103"/>
                </a:lnTo>
                <a:lnTo>
                  <a:pt x="230" y="115"/>
                </a:lnTo>
                <a:lnTo>
                  <a:pt x="217" y="124"/>
                </a:lnTo>
                <a:lnTo>
                  <a:pt x="205" y="131"/>
                </a:lnTo>
                <a:lnTo>
                  <a:pt x="192" y="131"/>
                </a:lnTo>
                <a:lnTo>
                  <a:pt x="176" y="135"/>
                </a:lnTo>
                <a:lnTo>
                  <a:pt x="176" y="148"/>
                </a:lnTo>
                <a:lnTo>
                  <a:pt x="169" y="158"/>
                </a:lnTo>
                <a:lnTo>
                  <a:pt x="153" y="169"/>
                </a:lnTo>
                <a:lnTo>
                  <a:pt x="125" y="152"/>
                </a:lnTo>
                <a:lnTo>
                  <a:pt x="118" y="136"/>
                </a:lnTo>
                <a:lnTo>
                  <a:pt x="93" y="131"/>
                </a:lnTo>
                <a:lnTo>
                  <a:pt x="85" y="111"/>
                </a:lnTo>
                <a:lnTo>
                  <a:pt x="67" y="99"/>
                </a:lnTo>
                <a:lnTo>
                  <a:pt x="60" y="85"/>
                </a:lnTo>
                <a:lnTo>
                  <a:pt x="47" y="70"/>
                </a:lnTo>
                <a:lnTo>
                  <a:pt x="36" y="56"/>
                </a:lnTo>
                <a:lnTo>
                  <a:pt x="18" y="45"/>
                </a:lnTo>
                <a:lnTo>
                  <a:pt x="0" y="30"/>
                </a:lnTo>
                <a:close/>
              </a:path>
            </a:pathLst>
          </a:custGeom>
          <a:solidFill>
            <a:srgbClr val="80FF80"/>
          </a:solidFill>
          <a:ln w="1905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39993" name="Freeform 40"/>
          <p:cNvSpPr>
            <a:spLocks/>
          </p:cNvSpPr>
          <p:nvPr/>
        </p:nvSpPr>
        <p:spPr bwMode="auto">
          <a:xfrm>
            <a:off x="6516688" y="3552825"/>
            <a:ext cx="101600" cy="103188"/>
          </a:xfrm>
          <a:custGeom>
            <a:avLst/>
            <a:gdLst>
              <a:gd name="T0" fmla="*/ 2147483647 w 64"/>
              <a:gd name="T1" fmla="*/ 2147483647 h 65"/>
              <a:gd name="T2" fmla="*/ 2147483647 w 64"/>
              <a:gd name="T3" fmla="*/ 2147483647 h 65"/>
              <a:gd name="T4" fmla="*/ 2147483647 w 64"/>
              <a:gd name="T5" fmla="*/ 2147483647 h 65"/>
              <a:gd name="T6" fmla="*/ 2147483647 w 64"/>
              <a:gd name="T7" fmla="*/ 2147483647 h 65"/>
              <a:gd name="T8" fmla="*/ 2147483647 w 64"/>
              <a:gd name="T9" fmla="*/ 2147483647 h 65"/>
              <a:gd name="T10" fmla="*/ 2147483647 w 64"/>
              <a:gd name="T11" fmla="*/ 2147483647 h 65"/>
              <a:gd name="T12" fmla="*/ 2147483647 w 64"/>
              <a:gd name="T13" fmla="*/ 0 h 65"/>
              <a:gd name="T14" fmla="*/ 2147483647 w 64"/>
              <a:gd name="T15" fmla="*/ 0 h 65"/>
              <a:gd name="T16" fmla="*/ 2147483647 w 64"/>
              <a:gd name="T17" fmla="*/ 2147483647 h 65"/>
              <a:gd name="T18" fmla="*/ 2147483647 w 64"/>
              <a:gd name="T19" fmla="*/ 2147483647 h 65"/>
              <a:gd name="T20" fmla="*/ 2147483647 w 64"/>
              <a:gd name="T21" fmla="*/ 2147483647 h 65"/>
              <a:gd name="T22" fmla="*/ 0 w 64"/>
              <a:gd name="T23" fmla="*/ 2147483647 h 65"/>
              <a:gd name="T24" fmla="*/ 2147483647 w 64"/>
              <a:gd name="T25" fmla="*/ 2147483647 h 65"/>
              <a:gd name="T26" fmla="*/ 2147483647 w 64"/>
              <a:gd name="T27" fmla="*/ 2147483647 h 65"/>
              <a:gd name="T28" fmla="*/ 2147483647 w 64"/>
              <a:gd name="T29" fmla="*/ 2147483647 h 65"/>
              <a:gd name="T30" fmla="*/ 2147483647 w 64"/>
              <a:gd name="T31" fmla="*/ 2147483647 h 65"/>
              <a:gd name="T32" fmla="*/ 2147483647 w 64"/>
              <a:gd name="T33" fmla="*/ 2147483647 h 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4"/>
              <a:gd name="T52" fmla="*/ 0 h 65"/>
              <a:gd name="T53" fmla="*/ 64 w 64"/>
              <a:gd name="T54" fmla="*/ 65 h 6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4" h="65">
                <a:moveTo>
                  <a:pt x="45" y="65"/>
                </a:moveTo>
                <a:lnTo>
                  <a:pt x="49" y="44"/>
                </a:lnTo>
                <a:lnTo>
                  <a:pt x="64" y="36"/>
                </a:lnTo>
                <a:lnTo>
                  <a:pt x="64" y="26"/>
                </a:lnTo>
                <a:lnTo>
                  <a:pt x="55" y="18"/>
                </a:lnTo>
                <a:lnTo>
                  <a:pt x="48" y="9"/>
                </a:lnTo>
                <a:lnTo>
                  <a:pt x="44" y="0"/>
                </a:lnTo>
                <a:lnTo>
                  <a:pt x="29" y="0"/>
                </a:lnTo>
                <a:lnTo>
                  <a:pt x="19" y="4"/>
                </a:lnTo>
                <a:lnTo>
                  <a:pt x="19" y="17"/>
                </a:lnTo>
                <a:lnTo>
                  <a:pt x="10" y="29"/>
                </a:lnTo>
                <a:lnTo>
                  <a:pt x="0" y="33"/>
                </a:lnTo>
                <a:lnTo>
                  <a:pt x="4" y="44"/>
                </a:lnTo>
                <a:lnTo>
                  <a:pt x="17" y="46"/>
                </a:lnTo>
                <a:lnTo>
                  <a:pt x="32" y="48"/>
                </a:lnTo>
                <a:lnTo>
                  <a:pt x="39" y="54"/>
                </a:lnTo>
                <a:lnTo>
                  <a:pt x="45" y="65"/>
                </a:lnTo>
                <a:close/>
              </a:path>
            </a:pathLst>
          </a:custGeom>
          <a:solidFill>
            <a:srgbClr val="FF80FF"/>
          </a:solidFill>
          <a:ln w="1905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39994" name="Freeform 41"/>
          <p:cNvSpPr>
            <a:spLocks/>
          </p:cNvSpPr>
          <p:nvPr/>
        </p:nvSpPr>
        <p:spPr bwMode="auto">
          <a:xfrm>
            <a:off x="6396038" y="3151188"/>
            <a:ext cx="373062" cy="328612"/>
          </a:xfrm>
          <a:custGeom>
            <a:avLst/>
            <a:gdLst>
              <a:gd name="T0" fmla="*/ 2147483647 w 235"/>
              <a:gd name="T1" fmla="*/ 2147483647 h 207"/>
              <a:gd name="T2" fmla="*/ 2147483647 w 235"/>
              <a:gd name="T3" fmla="*/ 2147483647 h 207"/>
              <a:gd name="T4" fmla="*/ 2147483647 w 235"/>
              <a:gd name="T5" fmla="*/ 2147483647 h 207"/>
              <a:gd name="T6" fmla="*/ 2147483647 w 235"/>
              <a:gd name="T7" fmla="*/ 2147483647 h 207"/>
              <a:gd name="T8" fmla="*/ 2147483647 w 235"/>
              <a:gd name="T9" fmla="*/ 2147483647 h 207"/>
              <a:gd name="T10" fmla="*/ 2147483647 w 235"/>
              <a:gd name="T11" fmla="*/ 2147483647 h 207"/>
              <a:gd name="T12" fmla="*/ 2147483647 w 235"/>
              <a:gd name="T13" fmla="*/ 2147483647 h 207"/>
              <a:gd name="T14" fmla="*/ 2147483647 w 235"/>
              <a:gd name="T15" fmla="*/ 2147483647 h 207"/>
              <a:gd name="T16" fmla="*/ 2147483647 w 235"/>
              <a:gd name="T17" fmla="*/ 2147483647 h 207"/>
              <a:gd name="T18" fmla="*/ 2147483647 w 235"/>
              <a:gd name="T19" fmla="*/ 2147483647 h 207"/>
              <a:gd name="T20" fmla="*/ 2147483647 w 235"/>
              <a:gd name="T21" fmla="*/ 2147483647 h 207"/>
              <a:gd name="T22" fmla="*/ 2147483647 w 235"/>
              <a:gd name="T23" fmla="*/ 2147483647 h 207"/>
              <a:gd name="T24" fmla="*/ 2147483647 w 235"/>
              <a:gd name="T25" fmla="*/ 2147483647 h 207"/>
              <a:gd name="T26" fmla="*/ 0 w 235"/>
              <a:gd name="T27" fmla="*/ 2147483647 h 207"/>
              <a:gd name="T28" fmla="*/ 2147483647 w 235"/>
              <a:gd name="T29" fmla="*/ 2147483647 h 207"/>
              <a:gd name="T30" fmla="*/ 2147483647 w 235"/>
              <a:gd name="T31" fmla="*/ 2147483647 h 207"/>
              <a:gd name="T32" fmla="*/ 2147483647 w 235"/>
              <a:gd name="T33" fmla="*/ 2147483647 h 207"/>
              <a:gd name="T34" fmla="*/ 2147483647 w 235"/>
              <a:gd name="T35" fmla="*/ 2147483647 h 207"/>
              <a:gd name="T36" fmla="*/ 2147483647 w 235"/>
              <a:gd name="T37" fmla="*/ 2147483647 h 207"/>
              <a:gd name="T38" fmla="*/ 2147483647 w 235"/>
              <a:gd name="T39" fmla="*/ 2147483647 h 207"/>
              <a:gd name="T40" fmla="*/ 2147483647 w 235"/>
              <a:gd name="T41" fmla="*/ 2147483647 h 207"/>
              <a:gd name="T42" fmla="*/ 2147483647 w 235"/>
              <a:gd name="T43" fmla="*/ 2147483647 h 207"/>
              <a:gd name="T44" fmla="*/ 2147483647 w 235"/>
              <a:gd name="T45" fmla="*/ 2147483647 h 207"/>
              <a:gd name="T46" fmla="*/ 2147483647 w 235"/>
              <a:gd name="T47" fmla="*/ 2147483647 h 207"/>
              <a:gd name="T48" fmla="*/ 2147483647 w 235"/>
              <a:gd name="T49" fmla="*/ 2147483647 h 207"/>
              <a:gd name="T50" fmla="*/ 2147483647 w 235"/>
              <a:gd name="T51" fmla="*/ 2147483647 h 207"/>
              <a:gd name="T52" fmla="*/ 2147483647 w 235"/>
              <a:gd name="T53" fmla="*/ 2147483647 h 207"/>
              <a:gd name="T54" fmla="*/ 2147483647 w 235"/>
              <a:gd name="T55" fmla="*/ 2147483647 h 207"/>
              <a:gd name="T56" fmla="*/ 2147483647 w 235"/>
              <a:gd name="T57" fmla="*/ 2147483647 h 207"/>
              <a:gd name="T58" fmla="*/ 2147483647 w 235"/>
              <a:gd name="T59" fmla="*/ 2147483647 h 207"/>
              <a:gd name="T60" fmla="*/ 2147483647 w 235"/>
              <a:gd name="T61" fmla="*/ 2147483647 h 207"/>
              <a:gd name="T62" fmla="*/ 2147483647 w 235"/>
              <a:gd name="T63" fmla="*/ 2147483647 h 207"/>
              <a:gd name="T64" fmla="*/ 2147483647 w 235"/>
              <a:gd name="T65" fmla="*/ 2147483647 h 207"/>
              <a:gd name="T66" fmla="*/ 2147483647 w 235"/>
              <a:gd name="T67" fmla="*/ 2147483647 h 207"/>
              <a:gd name="T68" fmla="*/ 2147483647 w 235"/>
              <a:gd name="T69" fmla="*/ 2147483647 h 207"/>
              <a:gd name="T70" fmla="*/ 2147483647 w 235"/>
              <a:gd name="T71" fmla="*/ 2147483647 h 207"/>
              <a:gd name="T72" fmla="*/ 2147483647 w 235"/>
              <a:gd name="T73" fmla="*/ 2147483647 h 207"/>
              <a:gd name="T74" fmla="*/ 2147483647 w 235"/>
              <a:gd name="T75" fmla="*/ 2147483647 h 207"/>
              <a:gd name="T76" fmla="*/ 2147483647 w 235"/>
              <a:gd name="T77" fmla="*/ 2147483647 h 207"/>
              <a:gd name="T78" fmla="*/ 2147483647 w 235"/>
              <a:gd name="T79" fmla="*/ 0 h 207"/>
              <a:gd name="T80" fmla="*/ 2147483647 w 235"/>
              <a:gd name="T81" fmla="*/ 0 h 207"/>
              <a:gd name="T82" fmla="*/ 2147483647 w 235"/>
              <a:gd name="T83" fmla="*/ 2147483647 h 207"/>
              <a:gd name="T84" fmla="*/ 2147483647 w 235"/>
              <a:gd name="T85" fmla="*/ 2147483647 h 207"/>
              <a:gd name="T86" fmla="*/ 2147483647 w 235"/>
              <a:gd name="T87" fmla="*/ 2147483647 h 207"/>
              <a:gd name="T88" fmla="*/ 2147483647 w 235"/>
              <a:gd name="T89" fmla="*/ 2147483647 h 207"/>
              <a:gd name="T90" fmla="*/ 2147483647 w 235"/>
              <a:gd name="T91" fmla="*/ 2147483647 h 207"/>
              <a:gd name="T92" fmla="*/ 2147483647 w 235"/>
              <a:gd name="T93" fmla="*/ 2147483647 h 207"/>
              <a:gd name="T94" fmla="*/ 2147483647 w 235"/>
              <a:gd name="T95" fmla="*/ 2147483647 h 207"/>
              <a:gd name="T96" fmla="*/ 2147483647 w 235"/>
              <a:gd name="T97" fmla="*/ 2147483647 h 207"/>
              <a:gd name="T98" fmla="*/ 2147483647 w 235"/>
              <a:gd name="T99" fmla="*/ 2147483647 h 207"/>
              <a:gd name="T100" fmla="*/ 2147483647 w 235"/>
              <a:gd name="T101" fmla="*/ 2147483647 h 207"/>
              <a:gd name="T102" fmla="*/ 2147483647 w 235"/>
              <a:gd name="T103" fmla="*/ 2147483647 h 207"/>
              <a:gd name="T104" fmla="*/ 2147483647 w 235"/>
              <a:gd name="T105" fmla="*/ 2147483647 h 207"/>
              <a:gd name="T106" fmla="*/ 2147483647 w 235"/>
              <a:gd name="T107" fmla="*/ 2147483647 h 207"/>
              <a:gd name="T108" fmla="*/ 2147483647 w 235"/>
              <a:gd name="T109" fmla="*/ 2147483647 h 207"/>
              <a:gd name="T110" fmla="*/ 2147483647 w 235"/>
              <a:gd name="T111" fmla="*/ 2147483647 h 20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35"/>
              <a:gd name="T169" fmla="*/ 0 h 207"/>
              <a:gd name="T170" fmla="*/ 235 w 235"/>
              <a:gd name="T171" fmla="*/ 207 h 20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35" h="207">
                <a:moveTo>
                  <a:pt x="98" y="5"/>
                </a:moveTo>
                <a:lnTo>
                  <a:pt x="73" y="30"/>
                </a:lnTo>
                <a:lnTo>
                  <a:pt x="73" y="37"/>
                </a:lnTo>
                <a:lnTo>
                  <a:pt x="58" y="49"/>
                </a:lnTo>
                <a:lnTo>
                  <a:pt x="61" y="51"/>
                </a:lnTo>
                <a:lnTo>
                  <a:pt x="57" y="60"/>
                </a:lnTo>
                <a:lnTo>
                  <a:pt x="42" y="71"/>
                </a:lnTo>
                <a:lnTo>
                  <a:pt x="28" y="85"/>
                </a:lnTo>
                <a:lnTo>
                  <a:pt x="22" y="92"/>
                </a:lnTo>
                <a:lnTo>
                  <a:pt x="28" y="98"/>
                </a:lnTo>
                <a:lnTo>
                  <a:pt x="23" y="109"/>
                </a:lnTo>
                <a:lnTo>
                  <a:pt x="16" y="116"/>
                </a:lnTo>
                <a:lnTo>
                  <a:pt x="10" y="120"/>
                </a:lnTo>
                <a:lnTo>
                  <a:pt x="0" y="131"/>
                </a:lnTo>
                <a:lnTo>
                  <a:pt x="2" y="140"/>
                </a:lnTo>
                <a:lnTo>
                  <a:pt x="12" y="146"/>
                </a:lnTo>
                <a:lnTo>
                  <a:pt x="38" y="146"/>
                </a:lnTo>
                <a:lnTo>
                  <a:pt x="53" y="139"/>
                </a:lnTo>
                <a:lnTo>
                  <a:pt x="69" y="137"/>
                </a:lnTo>
                <a:lnTo>
                  <a:pt x="80" y="146"/>
                </a:lnTo>
                <a:lnTo>
                  <a:pt x="93" y="150"/>
                </a:lnTo>
                <a:lnTo>
                  <a:pt x="109" y="152"/>
                </a:lnTo>
                <a:lnTo>
                  <a:pt x="105" y="168"/>
                </a:lnTo>
                <a:lnTo>
                  <a:pt x="111" y="207"/>
                </a:lnTo>
                <a:lnTo>
                  <a:pt x="125" y="205"/>
                </a:lnTo>
                <a:lnTo>
                  <a:pt x="134" y="204"/>
                </a:lnTo>
                <a:lnTo>
                  <a:pt x="137" y="193"/>
                </a:lnTo>
                <a:lnTo>
                  <a:pt x="140" y="170"/>
                </a:lnTo>
                <a:lnTo>
                  <a:pt x="150" y="158"/>
                </a:lnTo>
                <a:lnTo>
                  <a:pt x="150" y="139"/>
                </a:lnTo>
                <a:lnTo>
                  <a:pt x="159" y="127"/>
                </a:lnTo>
                <a:lnTo>
                  <a:pt x="176" y="120"/>
                </a:lnTo>
                <a:lnTo>
                  <a:pt x="211" y="89"/>
                </a:lnTo>
                <a:lnTo>
                  <a:pt x="216" y="74"/>
                </a:lnTo>
                <a:lnTo>
                  <a:pt x="210" y="53"/>
                </a:lnTo>
                <a:lnTo>
                  <a:pt x="232" y="38"/>
                </a:lnTo>
                <a:lnTo>
                  <a:pt x="235" y="14"/>
                </a:lnTo>
                <a:lnTo>
                  <a:pt x="220" y="3"/>
                </a:lnTo>
                <a:lnTo>
                  <a:pt x="210" y="1"/>
                </a:lnTo>
                <a:lnTo>
                  <a:pt x="191" y="0"/>
                </a:lnTo>
                <a:lnTo>
                  <a:pt x="150" y="0"/>
                </a:lnTo>
                <a:lnTo>
                  <a:pt x="139" y="7"/>
                </a:lnTo>
                <a:lnTo>
                  <a:pt x="128" y="18"/>
                </a:lnTo>
                <a:lnTo>
                  <a:pt x="130" y="26"/>
                </a:lnTo>
                <a:lnTo>
                  <a:pt x="144" y="35"/>
                </a:lnTo>
                <a:lnTo>
                  <a:pt x="155" y="44"/>
                </a:lnTo>
                <a:lnTo>
                  <a:pt x="155" y="59"/>
                </a:lnTo>
                <a:lnTo>
                  <a:pt x="139" y="68"/>
                </a:lnTo>
                <a:lnTo>
                  <a:pt x="121" y="71"/>
                </a:lnTo>
                <a:lnTo>
                  <a:pt x="109" y="73"/>
                </a:lnTo>
                <a:lnTo>
                  <a:pt x="104" y="65"/>
                </a:lnTo>
                <a:lnTo>
                  <a:pt x="99" y="53"/>
                </a:lnTo>
                <a:lnTo>
                  <a:pt x="108" y="43"/>
                </a:lnTo>
                <a:lnTo>
                  <a:pt x="105" y="31"/>
                </a:lnTo>
                <a:lnTo>
                  <a:pt x="104" y="19"/>
                </a:lnTo>
                <a:lnTo>
                  <a:pt x="98" y="5"/>
                </a:lnTo>
                <a:close/>
              </a:path>
            </a:pathLst>
          </a:custGeom>
          <a:solidFill>
            <a:srgbClr val="FFC080"/>
          </a:solidFill>
          <a:ln w="1905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39995" name="Freeform 42"/>
          <p:cNvSpPr>
            <a:spLocks/>
          </p:cNvSpPr>
          <p:nvPr/>
        </p:nvSpPr>
        <p:spPr bwMode="auto">
          <a:xfrm>
            <a:off x="5119688" y="2633663"/>
            <a:ext cx="530225" cy="400050"/>
          </a:xfrm>
          <a:custGeom>
            <a:avLst/>
            <a:gdLst>
              <a:gd name="T0" fmla="*/ 2147483647 w 334"/>
              <a:gd name="T1" fmla="*/ 2147483647 h 252"/>
              <a:gd name="T2" fmla="*/ 2147483647 w 334"/>
              <a:gd name="T3" fmla="*/ 2147483647 h 252"/>
              <a:gd name="T4" fmla="*/ 2147483647 w 334"/>
              <a:gd name="T5" fmla="*/ 2147483647 h 252"/>
              <a:gd name="T6" fmla="*/ 2147483647 w 334"/>
              <a:gd name="T7" fmla="*/ 2147483647 h 252"/>
              <a:gd name="T8" fmla="*/ 2147483647 w 334"/>
              <a:gd name="T9" fmla="*/ 2147483647 h 252"/>
              <a:gd name="T10" fmla="*/ 2147483647 w 334"/>
              <a:gd name="T11" fmla="*/ 2147483647 h 252"/>
              <a:gd name="T12" fmla="*/ 2147483647 w 334"/>
              <a:gd name="T13" fmla="*/ 2147483647 h 252"/>
              <a:gd name="T14" fmla="*/ 2147483647 w 334"/>
              <a:gd name="T15" fmla="*/ 2147483647 h 252"/>
              <a:gd name="T16" fmla="*/ 2147483647 w 334"/>
              <a:gd name="T17" fmla="*/ 2147483647 h 252"/>
              <a:gd name="T18" fmla="*/ 2147483647 w 334"/>
              <a:gd name="T19" fmla="*/ 2147483647 h 252"/>
              <a:gd name="T20" fmla="*/ 2147483647 w 334"/>
              <a:gd name="T21" fmla="*/ 2147483647 h 252"/>
              <a:gd name="T22" fmla="*/ 2147483647 w 334"/>
              <a:gd name="T23" fmla="*/ 2147483647 h 252"/>
              <a:gd name="T24" fmla="*/ 2147483647 w 334"/>
              <a:gd name="T25" fmla="*/ 2147483647 h 252"/>
              <a:gd name="T26" fmla="*/ 2147483647 w 334"/>
              <a:gd name="T27" fmla="*/ 2147483647 h 252"/>
              <a:gd name="T28" fmla="*/ 2147483647 w 334"/>
              <a:gd name="T29" fmla="*/ 2147483647 h 252"/>
              <a:gd name="T30" fmla="*/ 2147483647 w 334"/>
              <a:gd name="T31" fmla="*/ 2147483647 h 252"/>
              <a:gd name="T32" fmla="*/ 2147483647 w 334"/>
              <a:gd name="T33" fmla="*/ 2147483647 h 252"/>
              <a:gd name="T34" fmla="*/ 2147483647 w 334"/>
              <a:gd name="T35" fmla="*/ 2147483647 h 252"/>
              <a:gd name="T36" fmla="*/ 2147483647 w 334"/>
              <a:gd name="T37" fmla="*/ 2147483647 h 252"/>
              <a:gd name="T38" fmla="*/ 2147483647 w 334"/>
              <a:gd name="T39" fmla="*/ 2147483647 h 252"/>
              <a:gd name="T40" fmla="*/ 2147483647 w 334"/>
              <a:gd name="T41" fmla="*/ 2147483647 h 252"/>
              <a:gd name="T42" fmla="*/ 2147483647 w 334"/>
              <a:gd name="T43" fmla="*/ 2147483647 h 252"/>
              <a:gd name="T44" fmla="*/ 2147483647 w 334"/>
              <a:gd name="T45" fmla="*/ 2147483647 h 252"/>
              <a:gd name="T46" fmla="*/ 2147483647 w 334"/>
              <a:gd name="T47" fmla="*/ 2147483647 h 252"/>
              <a:gd name="T48" fmla="*/ 2147483647 w 334"/>
              <a:gd name="T49" fmla="*/ 0 h 252"/>
              <a:gd name="T50" fmla="*/ 2147483647 w 334"/>
              <a:gd name="T51" fmla="*/ 2147483647 h 252"/>
              <a:gd name="T52" fmla="*/ 2147483647 w 334"/>
              <a:gd name="T53" fmla="*/ 2147483647 h 252"/>
              <a:gd name="T54" fmla="*/ 2147483647 w 334"/>
              <a:gd name="T55" fmla="*/ 2147483647 h 252"/>
              <a:gd name="T56" fmla="*/ 2147483647 w 334"/>
              <a:gd name="T57" fmla="*/ 2147483647 h 252"/>
              <a:gd name="T58" fmla="*/ 2147483647 w 334"/>
              <a:gd name="T59" fmla="*/ 2147483647 h 252"/>
              <a:gd name="T60" fmla="*/ 2147483647 w 334"/>
              <a:gd name="T61" fmla="*/ 2147483647 h 252"/>
              <a:gd name="T62" fmla="*/ 2147483647 w 334"/>
              <a:gd name="T63" fmla="*/ 2147483647 h 252"/>
              <a:gd name="T64" fmla="*/ 2147483647 w 334"/>
              <a:gd name="T65" fmla="*/ 2147483647 h 252"/>
              <a:gd name="T66" fmla="*/ 2147483647 w 334"/>
              <a:gd name="T67" fmla="*/ 2147483647 h 252"/>
              <a:gd name="T68" fmla="*/ 2147483647 w 334"/>
              <a:gd name="T69" fmla="*/ 2147483647 h 252"/>
              <a:gd name="T70" fmla="*/ 2147483647 w 334"/>
              <a:gd name="T71" fmla="*/ 2147483647 h 25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34"/>
              <a:gd name="T109" fmla="*/ 0 h 252"/>
              <a:gd name="T110" fmla="*/ 334 w 334"/>
              <a:gd name="T111" fmla="*/ 252 h 25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34" h="252">
                <a:moveTo>
                  <a:pt x="124" y="95"/>
                </a:moveTo>
                <a:lnTo>
                  <a:pt x="120" y="105"/>
                </a:lnTo>
                <a:lnTo>
                  <a:pt x="124" y="119"/>
                </a:lnTo>
                <a:lnTo>
                  <a:pt x="117" y="126"/>
                </a:lnTo>
                <a:lnTo>
                  <a:pt x="106" y="122"/>
                </a:lnTo>
                <a:lnTo>
                  <a:pt x="95" y="123"/>
                </a:lnTo>
                <a:lnTo>
                  <a:pt x="95" y="134"/>
                </a:lnTo>
                <a:lnTo>
                  <a:pt x="70" y="153"/>
                </a:lnTo>
                <a:lnTo>
                  <a:pt x="55" y="156"/>
                </a:lnTo>
                <a:lnTo>
                  <a:pt x="37" y="174"/>
                </a:lnTo>
                <a:lnTo>
                  <a:pt x="25" y="179"/>
                </a:lnTo>
                <a:lnTo>
                  <a:pt x="15" y="178"/>
                </a:lnTo>
                <a:lnTo>
                  <a:pt x="10" y="180"/>
                </a:lnTo>
                <a:lnTo>
                  <a:pt x="7" y="184"/>
                </a:lnTo>
                <a:lnTo>
                  <a:pt x="12" y="190"/>
                </a:lnTo>
                <a:lnTo>
                  <a:pt x="12" y="202"/>
                </a:lnTo>
                <a:lnTo>
                  <a:pt x="0" y="213"/>
                </a:lnTo>
                <a:lnTo>
                  <a:pt x="4" y="224"/>
                </a:lnTo>
                <a:lnTo>
                  <a:pt x="19" y="224"/>
                </a:lnTo>
                <a:lnTo>
                  <a:pt x="25" y="215"/>
                </a:lnTo>
                <a:lnTo>
                  <a:pt x="34" y="222"/>
                </a:lnTo>
                <a:lnTo>
                  <a:pt x="22" y="228"/>
                </a:lnTo>
                <a:lnTo>
                  <a:pt x="26" y="239"/>
                </a:lnTo>
                <a:lnTo>
                  <a:pt x="34" y="240"/>
                </a:lnTo>
                <a:lnTo>
                  <a:pt x="60" y="244"/>
                </a:lnTo>
                <a:lnTo>
                  <a:pt x="64" y="246"/>
                </a:lnTo>
                <a:lnTo>
                  <a:pt x="89" y="252"/>
                </a:lnTo>
                <a:lnTo>
                  <a:pt x="98" y="249"/>
                </a:lnTo>
                <a:lnTo>
                  <a:pt x="120" y="239"/>
                </a:lnTo>
                <a:lnTo>
                  <a:pt x="150" y="244"/>
                </a:lnTo>
                <a:lnTo>
                  <a:pt x="205" y="244"/>
                </a:lnTo>
                <a:lnTo>
                  <a:pt x="236" y="239"/>
                </a:lnTo>
                <a:lnTo>
                  <a:pt x="251" y="220"/>
                </a:lnTo>
                <a:lnTo>
                  <a:pt x="270" y="213"/>
                </a:lnTo>
                <a:lnTo>
                  <a:pt x="275" y="202"/>
                </a:lnTo>
                <a:lnTo>
                  <a:pt x="281" y="186"/>
                </a:lnTo>
                <a:lnTo>
                  <a:pt x="296" y="178"/>
                </a:lnTo>
                <a:lnTo>
                  <a:pt x="307" y="153"/>
                </a:lnTo>
                <a:lnTo>
                  <a:pt x="306" y="123"/>
                </a:lnTo>
                <a:lnTo>
                  <a:pt x="334" y="109"/>
                </a:lnTo>
                <a:lnTo>
                  <a:pt x="318" y="97"/>
                </a:lnTo>
                <a:lnTo>
                  <a:pt x="312" y="77"/>
                </a:lnTo>
                <a:lnTo>
                  <a:pt x="302" y="70"/>
                </a:lnTo>
                <a:lnTo>
                  <a:pt x="289" y="70"/>
                </a:lnTo>
                <a:lnTo>
                  <a:pt x="277" y="64"/>
                </a:lnTo>
                <a:lnTo>
                  <a:pt x="255" y="42"/>
                </a:lnTo>
                <a:lnTo>
                  <a:pt x="265" y="37"/>
                </a:lnTo>
                <a:lnTo>
                  <a:pt x="303" y="9"/>
                </a:lnTo>
                <a:lnTo>
                  <a:pt x="299" y="0"/>
                </a:lnTo>
                <a:lnTo>
                  <a:pt x="287" y="3"/>
                </a:lnTo>
                <a:lnTo>
                  <a:pt x="246" y="4"/>
                </a:lnTo>
                <a:lnTo>
                  <a:pt x="232" y="12"/>
                </a:lnTo>
                <a:lnTo>
                  <a:pt x="222" y="17"/>
                </a:lnTo>
                <a:lnTo>
                  <a:pt x="207" y="16"/>
                </a:lnTo>
                <a:lnTo>
                  <a:pt x="198" y="21"/>
                </a:lnTo>
                <a:lnTo>
                  <a:pt x="205" y="29"/>
                </a:lnTo>
                <a:lnTo>
                  <a:pt x="226" y="40"/>
                </a:lnTo>
                <a:lnTo>
                  <a:pt x="211" y="42"/>
                </a:lnTo>
                <a:lnTo>
                  <a:pt x="175" y="46"/>
                </a:lnTo>
                <a:lnTo>
                  <a:pt x="150" y="37"/>
                </a:lnTo>
                <a:lnTo>
                  <a:pt x="125" y="29"/>
                </a:lnTo>
                <a:lnTo>
                  <a:pt x="117" y="34"/>
                </a:lnTo>
                <a:lnTo>
                  <a:pt x="111" y="49"/>
                </a:lnTo>
                <a:lnTo>
                  <a:pt x="112" y="58"/>
                </a:lnTo>
                <a:lnTo>
                  <a:pt x="109" y="61"/>
                </a:lnTo>
                <a:lnTo>
                  <a:pt x="95" y="66"/>
                </a:lnTo>
                <a:lnTo>
                  <a:pt x="96" y="82"/>
                </a:lnTo>
                <a:lnTo>
                  <a:pt x="95" y="85"/>
                </a:lnTo>
                <a:lnTo>
                  <a:pt x="80" y="101"/>
                </a:lnTo>
                <a:lnTo>
                  <a:pt x="93" y="117"/>
                </a:lnTo>
                <a:lnTo>
                  <a:pt x="98" y="115"/>
                </a:lnTo>
                <a:lnTo>
                  <a:pt x="124" y="95"/>
                </a:lnTo>
                <a:close/>
              </a:path>
            </a:pathLst>
          </a:custGeom>
          <a:solidFill>
            <a:srgbClr val="FF80FF"/>
          </a:solidFill>
          <a:ln w="1905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grpSp>
        <p:nvGrpSpPr>
          <p:cNvPr id="39996" name="Group 43"/>
          <p:cNvGrpSpPr>
            <a:grpSpLocks/>
          </p:cNvGrpSpPr>
          <p:nvPr/>
        </p:nvGrpSpPr>
        <p:grpSpPr bwMode="auto">
          <a:xfrm>
            <a:off x="6921500" y="2662238"/>
            <a:ext cx="609600" cy="393700"/>
            <a:chOff x="3025" y="2207"/>
            <a:chExt cx="384" cy="248"/>
          </a:xfrm>
        </p:grpSpPr>
        <p:sp>
          <p:nvSpPr>
            <p:cNvPr id="40050" name="Freeform 44"/>
            <p:cNvSpPr>
              <a:spLocks/>
            </p:cNvSpPr>
            <p:nvPr/>
          </p:nvSpPr>
          <p:spPr bwMode="auto">
            <a:xfrm>
              <a:off x="3025" y="2258"/>
              <a:ext cx="159" cy="163"/>
            </a:xfrm>
            <a:custGeom>
              <a:avLst/>
              <a:gdLst>
                <a:gd name="T0" fmla="*/ 11 w 159"/>
                <a:gd name="T1" fmla="*/ 139 h 163"/>
                <a:gd name="T2" fmla="*/ 20 w 159"/>
                <a:gd name="T3" fmla="*/ 151 h 163"/>
                <a:gd name="T4" fmla="*/ 38 w 159"/>
                <a:gd name="T5" fmla="*/ 151 h 163"/>
                <a:gd name="T6" fmla="*/ 54 w 159"/>
                <a:gd name="T7" fmla="*/ 155 h 163"/>
                <a:gd name="T8" fmla="*/ 67 w 159"/>
                <a:gd name="T9" fmla="*/ 163 h 163"/>
                <a:gd name="T10" fmla="*/ 80 w 159"/>
                <a:gd name="T11" fmla="*/ 163 h 163"/>
                <a:gd name="T12" fmla="*/ 71 w 159"/>
                <a:gd name="T13" fmla="*/ 152 h 163"/>
                <a:gd name="T14" fmla="*/ 77 w 159"/>
                <a:gd name="T15" fmla="*/ 139 h 163"/>
                <a:gd name="T16" fmla="*/ 86 w 159"/>
                <a:gd name="T17" fmla="*/ 123 h 163"/>
                <a:gd name="T18" fmla="*/ 90 w 159"/>
                <a:gd name="T19" fmla="*/ 107 h 163"/>
                <a:gd name="T20" fmla="*/ 109 w 159"/>
                <a:gd name="T21" fmla="*/ 96 h 163"/>
                <a:gd name="T22" fmla="*/ 124 w 159"/>
                <a:gd name="T23" fmla="*/ 89 h 163"/>
                <a:gd name="T24" fmla="*/ 122 w 159"/>
                <a:gd name="T25" fmla="*/ 79 h 163"/>
                <a:gd name="T26" fmla="*/ 122 w 159"/>
                <a:gd name="T27" fmla="*/ 62 h 163"/>
                <a:gd name="T28" fmla="*/ 127 w 159"/>
                <a:gd name="T29" fmla="*/ 55 h 163"/>
                <a:gd name="T30" fmla="*/ 141 w 159"/>
                <a:gd name="T31" fmla="*/ 54 h 163"/>
                <a:gd name="T32" fmla="*/ 147 w 159"/>
                <a:gd name="T33" fmla="*/ 57 h 163"/>
                <a:gd name="T34" fmla="*/ 159 w 159"/>
                <a:gd name="T35" fmla="*/ 45 h 163"/>
                <a:gd name="T36" fmla="*/ 154 w 159"/>
                <a:gd name="T37" fmla="*/ 34 h 163"/>
                <a:gd name="T38" fmla="*/ 147 w 159"/>
                <a:gd name="T39" fmla="*/ 33 h 163"/>
                <a:gd name="T40" fmla="*/ 132 w 159"/>
                <a:gd name="T41" fmla="*/ 33 h 163"/>
                <a:gd name="T42" fmla="*/ 127 w 159"/>
                <a:gd name="T43" fmla="*/ 33 h 163"/>
                <a:gd name="T44" fmla="*/ 122 w 159"/>
                <a:gd name="T45" fmla="*/ 18 h 163"/>
                <a:gd name="T46" fmla="*/ 124 w 159"/>
                <a:gd name="T47" fmla="*/ 3 h 163"/>
                <a:gd name="T48" fmla="*/ 113 w 159"/>
                <a:gd name="T49" fmla="*/ 0 h 163"/>
                <a:gd name="T50" fmla="*/ 109 w 159"/>
                <a:gd name="T51" fmla="*/ 4 h 163"/>
                <a:gd name="T52" fmla="*/ 86 w 159"/>
                <a:gd name="T53" fmla="*/ 1 h 163"/>
                <a:gd name="T54" fmla="*/ 80 w 159"/>
                <a:gd name="T55" fmla="*/ 6 h 163"/>
                <a:gd name="T56" fmla="*/ 86 w 159"/>
                <a:gd name="T57" fmla="*/ 20 h 163"/>
                <a:gd name="T58" fmla="*/ 83 w 159"/>
                <a:gd name="T59" fmla="*/ 33 h 163"/>
                <a:gd name="T60" fmla="*/ 73 w 159"/>
                <a:gd name="T61" fmla="*/ 24 h 163"/>
                <a:gd name="T62" fmla="*/ 68 w 159"/>
                <a:gd name="T63" fmla="*/ 15 h 163"/>
                <a:gd name="T64" fmla="*/ 54 w 159"/>
                <a:gd name="T65" fmla="*/ 16 h 163"/>
                <a:gd name="T66" fmla="*/ 49 w 159"/>
                <a:gd name="T67" fmla="*/ 25 h 163"/>
                <a:gd name="T68" fmla="*/ 45 w 159"/>
                <a:gd name="T69" fmla="*/ 28 h 163"/>
                <a:gd name="T70" fmla="*/ 45 w 159"/>
                <a:gd name="T71" fmla="*/ 40 h 163"/>
                <a:gd name="T72" fmla="*/ 42 w 159"/>
                <a:gd name="T73" fmla="*/ 38 h 163"/>
                <a:gd name="T74" fmla="*/ 30 w 159"/>
                <a:gd name="T75" fmla="*/ 24 h 163"/>
                <a:gd name="T76" fmla="*/ 23 w 159"/>
                <a:gd name="T77" fmla="*/ 18 h 163"/>
                <a:gd name="T78" fmla="*/ 16 w 159"/>
                <a:gd name="T79" fmla="*/ 21 h 163"/>
                <a:gd name="T80" fmla="*/ 17 w 159"/>
                <a:gd name="T81" fmla="*/ 30 h 163"/>
                <a:gd name="T82" fmla="*/ 17 w 159"/>
                <a:gd name="T83" fmla="*/ 34 h 163"/>
                <a:gd name="T84" fmla="*/ 7 w 159"/>
                <a:gd name="T85" fmla="*/ 38 h 163"/>
                <a:gd name="T86" fmla="*/ 7 w 159"/>
                <a:gd name="T87" fmla="*/ 50 h 163"/>
                <a:gd name="T88" fmla="*/ 16 w 159"/>
                <a:gd name="T89" fmla="*/ 62 h 163"/>
                <a:gd name="T90" fmla="*/ 16 w 159"/>
                <a:gd name="T91" fmla="*/ 71 h 163"/>
                <a:gd name="T92" fmla="*/ 11 w 159"/>
                <a:gd name="T93" fmla="*/ 79 h 163"/>
                <a:gd name="T94" fmla="*/ 0 w 159"/>
                <a:gd name="T95" fmla="*/ 87 h 163"/>
                <a:gd name="T96" fmla="*/ 1 w 159"/>
                <a:gd name="T97" fmla="*/ 96 h 163"/>
                <a:gd name="T98" fmla="*/ 13 w 159"/>
                <a:gd name="T99" fmla="*/ 104 h 163"/>
                <a:gd name="T100" fmla="*/ 17 w 159"/>
                <a:gd name="T101" fmla="*/ 113 h 163"/>
                <a:gd name="T102" fmla="*/ 16 w 159"/>
                <a:gd name="T103" fmla="*/ 129 h 163"/>
                <a:gd name="T104" fmla="*/ 11 w 159"/>
                <a:gd name="T105" fmla="*/ 139 h 16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9"/>
                <a:gd name="T160" fmla="*/ 0 h 163"/>
                <a:gd name="T161" fmla="*/ 159 w 159"/>
                <a:gd name="T162" fmla="*/ 163 h 16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9" h="163">
                  <a:moveTo>
                    <a:pt x="11" y="139"/>
                  </a:moveTo>
                  <a:lnTo>
                    <a:pt x="20" y="151"/>
                  </a:lnTo>
                  <a:lnTo>
                    <a:pt x="38" y="151"/>
                  </a:lnTo>
                  <a:lnTo>
                    <a:pt x="54" y="155"/>
                  </a:lnTo>
                  <a:lnTo>
                    <a:pt x="67" y="163"/>
                  </a:lnTo>
                  <a:lnTo>
                    <a:pt x="80" y="163"/>
                  </a:lnTo>
                  <a:lnTo>
                    <a:pt x="71" y="152"/>
                  </a:lnTo>
                  <a:lnTo>
                    <a:pt x="77" y="139"/>
                  </a:lnTo>
                  <a:lnTo>
                    <a:pt x="86" y="123"/>
                  </a:lnTo>
                  <a:lnTo>
                    <a:pt x="90" y="107"/>
                  </a:lnTo>
                  <a:lnTo>
                    <a:pt x="109" y="96"/>
                  </a:lnTo>
                  <a:lnTo>
                    <a:pt x="124" y="89"/>
                  </a:lnTo>
                  <a:lnTo>
                    <a:pt x="122" y="79"/>
                  </a:lnTo>
                  <a:lnTo>
                    <a:pt x="122" y="62"/>
                  </a:lnTo>
                  <a:lnTo>
                    <a:pt x="127" y="55"/>
                  </a:lnTo>
                  <a:lnTo>
                    <a:pt x="141" y="54"/>
                  </a:lnTo>
                  <a:lnTo>
                    <a:pt x="147" y="57"/>
                  </a:lnTo>
                  <a:lnTo>
                    <a:pt x="159" y="45"/>
                  </a:lnTo>
                  <a:lnTo>
                    <a:pt x="154" y="34"/>
                  </a:lnTo>
                  <a:lnTo>
                    <a:pt x="147" y="33"/>
                  </a:lnTo>
                  <a:lnTo>
                    <a:pt x="132" y="33"/>
                  </a:lnTo>
                  <a:lnTo>
                    <a:pt x="127" y="33"/>
                  </a:lnTo>
                  <a:lnTo>
                    <a:pt x="122" y="18"/>
                  </a:lnTo>
                  <a:lnTo>
                    <a:pt x="124" y="3"/>
                  </a:lnTo>
                  <a:lnTo>
                    <a:pt x="113" y="0"/>
                  </a:lnTo>
                  <a:lnTo>
                    <a:pt x="109" y="4"/>
                  </a:lnTo>
                  <a:lnTo>
                    <a:pt x="86" y="1"/>
                  </a:lnTo>
                  <a:lnTo>
                    <a:pt x="80" y="6"/>
                  </a:lnTo>
                  <a:lnTo>
                    <a:pt x="86" y="20"/>
                  </a:lnTo>
                  <a:lnTo>
                    <a:pt x="83" y="33"/>
                  </a:lnTo>
                  <a:lnTo>
                    <a:pt x="73" y="24"/>
                  </a:lnTo>
                  <a:lnTo>
                    <a:pt x="68" y="15"/>
                  </a:lnTo>
                  <a:lnTo>
                    <a:pt x="54" y="16"/>
                  </a:lnTo>
                  <a:lnTo>
                    <a:pt x="49" y="25"/>
                  </a:lnTo>
                  <a:lnTo>
                    <a:pt x="45" y="28"/>
                  </a:lnTo>
                  <a:lnTo>
                    <a:pt x="45" y="40"/>
                  </a:lnTo>
                  <a:lnTo>
                    <a:pt x="42" y="38"/>
                  </a:lnTo>
                  <a:lnTo>
                    <a:pt x="30" y="24"/>
                  </a:lnTo>
                  <a:lnTo>
                    <a:pt x="23" y="18"/>
                  </a:lnTo>
                  <a:lnTo>
                    <a:pt x="16" y="21"/>
                  </a:lnTo>
                  <a:lnTo>
                    <a:pt x="17" y="30"/>
                  </a:lnTo>
                  <a:lnTo>
                    <a:pt x="17" y="34"/>
                  </a:lnTo>
                  <a:lnTo>
                    <a:pt x="7" y="38"/>
                  </a:lnTo>
                  <a:lnTo>
                    <a:pt x="7" y="50"/>
                  </a:lnTo>
                  <a:lnTo>
                    <a:pt x="16" y="62"/>
                  </a:lnTo>
                  <a:lnTo>
                    <a:pt x="16" y="71"/>
                  </a:lnTo>
                  <a:lnTo>
                    <a:pt x="11" y="79"/>
                  </a:lnTo>
                  <a:lnTo>
                    <a:pt x="0" y="87"/>
                  </a:lnTo>
                  <a:lnTo>
                    <a:pt x="1" y="96"/>
                  </a:lnTo>
                  <a:lnTo>
                    <a:pt x="13" y="104"/>
                  </a:lnTo>
                  <a:lnTo>
                    <a:pt x="17" y="113"/>
                  </a:lnTo>
                  <a:lnTo>
                    <a:pt x="16" y="129"/>
                  </a:lnTo>
                  <a:lnTo>
                    <a:pt x="11" y="139"/>
                  </a:lnTo>
                  <a:close/>
                </a:path>
              </a:pathLst>
            </a:custGeom>
            <a:solidFill>
              <a:srgbClr val="80FFFF"/>
            </a:solidFill>
            <a:ln w="190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0051" name="Freeform 45"/>
            <p:cNvSpPr>
              <a:spLocks/>
            </p:cNvSpPr>
            <p:nvPr/>
          </p:nvSpPr>
          <p:spPr bwMode="auto">
            <a:xfrm>
              <a:off x="3057" y="2207"/>
              <a:ext cx="121" cy="63"/>
            </a:xfrm>
            <a:custGeom>
              <a:avLst/>
              <a:gdLst>
                <a:gd name="T0" fmla="*/ 0 w 121"/>
                <a:gd name="T1" fmla="*/ 60 h 63"/>
                <a:gd name="T2" fmla="*/ 10 w 121"/>
                <a:gd name="T3" fmla="*/ 63 h 63"/>
                <a:gd name="T4" fmla="*/ 22 w 121"/>
                <a:gd name="T5" fmla="*/ 55 h 63"/>
                <a:gd name="T6" fmla="*/ 35 w 121"/>
                <a:gd name="T7" fmla="*/ 43 h 63"/>
                <a:gd name="T8" fmla="*/ 67 w 121"/>
                <a:gd name="T9" fmla="*/ 43 h 63"/>
                <a:gd name="T10" fmla="*/ 96 w 121"/>
                <a:gd name="T11" fmla="*/ 39 h 63"/>
                <a:gd name="T12" fmla="*/ 113 w 121"/>
                <a:gd name="T13" fmla="*/ 28 h 63"/>
                <a:gd name="T14" fmla="*/ 118 w 121"/>
                <a:gd name="T15" fmla="*/ 15 h 63"/>
                <a:gd name="T16" fmla="*/ 121 w 121"/>
                <a:gd name="T17" fmla="*/ 0 h 63"/>
                <a:gd name="T18" fmla="*/ 99 w 121"/>
                <a:gd name="T19" fmla="*/ 9 h 63"/>
                <a:gd name="T20" fmla="*/ 58 w 121"/>
                <a:gd name="T21" fmla="*/ 24 h 63"/>
                <a:gd name="T22" fmla="*/ 46 w 121"/>
                <a:gd name="T23" fmla="*/ 25 h 63"/>
                <a:gd name="T24" fmla="*/ 35 w 121"/>
                <a:gd name="T25" fmla="*/ 34 h 63"/>
                <a:gd name="T26" fmla="*/ 10 w 121"/>
                <a:gd name="T27" fmla="*/ 37 h 63"/>
                <a:gd name="T28" fmla="*/ 0 w 121"/>
                <a:gd name="T29" fmla="*/ 41 h 63"/>
                <a:gd name="T30" fmla="*/ 0 w 121"/>
                <a:gd name="T31" fmla="*/ 60 h 6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1"/>
                <a:gd name="T49" fmla="*/ 0 h 63"/>
                <a:gd name="T50" fmla="*/ 121 w 121"/>
                <a:gd name="T51" fmla="*/ 63 h 6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1" h="63">
                  <a:moveTo>
                    <a:pt x="0" y="60"/>
                  </a:moveTo>
                  <a:lnTo>
                    <a:pt x="10" y="63"/>
                  </a:lnTo>
                  <a:lnTo>
                    <a:pt x="22" y="55"/>
                  </a:lnTo>
                  <a:lnTo>
                    <a:pt x="35" y="43"/>
                  </a:lnTo>
                  <a:lnTo>
                    <a:pt x="67" y="43"/>
                  </a:lnTo>
                  <a:lnTo>
                    <a:pt x="96" y="39"/>
                  </a:lnTo>
                  <a:lnTo>
                    <a:pt x="113" y="28"/>
                  </a:lnTo>
                  <a:lnTo>
                    <a:pt x="118" y="15"/>
                  </a:lnTo>
                  <a:lnTo>
                    <a:pt x="121" y="0"/>
                  </a:lnTo>
                  <a:lnTo>
                    <a:pt x="99" y="9"/>
                  </a:lnTo>
                  <a:lnTo>
                    <a:pt x="58" y="24"/>
                  </a:lnTo>
                  <a:lnTo>
                    <a:pt x="46" y="25"/>
                  </a:lnTo>
                  <a:lnTo>
                    <a:pt x="35" y="34"/>
                  </a:lnTo>
                  <a:lnTo>
                    <a:pt x="10" y="37"/>
                  </a:lnTo>
                  <a:lnTo>
                    <a:pt x="0" y="41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80FFFF"/>
            </a:solidFill>
            <a:ln w="190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0052" name="Freeform 46"/>
            <p:cNvSpPr>
              <a:spLocks/>
            </p:cNvSpPr>
            <p:nvPr/>
          </p:nvSpPr>
          <p:spPr bwMode="auto">
            <a:xfrm>
              <a:off x="3119" y="2360"/>
              <a:ext cx="51" cy="51"/>
            </a:xfrm>
            <a:custGeom>
              <a:avLst/>
              <a:gdLst>
                <a:gd name="T0" fmla="*/ 17 w 51"/>
                <a:gd name="T1" fmla="*/ 0 h 51"/>
                <a:gd name="T2" fmla="*/ 50 w 51"/>
                <a:gd name="T3" fmla="*/ 18 h 51"/>
                <a:gd name="T4" fmla="*/ 51 w 51"/>
                <a:gd name="T5" fmla="*/ 26 h 51"/>
                <a:gd name="T6" fmla="*/ 40 w 51"/>
                <a:gd name="T7" fmla="*/ 36 h 51"/>
                <a:gd name="T8" fmla="*/ 28 w 51"/>
                <a:gd name="T9" fmla="*/ 43 h 51"/>
                <a:gd name="T10" fmla="*/ 31 w 51"/>
                <a:gd name="T11" fmla="*/ 51 h 51"/>
                <a:gd name="T12" fmla="*/ 17 w 51"/>
                <a:gd name="T13" fmla="*/ 49 h 51"/>
                <a:gd name="T14" fmla="*/ 2 w 51"/>
                <a:gd name="T15" fmla="*/ 36 h 51"/>
                <a:gd name="T16" fmla="*/ 0 w 51"/>
                <a:gd name="T17" fmla="*/ 26 h 51"/>
                <a:gd name="T18" fmla="*/ 6 w 51"/>
                <a:gd name="T19" fmla="*/ 15 h 51"/>
                <a:gd name="T20" fmla="*/ 17 w 51"/>
                <a:gd name="T21" fmla="*/ 0 h 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"/>
                <a:gd name="T34" fmla="*/ 0 h 51"/>
                <a:gd name="T35" fmla="*/ 51 w 51"/>
                <a:gd name="T36" fmla="*/ 51 h 5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" h="51">
                  <a:moveTo>
                    <a:pt x="17" y="0"/>
                  </a:moveTo>
                  <a:lnTo>
                    <a:pt x="50" y="18"/>
                  </a:lnTo>
                  <a:lnTo>
                    <a:pt x="51" y="26"/>
                  </a:lnTo>
                  <a:lnTo>
                    <a:pt x="40" y="36"/>
                  </a:lnTo>
                  <a:lnTo>
                    <a:pt x="28" y="43"/>
                  </a:lnTo>
                  <a:lnTo>
                    <a:pt x="31" y="51"/>
                  </a:lnTo>
                  <a:lnTo>
                    <a:pt x="17" y="49"/>
                  </a:lnTo>
                  <a:lnTo>
                    <a:pt x="2" y="36"/>
                  </a:lnTo>
                  <a:lnTo>
                    <a:pt x="0" y="26"/>
                  </a:lnTo>
                  <a:lnTo>
                    <a:pt x="6" y="1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80FFFF"/>
            </a:solidFill>
            <a:ln w="190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0053" name="Freeform 47"/>
            <p:cNvSpPr>
              <a:spLocks/>
            </p:cNvSpPr>
            <p:nvPr/>
          </p:nvSpPr>
          <p:spPr bwMode="auto">
            <a:xfrm>
              <a:off x="3184" y="2345"/>
              <a:ext cx="77" cy="76"/>
            </a:xfrm>
            <a:custGeom>
              <a:avLst/>
              <a:gdLst>
                <a:gd name="T0" fmla="*/ 72 w 77"/>
                <a:gd name="T1" fmla="*/ 0 h 76"/>
                <a:gd name="T2" fmla="*/ 77 w 77"/>
                <a:gd name="T3" fmla="*/ 4 h 76"/>
                <a:gd name="T4" fmla="*/ 72 w 77"/>
                <a:gd name="T5" fmla="*/ 8 h 76"/>
                <a:gd name="T6" fmla="*/ 77 w 77"/>
                <a:gd name="T7" fmla="*/ 16 h 76"/>
                <a:gd name="T8" fmla="*/ 71 w 77"/>
                <a:gd name="T9" fmla="*/ 27 h 76"/>
                <a:gd name="T10" fmla="*/ 59 w 77"/>
                <a:gd name="T11" fmla="*/ 34 h 76"/>
                <a:gd name="T12" fmla="*/ 64 w 77"/>
                <a:gd name="T13" fmla="*/ 42 h 76"/>
                <a:gd name="T14" fmla="*/ 59 w 77"/>
                <a:gd name="T15" fmla="*/ 50 h 76"/>
                <a:gd name="T16" fmla="*/ 64 w 77"/>
                <a:gd name="T17" fmla="*/ 57 h 76"/>
                <a:gd name="T18" fmla="*/ 49 w 77"/>
                <a:gd name="T19" fmla="*/ 76 h 76"/>
                <a:gd name="T20" fmla="*/ 17 w 77"/>
                <a:gd name="T21" fmla="*/ 57 h 76"/>
                <a:gd name="T22" fmla="*/ 0 w 77"/>
                <a:gd name="T23" fmla="*/ 47 h 76"/>
                <a:gd name="T24" fmla="*/ 10 w 77"/>
                <a:gd name="T25" fmla="*/ 42 h 76"/>
                <a:gd name="T26" fmla="*/ 10 w 77"/>
                <a:gd name="T27" fmla="*/ 30 h 76"/>
                <a:gd name="T28" fmla="*/ 30 w 77"/>
                <a:gd name="T29" fmla="*/ 20 h 76"/>
                <a:gd name="T30" fmla="*/ 40 w 77"/>
                <a:gd name="T31" fmla="*/ 23 h 76"/>
                <a:gd name="T32" fmla="*/ 49 w 77"/>
                <a:gd name="T33" fmla="*/ 20 h 76"/>
                <a:gd name="T34" fmla="*/ 67 w 77"/>
                <a:gd name="T35" fmla="*/ 10 h 76"/>
                <a:gd name="T36" fmla="*/ 72 w 77"/>
                <a:gd name="T37" fmla="*/ 0 h 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7"/>
                <a:gd name="T58" fmla="*/ 0 h 76"/>
                <a:gd name="T59" fmla="*/ 77 w 77"/>
                <a:gd name="T60" fmla="*/ 76 h 7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7" h="76">
                  <a:moveTo>
                    <a:pt x="72" y="0"/>
                  </a:moveTo>
                  <a:lnTo>
                    <a:pt x="77" y="4"/>
                  </a:lnTo>
                  <a:lnTo>
                    <a:pt x="72" y="8"/>
                  </a:lnTo>
                  <a:lnTo>
                    <a:pt x="77" y="16"/>
                  </a:lnTo>
                  <a:lnTo>
                    <a:pt x="71" y="27"/>
                  </a:lnTo>
                  <a:lnTo>
                    <a:pt x="59" y="34"/>
                  </a:lnTo>
                  <a:lnTo>
                    <a:pt x="64" y="42"/>
                  </a:lnTo>
                  <a:lnTo>
                    <a:pt x="59" y="50"/>
                  </a:lnTo>
                  <a:lnTo>
                    <a:pt x="64" y="57"/>
                  </a:lnTo>
                  <a:lnTo>
                    <a:pt x="49" y="76"/>
                  </a:lnTo>
                  <a:lnTo>
                    <a:pt x="17" y="57"/>
                  </a:lnTo>
                  <a:lnTo>
                    <a:pt x="0" y="47"/>
                  </a:lnTo>
                  <a:lnTo>
                    <a:pt x="10" y="42"/>
                  </a:lnTo>
                  <a:lnTo>
                    <a:pt x="10" y="30"/>
                  </a:lnTo>
                  <a:lnTo>
                    <a:pt x="30" y="20"/>
                  </a:lnTo>
                  <a:lnTo>
                    <a:pt x="40" y="23"/>
                  </a:lnTo>
                  <a:lnTo>
                    <a:pt x="49" y="20"/>
                  </a:lnTo>
                  <a:lnTo>
                    <a:pt x="67" y="1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80FFFF"/>
            </a:solidFill>
            <a:ln w="190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0054" name="Freeform 48"/>
            <p:cNvSpPr>
              <a:spLocks/>
            </p:cNvSpPr>
            <p:nvPr/>
          </p:nvSpPr>
          <p:spPr bwMode="auto">
            <a:xfrm>
              <a:off x="3175" y="2423"/>
              <a:ext cx="30" cy="32"/>
            </a:xfrm>
            <a:custGeom>
              <a:avLst/>
              <a:gdLst>
                <a:gd name="T0" fmla="*/ 0 w 30"/>
                <a:gd name="T1" fmla="*/ 0 h 32"/>
                <a:gd name="T2" fmla="*/ 20 w 30"/>
                <a:gd name="T3" fmla="*/ 5 h 32"/>
                <a:gd name="T4" fmla="*/ 28 w 30"/>
                <a:gd name="T5" fmla="*/ 14 h 32"/>
                <a:gd name="T6" fmla="*/ 30 w 30"/>
                <a:gd name="T7" fmla="*/ 26 h 32"/>
                <a:gd name="T8" fmla="*/ 20 w 30"/>
                <a:gd name="T9" fmla="*/ 32 h 32"/>
                <a:gd name="T10" fmla="*/ 4 w 30"/>
                <a:gd name="T11" fmla="*/ 27 h 32"/>
                <a:gd name="T12" fmla="*/ 1 w 30"/>
                <a:gd name="T13" fmla="*/ 18 h 32"/>
                <a:gd name="T14" fmla="*/ 0 w 30"/>
                <a:gd name="T15" fmla="*/ 0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32"/>
                <a:gd name="T26" fmla="*/ 30 w 30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32">
                  <a:moveTo>
                    <a:pt x="0" y="0"/>
                  </a:moveTo>
                  <a:lnTo>
                    <a:pt x="20" y="5"/>
                  </a:lnTo>
                  <a:lnTo>
                    <a:pt x="28" y="14"/>
                  </a:lnTo>
                  <a:lnTo>
                    <a:pt x="30" y="26"/>
                  </a:lnTo>
                  <a:lnTo>
                    <a:pt x="20" y="32"/>
                  </a:lnTo>
                  <a:lnTo>
                    <a:pt x="4" y="27"/>
                  </a:lnTo>
                  <a:lnTo>
                    <a:pt x="1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FFFF"/>
            </a:solidFill>
            <a:ln w="190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0055" name="Freeform 49"/>
            <p:cNvSpPr>
              <a:spLocks/>
            </p:cNvSpPr>
            <p:nvPr/>
          </p:nvSpPr>
          <p:spPr bwMode="auto">
            <a:xfrm>
              <a:off x="3386" y="2415"/>
              <a:ext cx="23" cy="26"/>
            </a:xfrm>
            <a:custGeom>
              <a:avLst/>
              <a:gdLst>
                <a:gd name="T0" fmla="*/ 7 w 23"/>
                <a:gd name="T1" fmla="*/ 0 h 26"/>
                <a:gd name="T2" fmla="*/ 0 w 23"/>
                <a:gd name="T3" fmla="*/ 5 h 26"/>
                <a:gd name="T4" fmla="*/ 0 w 23"/>
                <a:gd name="T5" fmla="*/ 18 h 26"/>
                <a:gd name="T6" fmla="*/ 16 w 23"/>
                <a:gd name="T7" fmla="*/ 26 h 26"/>
                <a:gd name="T8" fmla="*/ 23 w 23"/>
                <a:gd name="T9" fmla="*/ 14 h 26"/>
                <a:gd name="T10" fmla="*/ 7 w 23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26"/>
                <a:gd name="T20" fmla="*/ 23 w 23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26">
                  <a:moveTo>
                    <a:pt x="7" y="0"/>
                  </a:moveTo>
                  <a:lnTo>
                    <a:pt x="0" y="5"/>
                  </a:lnTo>
                  <a:lnTo>
                    <a:pt x="0" y="18"/>
                  </a:lnTo>
                  <a:lnTo>
                    <a:pt x="16" y="26"/>
                  </a:lnTo>
                  <a:lnTo>
                    <a:pt x="23" y="1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80FFFF"/>
            </a:solidFill>
            <a:ln w="190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39997" name="Group 50"/>
          <p:cNvGrpSpPr>
            <a:grpSpLocks/>
          </p:cNvGrpSpPr>
          <p:nvPr/>
        </p:nvGrpSpPr>
        <p:grpSpPr bwMode="auto">
          <a:xfrm>
            <a:off x="6586538" y="2981325"/>
            <a:ext cx="893762" cy="987425"/>
            <a:chOff x="2814" y="2408"/>
            <a:chExt cx="563" cy="622"/>
          </a:xfrm>
        </p:grpSpPr>
        <p:sp>
          <p:nvSpPr>
            <p:cNvPr id="40048" name="Freeform 51"/>
            <p:cNvSpPr>
              <a:spLocks/>
            </p:cNvSpPr>
            <p:nvPr/>
          </p:nvSpPr>
          <p:spPr bwMode="auto">
            <a:xfrm>
              <a:off x="3291" y="2467"/>
              <a:ext cx="27" cy="20"/>
            </a:xfrm>
            <a:custGeom>
              <a:avLst/>
              <a:gdLst>
                <a:gd name="T0" fmla="*/ 2 w 27"/>
                <a:gd name="T1" fmla="*/ 0 h 20"/>
                <a:gd name="T2" fmla="*/ 0 w 27"/>
                <a:gd name="T3" fmla="*/ 3 h 20"/>
                <a:gd name="T4" fmla="*/ 2 w 27"/>
                <a:gd name="T5" fmla="*/ 14 h 20"/>
                <a:gd name="T6" fmla="*/ 16 w 27"/>
                <a:gd name="T7" fmla="*/ 20 h 20"/>
                <a:gd name="T8" fmla="*/ 27 w 27"/>
                <a:gd name="T9" fmla="*/ 12 h 20"/>
                <a:gd name="T10" fmla="*/ 2 w 27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20"/>
                <a:gd name="T20" fmla="*/ 27 w 27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20">
                  <a:moveTo>
                    <a:pt x="2" y="0"/>
                  </a:moveTo>
                  <a:lnTo>
                    <a:pt x="0" y="3"/>
                  </a:lnTo>
                  <a:lnTo>
                    <a:pt x="2" y="14"/>
                  </a:lnTo>
                  <a:lnTo>
                    <a:pt x="16" y="20"/>
                  </a:lnTo>
                  <a:lnTo>
                    <a:pt x="27" y="1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0C0FF"/>
            </a:solidFill>
            <a:ln w="190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0049" name="Freeform 52"/>
            <p:cNvSpPr>
              <a:spLocks/>
            </p:cNvSpPr>
            <p:nvPr/>
          </p:nvSpPr>
          <p:spPr bwMode="auto">
            <a:xfrm>
              <a:off x="2814" y="2408"/>
              <a:ext cx="563" cy="622"/>
            </a:xfrm>
            <a:custGeom>
              <a:avLst/>
              <a:gdLst>
                <a:gd name="T0" fmla="*/ 220 w 563"/>
                <a:gd name="T1" fmla="*/ 13 h 622"/>
                <a:gd name="T2" fmla="*/ 227 w 563"/>
                <a:gd name="T3" fmla="*/ 43 h 622"/>
                <a:gd name="T4" fmla="*/ 222 w 563"/>
                <a:gd name="T5" fmla="*/ 65 h 622"/>
                <a:gd name="T6" fmla="*/ 253 w 563"/>
                <a:gd name="T7" fmla="*/ 97 h 622"/>
                <a:gd name="T8" fmla="*/ 208 w 563"/>
                <a:gd name="T9" fmla="*/ 88 h 622"/>
                <a:gd name="T10" fmla="*/ 173 w 563"/>
                <a:gd name="T11" fmla="*/ 110 h 622"/>
                <a:gd name="T12" fmla="*/ 148 w 563"/>
                <a:gd name="T13" fmla="*/ 91 h 622"/>
                <a:gd name="T14" fmla="*/ 103 w 563"/>
                <a:gd name="T15" fmla="*/ 110 h 622"/>
                <a:gd name="T16" fmla="*/ 112 w 563"/>
                <a:gd name="T17" fmla="*/ 143 h 622"/>
                <a:gd name="T18" fmla="*/ 88 w 563"/>
                <a:gd name="T19" fmla="*/ 160 h 622"/>
                <a:gd name="T20" fmla="*/ 93 w 563"/>
                <a:gd name="T21" fmla="*/ 190 h 622"/>
                <a:gd name="T22" fmla="*/ 62 w 563"/>
                <a:gd name="T23" fmla="*/ 222 h 622"/>
                <a:gd name="T24" fmla="*/ 30 w 563"/>
                <a:gd name="T25" fmla="*/ 247 h 622"/>
                <a:gd name="T26" fmla="*/ 20 w 563"/>
                <a:gd name="T27" fmla="*/ 297 h 622"/>
                <a:gd name="T28" fmla="*/ 16 w 563"/>
                <a:gd name="T29" fmla="*/ 318 h 622"/>
                <a:gd name="T30" fmla="*/ 1 w 563"/>
                <a:gd name="T31" fmla="*/ 364 h 622"/>
                <a:gd name="T32" fmla="*/ 20 w 563"/>
                <a:gd name="T33" fmla="*/ 386 h 622"/>
                <a:gd name="T34" fmla="*/ 0 w 563"/>
                <a:gd name="T35" fmla="*/ 414 h 622"/>
                <a:gd name="T36" fmla="*/ 30 w 563"/>
                <a:gd name="T37" fmla="*/ 444 h 622"/>
                <a:gd name="T38" fmla="*/ 87 w 563"/>
                <a:gd name="T39" fmla="*/ 452 h 622"/>
                <a:gd name="T40" fmla="*/ 97 w 563"/>
                <a:gd name="T41" fmla="*/ 473 h 622"/>
                <a:gd name="T42" fmla="*/ 71 w 563"/>
                <a:gd name="T43" fmla="*/ 503 h 622"/>
                <a:gd name="T44" fmla="*/ 48 w 563"/>
                <a:gd name="T45" fmla="*/ 554 h 622"/>
                <a:gd name="T46" fmla="*/ 78 w 563"/>
                <a:gd name="T47" fmla="*/ 584 h 622"/>
                <a:gd name="T48" fmla="*/ 107 w 563"/>
                <a:gd name="T49" fmla="*/ 572 h 622"/>
                <a:gd name="T50" fmla="*/ 137 w 563"/>
                <a:gd name="T51" fmla="*/ 580 h 622"/>
                <a:gd name="T52" fmla="*/ 163 w 563"/>
                <a:gd name="T53" fmla="*/ 601 h 622"/>
                <a:gd name="T54" fmla="*/ 215 w 563"/>
                <a:gd name="T55" fmla="*/ 607 h 622"/>
                <a:gd name="T56" fmla="*/ 252 w 563"/>
                <a:gd name="T57" fmla="*/ 613 h 622"/>
                <a:gd name="T58" fmla="*/ 304 w 563"/>
                <a:gd name="T59" fmla="*/ 613 h 622"/>
                <a:gd name="T60" fmla="*/ 338 w 563"/>
                <a:gd name="T61" fmla="*/ 609 h 622"/>
                <a:gd name="T62" fmla="*/ 375 w 563"/>
                <a:gd name="T63" fmla="*/ 609 h 622"/>
                <a:gd name="T64" fmla="*/ 419 w 563"/>
                <a:gd name="T65" fmla="*/ 618 h 622"/>
                <a:gd name="T66" fmla="*/ 410 w 563"/>
                <a:gd name="T67" fmla="*/ 591 h 622"/>
                <a:gd name="T68" fmla="*/ 474 w 563"/>
                <a:gd name="T69" fmla="*/ 539 h 622"/>
                <a:gd name="T70" fmla="*/ 442 w 563"/>
                <a:gd name="T71" fmla="*/ 517 h 622"/>
                <a:gd name="T72" fmla="*/ 381 w 563"/>
                <a:gd name="T73" fmla="*/ 465 h 622"/>
                <a:gd name="T74" fmla="*/ 365 w 563"/>
                <a:gd name="T75" fmla="*/ 419 h 622"/>
                <a:gd name="T76" fmla="*/ 387 w 563"/>
                <a:gd name="T77" fmla="*/ 408 h 622"/>
                <a:gd name="T78" fmla="*/ 509 w 563"/>
                <a:gd name="T79" fmla="*/ 364 h 622"/>
                <a:gd name="T80" fmla="*/ 553 w 563"/>
                <a:gd name="T81" fmla="*/ 362 h 622"/>
                <a:gd name="T82" fmla="*/ 563 w 563"/>
                <a:gd name="T83" fmla="*/ 330 h 622"/>
                <a:gd name="T84" fmla="*/ 552 w 563"/>
                <a:gd name="T85" fmla="*/ 273 h 622"/>
                <a:gd name="T86" fmla="*/ 541 w 563"/>
                <a:gd name="T87" fmla="*/ 233 h 622"/>
                <a:gd name="T88" fmla="*/ 527 w 563"/>
                <a:gd name="T89" fmla="*/ 189 h 622"/>
                <a:gd name="T90" fmla="*/ 504 w 563"/>
                <a:gd name="T91" fmla="*/ 118 h 622"/>
                <a:gd name="T92" fmla="*/ 456 w 563"/>
                <a:gd name="T93" fmla="*/ 77 h 622"/>
                <a:gd name="T94" fmla="*/ 416 w 563"/>
                <a:gd name="T95" fmla="*/ 76 h 622"/>
                <a:gd name="T96" fmla="*/ 351 w 563"/>
                <a:gd name="T97" fmla="*/ 96 h 622"/>
                <a:gd name="T98" fmla="*/ 345 w 563"/>
                <a:gd name="T99" fmla="*/ 79 h 622"/>
                <a:gd name="T100" fmla="*/ 311 w 563"/>
                <a:gd name="T101" fmla="*/ 54 h 622"/>
                <a:gd name="T102" fmla="*/ 285 w 563"/>
                <a:gd name="T103" fmla="*/ 13 h 622"/>
                <a:gd name="T104" fmla="*/ 247 w 563"/>
                <a:gd name="T105" fmla="*/ 1 h 62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3"/>
                <a:gd name="T160" fmla="*/ 0 h 622"/>
                <a:gd name="T161" fmla="*/ 563 w 563"/>
                <a:gd name="T162" fmla="*/ 622 h 62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3" h="622">
                  <a:moveTo>
                    <a:pt x="233" y="0"/>
                  </a:moveTo>
                  <a:lnTo>
                    <a:pt x="220" y="6"/>
                  </a:lnTo>
                  <a:lnTo>
                    <a:pt x="220" y="13"/>
                  </a:lnTo>
                  <a:lnTo>
                    <a:pt x="222" y="20"/>
                  </a:lnTo>
                  <a:lnTo>
                    <a:pt x="224" y="30"/>
                  </a:lnTo>
                  <a:lnTo>
                    <a:pt x="227" y="43"/>
                  </a:lnTo>
                  <a:lnTo>
                    <a:pt x="220" y="49"/>
                  </a:lnTo>
                  <a:lnTo>
                    <a:pt x="220" y="58"/>
                  </a:lnTo>
                  <a:lnTo>
                    <a:pt x="222" y="65"/>
                  </a:lnTo>
                  <a:lnTo>
                    <a:pt x="238" y="77"/>
                  </a:lnTo>
                  <a:lnTo>
                    <a:pt x="249" y="79"/>
                  </a:lnTo>
                  <a:lnTo>
                    <a:pt x="253" y="97"/>
                  </a:lnTo>
                  <a:lnTo>
                    <a:pt x="230" y="92"/>
                  </a:lnTo>
                  <a:lnTo>
                    <a:pt x="218" y="83"/>
                  </a:lnTo>
                  <a:lnTo>
                    <a:pt x="208" y="88"/>
                  </a:lnTo>
                  <a:lnTo>
                    <a:pt x="189" y="107"/>
                  </a:lnTo>
                  <a:lnTo>
                    <a:pt x="182" y="113"/>
                  </a:lnTo>
                  <a:lnTo>
                    <a:pt x="173" y="110"/>
                  </a:lnTo>
                  <a:lnTo>
                    <a:pt x="171" y="103"/>
                  </a:lnTo>
                  <a:lnTo>
                    <a:pt x="166" y="96"/>
                  </a:lnTo>
                  <a:lnTo>
                    <a:pt x="148" y="91"/>
                  </a:lnTo>
                  <a:lnTo>
                    <a:pt x="123" y="91"/>
                  </a:lnTo>
                  <a:lnTo>
                    <a:pt x="116" y="100"/>
                  </a:lnTo>
                  <a:lnTo>
                    <a:pt x="103" y="110"/>
                  </a:lnTo>
                  <a:lnTo>
                    <a:pt x="115" y="119"/>
                  </a:lnTo>
                  <a:lnTo>
                    <a:pt x="115" y="134"/>
                  </a:lnTo>
                  <a:lnTo>
                    <a:pt x="112" y="143"/>
                  </a:lnTo>
                  <a:lnTo>
                    <a:pt x="107" y="150"/>
                  </a:lnTo>
                  <a:lnTo>
                    <a:pt x="93" y="158"/>
                  </a:lnTo>
                  <a:lnTo>
                    <a:pt x="88" y="160"/>
                  </a:lnTo>
                  <a:lnTo>
                    <a:pt x="91" y="172"/>
                  </a:lnTo>
                  <a:lnTo>
                    <a:pt x="97" y="180"/>
                  </a:lnTo>
                  <a:lnTo>
                    <a:pt x="93" y="190"/>
                  </a:lnTo>
                  <a:lnTo>
                    <a:pt x="83" y="202"/>
                  </a:lnTo>
                  <a:lnTo>
                    <a:pt x="71" y="214"/>
                  </a:lnTo>
                  <a:lnTo>
                    <a:pt x="62" y="222"/>
                  </a:lnTo>
                  <a:lnTo>
                    <a:pt x="48" y="231"/>
                  </a:lnTo>
                  <a:lnTo>
                    <a:pt x="37" y="234"/>
                  </a:lnTo>
                  <a:lnTo>
                    <a:pt x="30" y="247"/>
                  </a:lnTo>
                  <a:lnTo>
                    <a:pt x="29" y="268"/>
                  </a:lnTo>
                  <a:lnTo>
                    <a:pt x="20" y="280"/>
                  </a:lnTo>
                  <a:lnTo>
                    <a:pt x="20" y="297"/>
                  </a:lnTo>
                  <a:lnTo>
                    <a:pt x="11" y="305"/>
                  </a:lnTo>
                  <a:lnTo>
                    <a:pt x="10" y="310"/>
                  </a:lnTo>
                  <a:lnTo>
                    <a:pt x="16" y="318"/>
                  </a:lnTo>
                  <a:lnTo>
                    <a:pt x="20" y="333"/>
                  </a:lnTo>
                  <a:lnTo>
                    <a:pt x="30" y="344"/>
                  </a:lnTo>
                  <a:lnTo>
                    <a:pt x="1" y="364"/>
                  </a:lnTo>
                  <a:lnTo>
                    <a:pt x="7" y="376"/>
                  </a:lnTo>
                  <a:lnTo>
                    <a:pt x="19" y="384"/>
                  </a:lnTo>
                  <a:lnTo>
                    <a:pt x="20" y="386"/>
                  </a:lnTo>
                  <a:lnTo>
                    <a:pt x="20" y="394"/>
                  </a:lnTo>
                  <a:lnTo>
                    <a:pt x="5" y="402"/>
                  </a:lnTo>
                  <a:lnTo>
                    <a:pt x="0" y="414"/>
                  </a:lnTo>
                  <a:lnTo>
                    <a:pt x="5" y="430"/>
                  </a:lnTo>
                  <a:lnTo>
                    <a:pt x="14" y="440"/>
                  </a:lnTo>
                  <a:lnTo>
                    <a:pt x="30" y="444"/>
                  </a:lnTo>
                  <a:lnTo>
                    <a:pt x="51" y="448"/>
                  </a:lnTo>
                  <a:lnTo>
                    <a:pt x="71" y="449"/>
                  </a:lnTo>
                  <a:lnTo>
                    <a:pt x="87" y="452"/>
                  </a:lnTo>
                  <a:lnTo>
                    <a:pt x="100" y="459"/>
                  </a:lnTo>
                  <a:lnTo>
                    <a:pt x="112" y="467"/>
                  </a:lnTo>
                  <a:lnTo>
                    <a:pt x="97" y="473"/>
                  </a:lnTo>
                  <a:lnTo>
                    <a:pt x="86" y="483"/>
                  </a:lnTo>
                  <a:lnTo>
                    <a:pt x="74" y="493"/>
                  </a:lnTo>
                  <a:lnTo>
                    <a:pt x="71" y="503"/>
                  </a:lnTo>
                  <a:lnTo>
                    <a:pt x="65" y="527"/>
                  </a:lnTo>
                  <a:lnTo>
                    <a:pt x="55" y="543"/>
                  </a:lnTo>
                  <a:lnTo>
                    <a:pt x="48" y="554"/>
                  </a:lnTo>
                  <a:lnTo>
                    <a:pt x="65" y="572"/>
                  </a:lnTo>
                  <a:lnTo>
                    <a:pt x="70" y="577"/>
                  </a:lnTo>
                  <a:lnTo>
                    <a:pt x="78" y="584"/>
                  </a:lnTo>
                  <a:lnTo>
                    <a:pt x="88" y="583"/>
                  </a:lnTo>
                  <a:lnTo>
                    <a:pt x="102" y="577"/>
                  </a:lnTo>
                  <a:lnTo>
                    <a:pt x="107" y="572"/>
                  </a:lnTo>
                  <a:lnTo>
                    <a:pt x="110" y="569"/>
                  </a:lnTo>
                  <a:lnTo>
                    <a:pt x="129" y="572"/>
                  </a:lnTo>
                  <a:lnTo>
                    <a:pt x="137" y="580"/>
                  </a:lnTo>
                  <a:lnTo>
                    <a:pt x="142" y="591"/>
                  </a:lnTo>
                  <a:lnTo>
                    <a:pt x="151" y="600"/>
                  </a:lnTo>
                  <a:lnTo>
                    <a:pt x="163" y="601"/>
                  </a:lnTo>
                  <a:lnTo>
                    <a:pt x="188" y="600"/>
                  </a:lnTo>
                  <a:lnTo>
                    <a:pt x="199" y="597"/>
                  </a:lnTo>
                  <a:lnTo>
                    <a:pt x="215" y="607"/>
                  </a:lnTo>
                  <a:lnTo>
                    <a:pt x="228" y="603"/>
                  </a:lnTo>
                  <a:lnTo>
                    <a:pt x="240" y="606"/>
                  </a:lnTo>
                  <a:lnTo>
                    <a:pt x="252" y="613"/>
                  </a:lnTo>
                  <a:lnTo>
                    <a:pt x="271" y="606"/>
                  </a:lnTo>
                  <a:lnTo>
                    <a:pt x="289" y="606"/>
                  </a:lnTo>
                  <a:lnTo>
                    <a:pt x="304" y="613"/>
                  </a:lnTo>
                  <a:lnTo>
                    <a:pt x="314" y="616"/>
                  </a:lnTo>
                  <a:lnTo>
                    <a:pt x="326" y="609"/>
                  </a:lnTo>
                  <a:lnTo>
                    <a:pt x="338" y="609"/>
                  </a:lnTo>
                  <a:lnTo>
                    <a:pt x="359" y="606"/>
                  </a:lnTo>
                  <a:lnTo>
                    <a:pt x="374" y="613"/>
                  </a:lnTo>
                  <a:lnTo>
                    <a:pt x="375" y="609"/>
                  </a:lnTo>
                  <a:lnTo>
                    <a:pt x="391" y="618"/>
                  </a:lnTo>
                  <a:lnTo>
                    <a:pt x="405" y="622"/>
                  </a:lnTo>
                  <a:lnTo>
                    <a:pt x="419" y="618"/>
                  </a:lnTo>
                  <a:lnTo>
                    <a:pt x="422" y="609"/>
                  </a:lnTo>
                  <a:lnTo>
                    <a:pt x="412" y="597"/>
                  </a:lnTo>
                  <a:lnTo>
                    <a:pt x="410" y="591"/>
                  </a:lnTo>
                  <a:lnTo>
                    <a:pt x="405" y="571"/>
                  </a:lnTo>
                  <a:lnTo>
                    <a:pt x="460" y="539"/>
                  </a:lnTo>
                  <a:lnTo>
                    <a:pt x="474" y="539"/>
                  </a:lnTo>
                  <a:lnTo>
                    <a:pt x="477" y="535"/>
                  </a:lnTo>
                  <a:lnTo>
                    <a:pt x="457" y="529"/>
                  </a:lnTo>
                  <a:lnTo>
                    <a:pt x="442" y="517"/>
                  </a:lnTo>
                  <a:lnTo>
                    <a:pt x="406" y="490"/>
                  </a:lnTo>
                  <a:lnTo>
                    <a:pt x="402" y="469"/>
                  </a:lnTo>
                  <a:lnTo>
                    <a:pt x="381" y="465"/>
                  </a:lnTo>
                  <a:lnTo>
                    <a:pt x="378" y="444"/>
                  </a:lnTo>
                  <a:lnTo>
                    <a:pt x="374" y="428"/>
                  </a:lnTo>
                  <a:lnTo>
                    <a:pt x="365" y="419"/>
                  </a:lnTo>
                  <a:lnTo>
                    <a:pt x="371" y="411"/>
                  </a:lnTo>
                  <a:lnTo>
                    <a:pt x="375" y="407"/>
                  </a:lnTo>
                  <a:lnTo>
                    <a:pt x="387" y="408"/>
                  </a:lnTo>
                  <a:lnTo>
                    <a:pt x="421" y="400"/>
                  </a:lnTo>
                  <a:lnTo>
                    <a:pt x="493" y="370"/>
                  </a:lnTo>
                  <a:lnTo>
                    <a:pt x="509" y="364"/>
                  </a:lnTo>
                  <a:lnTo>
                    <a:pt x="524" y="356"/>
                  </a:lnTo>
                  <a:lnTo>
                    <a:pt x="537" y="366"/>
                  </a:lnTo>
                  <a:lnTo>
                    <a:pt x="553" y="362"/>
                  </a:lnTo>
                  <a:lnTo>
                    <a:pt x="557" y="347"/>
                  </a:lnTo>
                  <a:lnTo>
                    <a:pt x="556" y="340"/>
                  </a:lnTo>
                  <a:lnTo>
                    <a:pt x="563" y="330"/>
                  </a:lnTo>
                  <a:lnTo>
                    <a:pt x="555" y="320"/>
                  </a:lnTo>
                  <a:lnTo>
                    <a:pt x="544" y="300"/>
                  </a:lnTo>
                  <a:lnTo>
                    <a:pt x="552" y="273"/>
                  </a:lnTo>
                  <a:lnTo>
                    <a:pt x="540" y="259"/>
                  </a:lnTo>
                  <a:lnTo>
                    <a:pt x="536" y="246"/>
                  </a:lnTo>
                  <a:lnTo>
                    <a:pt x="541" y="233"/>
                  </a:lnTo>
                  <a:lnTo>
                    <a:pt x="537" y="222"/>
                  </a:lnTo>
                  <a:lnTo>
                    <a:pt x="515" y="201"/>
                  </a:lnTo>
                  <a:lnTo>
                    <a:pt x="527" y="189"/>
                  </a:lnTo>
                  <a:lnTo>
                    <a:pt x="527" y="167"/>
                  </a:lnTo>
                  <a:lnTo>
                    <a:pt x="528" y="140"/>
                  </a:lnTo>
                  <a:lnTo>
                    <a:pt x="504" y="118"/>
                  </a:lnTo>
                  <a:lnTo>
                    <a:pt x="492" y="104"/>
                  </a:lnTo>
                  <a:lnTo>
                    <a:pt x="477" y="92"/>
                  </a:lnTo>
                  <a:lnTo>
                    <a:pt x="456" y="77"/>
                  </a:lnTo>
                  <a:lnTo>
                    <a:pt x="441" y="70"/>
                  </a:lnTo>
                  <a:lnTo>
                    <a:pt x="431" y="67"/>
                  </a:lnTo>
                  <a:lnTo>
                    <a:pt x="416" y="76"/>
                  </a:lnTo>
                  <a:lnTo>
                    <a:pt x="406" y="80"/>
                  </a:lnTo>
                  <a:lnTo>
                    <a:pt x="374" y="101"/>
                  </a:lnTo>
                  <a:lnTo>
                    <a:pt x="351" y="96"/>
                  </a:lnTo>
                  <a:lnTo>
                    <a:pt x="340" y="96"/>
                  </a:lnTo>
                  <a:lnTo>
                    <a:pt x="340" y="89"/>
                  </a:lnTo>
                  <a:lnTo>
                    <a:pt x="345" y="79"/>
                  </a:lnTo>
                  <a:lnTo>
                    <a:pt x="351" y="71"/>
                  </a:lnTo>
                  <a:lnTo>
                    <a:pt x="320" y="55"/>
                  </a:lnTo>
                  <a:lnTo>
                    <a:pt x="311" y="54"/>
                  </a:lnTo>
                  <a:lnTo>
                    <a:pt x="297" y="43"/>
                  </a:lnTo>
                  <a:lnTo>
                    <a:pt x="292" y="25"/>
                  </a:lnTo>
                  <a:lnTo>
                    <a:pt x="285" y="13"/>
                  </a:lnTo>
                  <a:lnTo>
                    <a:pt x="275" y="15"/>
                  </a:lnTo>
                  <a:lnTo>
                    <a:pt x="263" y="3"/>
                  </a:lnTo>
                  <a:lnTo>
                    <a:pt x="247" y="1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C0C0FF"/>
            </a:solidFill>
            <a:ln w="190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39998" name="Group 53"/>
          <p:cNvGrpSpPr>
            <a:grpSpLocks/>
          </p:cNvGrpSpPr>
          <p:nvPr/>
        </p:nvGrpSpPr>
        <p:grpSpPr bwMode="auto">
          <a:xfrm>
            <a:off x="7934325" y="1125538"/>
            <a:ext cx="814388" cy="1304925"/>
            <a:chOff x="3663" y="1239"/>
            <a:chExt cx="513" cy="822"/>
          </a:xfrm>
        </p:grpSpPr>
        <p:sp>
          <p:nvSpPr>
            <p:cNvPr id="40046" name="Freeform 54"/>
            <p:cNvSpPr>
              <a:spLocks/>
            </p:cNvSpPr>
            <p:nvPr/>
          </p:nvSpPr>
          <p:spPr bwMode="auto">
            <a:xfrm>
              <a:off x="3663" y="2011"/>
              <a:ext cx="30" cy="23"/>
            </a:xfrm>
            <a:custGeom>
              <a:avLst/>
              <a:gdLst>
                <a:gd name="T0" fmla="*/ 26 w 30"/>
                <a:gd name="T1" fmla="*/ 0 h 23"/>
                <a:gd name="T2" fmla="*/ 14 w 30"/>
                <a:gd name="T3" fmla="*/ 5 h 23"/>
                <a:gd name="T4" fmla="*/ 0 w 30"/>
                <a:gd name="T5" fmla="*/ 15 h 23"/>
                <a:gd name="T6" fmla="*/ 3 w 30"/>
                <a:gd name="T7" fmla="*/ 23 h 23"/>
                <a:gd name="T8" fmla="*/ 10 w 30"/>
                <a:gd name="T9" fmla="*/ 23 h 23"/>
                <a:gd name="T10" fmla="*/ 30 w 30"/>
                <a:gd name="T11" fmla="*/ 11 h 23"/>
                <a:gd name="T12" fmla="*/ 26 w 30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23"/>
                <a:gd name="T23" fmla="*/ 30 w 30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23">
                  <a:moveTo>
                    <a:pt x="26" y="0"/>
                  </a:moveTo>
                  <a:lnTo>
                    <a:pt x="14" y="5"/>
                  </a:lnTo>
                  <a:lnTo>
                    <a:pt x="0" y="15"/>
                  </a:lnTo>
                  <a:lnTo>
                    <a:pt x="3" y="23"/>
                  </a:lnTo>
                  <a:lnTo>
                    <a:pt x="10" y="23"/>
                  </a:lnTo>
                  <a:lnTo>
                    <a:pt x="30" y="1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3399"/>
            </a:solidFill>
            <a:ln w="190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0047" name="Freeform 55"/>
            <p:cNvSpPr>
              <a:spLocks/>
            </p:cNvSpPr>
            <p:nvPr/>
          </p:nvSpPr>
          <p:spPr bwMode="auto">
            <a:xfrm>
              <a:off x="3693" y="1239"/>
              <a:ext cx="483" cy="822"/>
            </a:xfrm>
            <a:custGeom>
              <a:avLst/>
              <a:gdLst>
                <a:gd name="T0" fmla="*/ 131 w 483"/>
                <a:gd name="T1" fmla="*/ 794 h 822"/>
                <a:gd name="T2" fmla="*/ 104 w 483"/>
                <a:gd name="T3" fmla="*/ 775 h 822"/>
                <a:gd name="T4" fmla="*/ 66 w 483"/>
                <a:gd name="T5" fmla="*/ 769 h 822"/>
                <a:gd name="T6" fmla="*/ 66 w 483"/>
                <a:gd name="T7" fmla="*/ 704 h 822"/>
                <a:gd name="T8" fmla="*/ 50 w 483"/>
                <a:gd name="T9" fmla="*/ 659 h 822"/>
                <a:gd name="T10" fmla="*/ 46 w 483"/>
                <a:gd name="T11" fmla="*/ 626 h 822"/>
                <a:gd name="T12" fmla="*/ 34 w 483"/>
                <a:gd name="T13" fmla="*/ 596 h 822"/>
                <a:gd name="T14" fmla="*/ 59 w 483"/>
                <a:gd name="T15" fmla="*/ 566 h 822"/>
                <a:gd name="T16" fmla="*/ 70 w 483"/>
                <a:gd name="T17" fmla="*/ 539 h 822"/>
                <a:gd name="T18" fmla="*/ 118 w 483"/>
                <a:gd name="T19" fmla="*/ 505 h 822"/>
                <a:gd name="T20" fmla="*/ 152 w 483"/>
                <a:gd name="T21" fmla="*/ 465 h 822"/>
                <a:gd name="T22" fmla="*/ 177 w 483"/>
                <a:gd name="T23" fmla="*/ 431 h 822"/>
                <a:gd name="T24" fmla="*/ 197 w 483"/>
                <a:gd name="T25" fmla="*/ 407 h 822"/>
                <a:gd name="T26" fmla="*/ 200 w 483"/>
                <a:gd name="T27" fmla="*/ 384 h 822"/>
                <a:gd name="T28" fmla="*/ 193 w 483"/>
                <a:gd name="T29" fmla="*/ 360 h 822"/>
                <a:gd name="T30" fmla="*/ 168 w 483"/>
                <a:gd name="T31" fmla="*/ 350 h 822"/>
                <a:gd name="T32" fmla="*/ 131 w 483"/>
                <a:gd name="T33" fmla="*/ 286 h 822"/>
                <a:gd name="T34" fmla="*/ 136 w 483"/>
                <a:gd name="T35" fmla="*/ 231 h 822"/>
                <a:gd name="T36" fmla="*/ 118 w 483"/>
                <a:gd name="T37" fmla="*/ 179 h 822"/>
                <a:gd name="T38" fmla="*/ 91 w 483"/>
                <a:gd name="T39" fmla="*/ 144 h 822"/>
                <a:gd name="T40" fmla="*/ 34 w 483"/>
                <a:gd name="T41" fmla="*/ 117 h 822"/>
                <a:gd name="T42" fmla="*/ 14 w 483"/>
                <a:gd name="T43" fmla="*/ 90 h 822"/>
                <a:gd name="T44" fmla="*/ 18 w 483"/>
                <a:gd name="T45" fmla="*/ 70 h 822"/>
                <a:gd name="T46" fmla="*/ 54 w 483"/>
                <a:gd name="T47" fmla="*/ 86 h 822"/>
                <a:gd name="T48" fmla="*/ 118 w 483"/>
                <a:gd name="T49" fmla="*/ 99 h 822"/>
                <a:gd name="T50" fmla="*/ 145 w 483"/>
                <a:gd name="T51" fmla="*/ 114 h 822"/>
                <a:gd name="T52" fmla="*/ 177 w 483"/>
                <a:gd name="T53" fmla="*/ 90 h 822"/>
                <a:gd name="T54" fmla="*/ 197 w 483"/>
                <a:gd name="T55" fmla="*/ 70 h 822"/>
                <a:gd name="T56" fmla="*/ 193 w 483"/>
                <a:gd name="T57" fmla="*/ 33 h 822"/>
                <a:gd name="T58" fmla="*/ 226 w 483"/>
                <a:gd name="T59" fmla="*/ 16 h 822"/>
                <a:gd name="T60" fmla="*/ 270 w 483"/>
                <a:gd name="T61" fmla="*/ 24 h 822"/>
                <a:gd name="T62" fmla="*/ 270 w 483"/>
                <a:gd name="T63" fmla="*/ 54 h 822"/>
                <a:gd name="T64" fmla="*/ 233 w 483"/>
                <a:gd name="T65" fmla="*/ 84 h 822"/>
                <a:gd name="T66" fmla="*/ 274 w 483"/>
                <a:gd name="T67" fmla="*/ 76 h 822"/>
                <a:gd name="T68" fmla="*/ 279 w 483"/>
                <a:gd name="T69" fmla="*/ 27 h 822"/>
                <a:gd name="T70" fmla="*/ 303 w 483"/>
                <a:gd name="T71" fmla="*/ 57 h 822"/>
                <a:gd name="T72" fmla="*/ 295 w 483"/>
                <a:gd name="T73" fmla="*/ 103 h 822"/>
                <a:gd name="T74" fmla="*/ 327 w 483"/>
                <a:gd name="T75" fmla="*/ 144 h 822"/>
                <a:gd name="T76" fmla="*/ 349 w 483"/>
                <a:gd name="T77" fmla="*/ 181 h 822"/>
                <a:gd name="T78" fmla="*/ 351 w 483"/>
                <a:gd name="T79" fmla="*/ 239 h 822"/>
                <a:gd name="T80" fmla="*/ 385 w 483"/>
                <a:gd name="T81" fmla="*/ 319 h 822"/>
                <a:gd name="T82" fmla="*/ 397 w 483"/>
                <a:gd name="T83" fmla="*/ 407 h 822"/>
                <a:gd name="T84" fmla="*/ 414 w 483"/>
                <a:gd name="T85" fmla="*/ 471 h 822"/>
                <a:gd name="T86" fmla="*/ 462 w 483"/>
                <a:gd name="T87" fmla="*/ 515 h 822"/>
                <a:gd name="T88" fmla="*/ 483 w 483"/>
                <a:gd name="T89" fmla="*/ 550 h 822"/>
                <a:gd name="T90" fmla="*/ 459 w 483"/>
                <a:gd name="T91" fmla="*/ 618 h 822"/>
                <a:gd name="T92" fmla="*/ 446 w 483"/>
                <a:gd name="T93" fmla="*/ 656 h 822"/>
                <a:gd name="T94" fmla="*/ 421 w 483"/>
                <a:gd name="T95" fmla="*/ 677 h 822"/>
                <a:gd name="T96" fmla="*/ 360 w 483"/>
                <a:gd name="T97" fmla="*/ 727 h 822"/>
                <a:gd name="T98" fmla="*/ 331 w 483"/>
                <a:gd name="T99" fmla="*/ 751 h 822"/>
                <a:gd name="T100" fmla="*/ 295 w 483"/>
                <a:gd name="T101" fmla="*/ 764 h 822"/>
                <a:gd name="T102" fmla="*/ 238 w 483"/>
                <a:gd name="T103" fmla="*/ 778 h 822"/>
                <a:gd name="T104" fmla="*/ 181 w 483"/>
                <a:gd name="T105" fmla="*/ 799 h 822"/>
                <a:gd name="T106" fmla="*/ 136 w 483"/>
                <a:gd name="T107" fmla="*/ 822 h 8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83"/>
                <a:gd name="T163" fmla="*/ 0 h 822"/>
                <a:gd name="T164" fmla="*/ 483 w 483"/>
                <a:gd name="T165" fmla="*/ 822 h 8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83" h="822">
                  <a:moveTo>
                    <a:pt x="136" y="822"/>
                  </a:moveTo>
                  <a:lnTo>
                    <a:pt x="131" y="794"/>
                  </a:lnTo>
                  <a:lnTo>
                    <a:pt x="115" y="781"/>
                  </a:lnTo>
                  <a:lnTo>
                    <a:pt x="104" y="775"/>
                  </a:lnTo>
                  <a:lnTo>
                    <a:pt x="82" y="769"/>
                  </a:lnTo>
                  <a:lnTo>
                    <a:pt x="66" y="769"/>
                  </a:lnTo>
                  <a:lnTo>
                    <a:pt x="59" y="754"/>
                  </a:lnTo>
                  <a:lnTo>
                    <a:pt x="66" y="704"/>
                  </a:lnTo>
                  <a:lnTo>
                    <a:pt x="63" y="674"/>
                  </a:lnTo>
                  <a:lnTo>
                    <a:pt x="50" y="659"/>
                  </a:lnTo>
                  <a:lnTo>
                    <a:pt x="41" y="653"/>
                  </a:lnTo>
                  <a:lnTo>
                    <a:pt x="46" y="626"/>
                  </a:lnTo>
                  <a:lnTo>
                    <a:pt x="41" y="609"/>
                  </a:lnTo>
                  <a:lnTo>
                    <a:pt x="34" y="596"/>
                  </a:lnTo>
                  <a:lnTo>
                    <a:pt x="46" y="566"/>
                  </a:lnTo>
                  <a:lnTo>
                    <a:pt x="59" y="566"/>
                  </a:lnTo>
                  <a:lnTo>
                    <a:pt x="66" y="560"/>
                  </a:lnTo>
                  <a:lnTo>
                    <a:pt x="70" y="539"/>
                  </a:lnTo>
                  <a:lnTo>
                    <a:pt x="95" y="522"/>
                  </a:lnTo>
                  <a:lnTo>
                    <a:pt x="118" y="505"/>
                  </a:lnTo>
                  <a:lnTo>
                    <a:pt x="123" y="485"/>
                  </a:lnTo>
                  <a:lnTo>
                    <a:pt x="152" y="465"/>
                  </a:lnTo>
                  <a:lnTo>
                    <a:pt x="181" y="441"/>
                  </a:lnTo>
                  <a:lnTo>
                    <a:pt x="177" y="431"/>
                  </a:lnTo>
                  <a:lnTo>
                    <a:pt x="177" y="418"/>
                  </a:lnTo>
                  <a:lnTo>
                    <a:pt x="197" y="407"/>
                  </a:lnTo>
                  <a:lnTo>
                    <a:pt x="204" y="403"/>
                  </a:lnTo>
                  <a:lnTo>
                    <a:pt x="200" y="384"/>
                  </a:lnTo>
                  <a:lnTo>
                    <a:pt x="200" y="364"/>
                  </a:lnTo>
                  <a:lnTo>
                    <a:pt x="193" y="360"/>
                  </a:lnTo>
                  <a:lnTo>
                    <a:pt x="181" y="364"/>
                  </a:lnTo>
                  <a:lnTo>
                    <a:pt x="168" y="350"/>
                  </a:lnTo>
                  <a:lnTo>
                    <a:pt x="156" y="313"/>
                  </a:lnTo>
                  <a:lnTo>
                    <a:pt x="131" y="286"/>
                  </a:lnTo>
                  <a:lnTo>
                    <a:pt x="140" y="248"/>
                  </a:lnTo>
                  <a:lnTo>
                    <a:pt x="136" y="231"/>
                  </a:lnTo>
                  <a:lnTo>
                    <a:pt x="107" y="209"/>
                  </a:lnTo>
                  <a:lnTo>
                    <a:pt x="118" y="179"/>
                  </a:lnTo>
                  <a:lnTo>
                    <a:pt x="111" y="161"/>
                  </a:lnTo>
                  <a:lnTo>
                    <a:pt x="91" y="144"/>
                  </a:lnTo>
                  <a:lnTo>
                    <a:pt x="78" y="155"/>
                  </a:lnTo>
                  <a:lnTo>
                    <a:pt x="34" y="117"/>
                  </a:lnTo>
                  <a:lnTo>
                    <a:pt x="22" y="103"/>
                  </a:lnTo>
                  <a:lnTo>
                    <a:pt x="14" y="90"/>
                  </a:lnTo>
                  <a:lnTo>
                    <a:pt x="0" y="84"/>
                  </a:lnTo>
                  <a:lnTo>
                    <a:pt x="18" y="70"/>
                  </a:lnTo>
                  <a:lnTo>
                    <a:pt x="41" y="70"/>
                  </a:lnTo>
                  <a:lnTo>
                    <a:pt x="54" y="86"/>
                  </a:lnTo>
                  <a:lnTo>
                    <a:pt x="86" y="117"/>
                  </a:lnTo>
                  <a:lnTo>
                    <a:pt x="118" y="99"/>
                  </a:lnTo>
                  <a:lnTo>
                    <a:pt x="140" y="103"/>
                  </a:lnTo>
                  <a:lnTo>
                    <a:pt x="145" y="114"/>
                  </a:lnTo>
                  <a:lnTo>
                    <a:pt x="168" y="117"/>
                  </a:lnTo>
                  <a:lnTo>
                    <a:pt x="177" y="90"/>
                  </a:lnTo>
                  <a:lnTo>
                    <a:pt x="188" y="80"/>
                  </a:lnTo>
                  <a:lnTo>
                    <a:pt x="197" y="70"/>
                  </a:lnTo>
                  <a:lnTo>
                    <a:pt x="197" y="61"/>
                  </a:lnTo>
                  <a:lnTo>
                    <a:pt x="193" y="33"/>
                  </a:lnTo>
                  <a:lnTo>
                    <a:pt x="213" y="16"/>
                  </a:lnTo>
                  <a:lnTo>
                    <a:pt x="226" y="16"/>
                  </a:lnTo>
                  <a:lnTo>
                    <a:pt x="245" y="0"/>
                  </a:lnTo>
                  <a:lnTo>
                    <a:pt x="270" y="24"/>
                  </a:lnTo>
                  <a:lnTo>
                    <a:pt x="279" y="33"/>
                  </a:lnTo>
                  <a:lnTo>
                    <a:pt x="270" y="54"/>
                  </a:lnTo>
                  <a:lnTo>
                    <a:pt x="249" y="67"/>
                  </a:lnTo>
                  <a:lnTo>
                    <a:pt x="233" y="84"/>
                  </a:lnTo>
                  <a:lnTo>
                    <a:pt x="238" y="99"/>
                  </a:lnTo>
                  <a:lnTo>
                    <a:pt x="274" y="76"/>
                  </a:lnTo>
                  <a:lnTo>
                    <a:pt x="274" y="57"/>
                  </a:lnTo>
                  <a:lnTo>
                    <a:pt x="279" y="27"/>
                  </a:lnTo>
                  <a:lnTo>
                    <a:pt x="290" y="20"/>
                  </a:lnTo>
                  <a:lnTo>
                    <a:pt x="303" y="57"/>
                  </a:lnTo>
                  <a:lnTo>
                    <a:pt x="303" y="90"/>
                  </a:lnTo>
                  <a:lnTo>
                    <a:pt x="295" y="103"/>
                  </a:lnTo>
                  <a:lnTo>
                    <a:pt x="295" y="123"/>
                  </a:lnTo>
                  <a:lnTo>
                    <a:pt x="327" y="144"/>
                  </a:lnTo>
                  <a:lnTo>
                    <a:pt x="327" y="157"/>
                  </a:lnTo>
                  <a:lnTo>
                    <a:pt x="349" y="181"/>
                  </a:lnTo>
                  <a:lnTo>
                    <a:pt x="356" y="198"/>
                  </a:lnTo>
                  <a:lnTo>
                    <a:pt x="351" y="239"/>
                  </a:lnTo>
                  <a:lnTo>
                    <a:pt x="365" y="283"/>
                  </a:lnTo>
                  <a:lnTo>
                    <a:pt x="385" y="319"/>
                  </a:lnTo>
                  <a:lnTo>
                    <a:pt x="381" y="373"/>
                  </a:lnTo>
                  <a:lnTo>
                    <a:pt x="397" y="407"/>
                  </a:lnTo>
                  <a:lnTo>
                    <a:pt x="405" y="421"/>
                  </a:lnTo>
                  <a:lnTo>
                    <a:pt x="414" y="471"/>
                  </a:lnTo>
                  <a:lnTo>
                    <a:pt x="421" y="492"/>
                  </a:lnTo>
                  <a:lnTo>
                    <a:pt x="462" y="515"/>
                  </a:lnTo>
                  <a:lnTo>
                    <a:pt x="483" y="536"/>
                  </a:lnTo>
                  <a:lnTo>
                    <a:pt x="483" y="550"/>
                  </a:lnTo>
                  <a:lnTo>
                    <a:pt x="467" y="612"/>
                  </a:lnTo>
                  <a:lnTo>
                    <a:pt x="459" y="618"/>
                  </a:lnTo>
                  <a:lnTo>
                    <a:pt x="467" y="633"/>
                  </a:lnTo>
                  <a:lnTo>
                    <a:pt x="446" y="656"/>
                  </a:lnTo>
                  <a:lnTo>
                    <a:pt x="421" y="667"/>
                  </a:lnTo>
                  <a:lnTo>
                    <a:pt x="421" y="677"/>
                  </a:lnTo>
                  <a:lnTo>
                    <a:pt x="385" y="717"/>
                  </a:lnTo>
                  <a:lnTo>
                    <a:pt x="360" y="727"/>
                  </a:lnTo>
                  <a:lnTo>
                    <a:pt x="356" y="751"/>
                  </a:lnTo>
                  <a:lnTo>
                    <a:pt x="331" y="751"/>
                  </a:lnTo>
                  <a:lnTo>
                    <a:pt x="319" y="758"/>
                  </a:lnTo>
                  <a:lnTo>
                    <a:pt x="295" y="764"/>
                  </a:lnTo>
                  <a:lnTo>
                    <a:pt x="263" y="760"/>
                  </a:lnTo>
                  <a:lnTo>
                    <a:pt x="238" y="778"/>
                  </a:lnTo>
                  <a:lnTo>
                    <a:pt x="209" y="791"/>
                  </a:lnTo>
                  <a:lnTo>
                    <a:pt x="181" y="799"/>
                  </a:lnTo>
                  <a:lnTo>
                    <a:pt x="159" y="812"/>
                  </a:lnTo>
                  <a:lnTo>
                    <a:pt x="136" y="822"/>
                  </a:lnTo>
                  <a:close/>
                </a:path>
              </a:pathLst>
            </a:custGeom>
            <a:solidFill>
              <a:srgbClr val="FF3399"/>
            </a:solidFill>
            <a:ln w="190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39999" name="Group 56"/>
          <p:cNvGrpSpPr>
            <a:grpSpLocks/>
          </p:cNvGrpSpPr>
          <p:nvPr/>
        </p:nvGrpSpPr>
        <p:grpSpPr bwMode="auto">
          <a:xfrm>
            <a:off x="8204200" y="1589088"/>
            <a:ext cx="495300" cy="665162"/>
            <a:chOff x="3833" y="1531"/>
            <a:chExt cx="312" cy="419"/>
          </a:xfrm>
        </p:grpSpPr>
        <p:sp>
          <p:nvSpPr>
            <p:cNvPr id="40034" name="Freeform 57"/>
            <p:cNvSpPr>
              <a:spLocks/>
            </p:cNvSpPr>
            <p:nvPr/>
          </p:nvSpPr>
          <p:spPr bwMode="auto">
            <a:xfrm>
              <a:off x="4009" y="1531"/>
              <a:ext cx="24" cy="20"/>
            </a:xfrm>
            <a:custGeom>
              <a:avLst/>
              <a:gdLst>
                <a:gd name="T0" fmla="*/ 14 w 24"/>
                <a:gd name="T1" fmla="*/ 2 h 20"/>
                <a:gd name="T2" fmla="*/ 0 w 24"/>
                <a:gd name="T3" fmla="*/ 0 h 20"/>
                <a:gd name="T4" fmla="*/ 12 w 24"/>
                <a:gd name="T5" fmla="*/ 20 h 20"/>
                <a:gd name="T6" fmla="*/ 24 w 24"/>
                <a:gd name="T7" fmla="*/ 15 h 20"/>
                <a:gd name="T8" fmla="*/ 14 w 24"/>
                <a:gd name="T9" fmla="*/ 2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0"/>
                <a:gd name="T17" fmla="*/ 24 w 24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0">
                  <a:moveTo>
                    <a:pt x="14" y="2"/>
                  </a:moveTo>
                  <a:lnTo>
                    <a:pt x="0" y="0"/>
                  </a:lnTo>
                  <a:lnTo>
                    <a:pt x="12" y="20"/>
                  </a:lnTo>
                  <a:lnTo>
                    <a:pt x="24" y="15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FF3399"/>
            </a:solidFill>
            <a:ln w="190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0035" name="Freeform 58"/>
            <p:cNvSpPr>
              <a:spLocks/>
            </p:cNvSpPr>
            <p:nvPr/>
          </p:nvSpPr>
          <p:spPr bwMode="auto">
            <a:xfrm>
              <a:off x="4043" y="1606"/>
              <a:ext cx="23" cy="41"/>
            </a:xfrm>
            <a:custGeom>
              <a:avLst/>
              <a:gdLst>
                <a:gd name="T0" fmla="*/ 23 w 23"/>
                <a:gd name="T1" fmla="*/ 0 h 41"/>
                <a:gd name="T2" fmla="*/ 0 w 23"/>
                <a:gd name="T3" fmla="*/ 9 h 41"/>
                <a:gd name="T4" fmla="*/ 0 w 23"/>
                <a:gd name="T5" fmla="*/ 41 h 41"/>
                <a:gd name="T6" fmla="*/ 12 w 23"/>
                <a:gd name="T7" fmla="*/ 26 h 41"/>
                <a:gd name="T8" fmla="*/ 17 w 23"/>
                <a:gd name="T9" fmla="*/ 9 h 41"/>
                <a:gd name="T10" fmla="*/ 7 w 23"/>
                <a:gd name="T11" fmla="*/ 7 h 41"/>
                <a:gd name="T12" fmla="*/ 23 w 23"/>
                <a:gd name="T13" fmla="*/ 0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41"/>
                <a:gd name="T23" fmla="*/ 23 w 23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41">
                  <a:moveTo>
                    <a:pt x="23" y="0"/>
                  </a:moveTo>
                  <a:lnTo>
                    <a:pt x="0" y="9"/>
                  </a:lnTo>
                  <a:lnTo>
                    <a:pt x="0" y="41"/>
                  </a:lnTo>
                  <a:lnTo>
                    <a:pt x="12" y="26"/>
                  </a:lnTo>
                  <a:lnTo>
                    <a:pt x="17" y="9"/>
                  </a:lnTo>
                  <a:lnTo>
                    <a:pt x="7" y="7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3399"/>
            </a:solidFill>
            <a:ln w="190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0036" name="Freeform 59"/>
            <p:cNvSpPr>
              <a:spLocks/>
            </p:cNvSpPr>
            <p:nvPr/>
          </p:nvSpPr>
          <p:spPr bwMode="auto">
            <a:xfrm>
              <a:off x="4072" y="1665"/>
              <a:ext cx="23" cy="24"/>
            </a:xfrm>
            <a:custGeom>
              <a:avLst/>
              <a:gdLst>
                <a:gd name="T0" fmla="*/ 4 w 23"/>
                <a:gd name="T1" fmla="*/ 0 h 24"/>
                <a:gd name="T2" fmla="*/ 0 w 23"/>
                <a:gd name="T3" fmla="*/ 7 h 24"/>
                <a:gd name="T4" fmla="*/ 7 w 23"/>
                <a:gd name="T5" fmla="*/ 24 h 24"/>
                <a:gd name="T6" fmla="*/ 19 w 23"/>
                <a:gd name="T7" fmla="*/ 19 h 24"/>
                <a:gd name="T8" fmla="*/ 23 w 23"/>
                <a:gd name="T9" fmla="*/ 11 h 24"/>
                <a:gd name="T10" fmla="*/ 4 w 23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24"/>
                <a:gd name="T20" fmla="*/ 23 w 23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24">
                  <a:moveTo>
                    <a:pt x="4" y="0"/>
                  </a:moveTo>
                  <a:lnTo>
                    <a:pt x="0" y="7"/>
                  </a:lnTo>
                  <a:lnTo>
                    <a:pt x="7" y="24"/>
                  </a:lnTo>
                  <a:lnTo>
                    <a:pt x="19" y="19"/>
                  </a:lnTo>
                  <a:lnTo>
                    <a:pt x="23" y="1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3399"/>
            </a:solidFill>
            <a:ln w="190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0037" name="Freeform 60"/>
            <p:cNvSpPr>
              <a:spLocks/>
            </p:cNvSpPr>
            <p:nvPr/>
          </p:nvSpPr>
          <p:spPr bwMode="auto">
            <a:xfrm>
              <a:off x="3957" y="1662"/>
              <a:ext cx="45" cy="36"/>
            </a:xfrm>
            <a:custGeom>
              <a:avLst/>
              <a:gdLst>
                <a:gd name="T0" fmla="*/ 45 w 45"/>
                <a:gd name="T1" fmla="*/ 15 h 36"/>
                <a:gd name="T2" fmla="*/ 35 w 45"/>
                <a:gd name="T3" fmla="*/ 15 h 36"/>
                <a:gd name="T4" fmla="*/ 22 w 45"/>
                <a:gd name="T5" fmla="*/ 0 h 36"/>
                <a:gd name="T6" fmla="*/ 13 w 45"/>
                <a:gd name="T7" fmla="*/ 10 h 36"/>
                <a:gd name="T8" fmla="*/ 2 w 45"/>
                <a:gd name="T9" fmla="*/ 7 h 36"/>
                <a:gd name="T10" fmla="*/ 0 w 45"/>
                <a:gd name="T11" fmla="*/ 15 h 36"/>
                <a:gd name="T12" fmla="*/ 6 w 45"/>
                <a:gd name="T13" fmla="*/ 22 h 36"/>
                <a:gd name="T14" fmla="*/ 6 w 45"/>
                <a:gd name="T15" fmla="*/ 30 h 36"/>
                <a:gd name="T16" fmla="*/ 13 w 45"/>
                <a:gd name="T17" fmla="*/ 36 h 36"/>
                <a:gd name="T18" fmla="*/ 22 w 45"/>
                <a:gd name="T19" fmla="*/ 30 h 36"/>
                <a:gd name="T20" fmla="*/ 38 w 45"/>
                <a:gd name="T21" fmla="*/ 33 h 36"/>
                <a:gd name="T22" fmla="*/ 45 w 45"/>
                <a:gd name="T23" fmla="*/ 15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"/>
                <a:gd name="T37" fmla="*/ 0 h 36"/>
                <a:gd name="T38" fmla="*/ 45 w 45"/>
                <a:gd name="T39" fmla="*/ 36 h 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" h="36">
                  <a:moveTo>
                    <a:pt x="45" y="15"/>
                  </a:moveTo>
                  <a:lnTo>
                    <a:pt x="35" y="15"/>
                  </a:lnTo>
                  <a:lnTo>
                    <a:pt x="22" y="0"/>
                  </a:lnTo>
                  <a:lnTo>
                    <a:pt x="13" y="10"/>
                  </a:lnTo>
                  <a:lnTo>
                    <a:pt x="2" y="7"/>
                  </a:lnTo>
                  <a:lnTo>
                    <a:pt x="0" y="15"/>
                  </a:lnTo>
                  <a:lnTo>
                    <a:pt x="6" y="22"/>
                  </a:lnTo>
                  <a:lnTo>
                    <a:pt x="6" y="30"/>
                  </a:lnTo>
                  <a:lnTo>
                    <a:pt x="13" y="36"/>
                  </a:lnTo>
                  <a:lnTo>
                    <a:pt x="22" y="30"/>
                  </a:lnTo>
                  <a:lnTo>
                    <a:pt x="38" y="33"/>
                  </a:lnTo>
                  <a:lnTo>
                    <a:pt x="45" y="15"/>
                  </a:lnTo>
                  <a:close/>
                </a:path>
              </a:pathLst>
            </a:custGeom>
            <a:solidFill>
              <a:srgbClr val="FF3399"/>
            </a:solidFill>
            <a:ln w="190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0038" name="Freeform 61"/>
            <p:cNvSpPr>
              <a:spLocks/>
            </p:cNvSpPr>
            <p:nvPr/>
          </p:nvSpPr>
          <p:spPr bwMode="auto">
            <a:xfrm>
              <a:off x="4060" y="1750"/>
              <a:ext cx="65" cy="37"/>
            </a:xfrm>
            <a:custGeom>
              <a:avLst/>
              <a:gdLst>
                <a:gd name="T0" fmla="*/ 9 w 65"/>
                <a:gd name="T1" fmla="*/ 0 h 37"/>
                <a:gd name="T2" fmla="*/ 0 w 65"/>
                <a:gd name="T3" fmla="*/ 4 h 37"/>
                <a:gd name="T4" fmla="*/ 24 w 65"/>
                <a:gd name="T5" fmla="*/ 22 h 37"/>
                <a:gd name="T6" fmla="*/ 33 w 65"/>
                <a:gd name="T7" fmla="*/ 22 h 37"/>
                <a:gd name="T8" fmla="*/ 57 w 65"/>
                <a:gd name="T9" fmla="*/ 37 h 37"/>
                <a:gd name="T10" fmla="*/ 65 w 65"/>
                <a:gd name="T11" fmla="*/ 31 h 37"/>
                <a:gd name="T12" fmla="*/ 59 w 65"/>
                <a:gd name="T13" fmla="*/ 15 h 37"/>
                <a:gd name="T14" fmla="*/ 57 w 65"/>
                <a:gd name="T15" fmla="*/ 6 h 37"/>
                <a:gd name="T16" fmla="*/ 38 w 65"/>
                <a:gd name="T17" fmla="*/ 6 h 37"/>
                <a:gd name="T18" fmla="*/ 24 w 65"/>
                <a:gd name="T19" fmla="*/ 0 h 37"/>
                <a:gd name="T20" fmla="*/ 9 w 65"/>
                <a:gd name="T21" fmla="*/ 0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5"/>
                <a:gd name="T34" fmla="*/ 0 h 37"/>
                <a:gd name="T35" fmla="*/ 65 w 65"/>
                <a:gd name="T36" fmla="*/ 37 h 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5" h="37">
                  <a:moveTo>
                    <a:pt x="9" y="0"/>
                  </a:moveTo>
                  <a:lnTo>
                    <a:pt x="0" y="4"/>
                  </a:lnTo>
                  <a:lnTo>
                    <a:pt x="24" y="22"/>
                  </a:lnTo>
                  <a:lnTo>
                    <a:pt x="33" y="22"/>
                  </a:lnTo>
                  <a:lnTo>
                    <a:pt x="57" y="37"/>
                  </a:lnTo>
                  <a:lnTo>
                    <a:pt x="65" y="31"/>
                  </a:lnTo>
                  <a:lnTo>
                    <a:pt x="59" y="15"/>
                  </a:lnTo>
                  <a:lnTo>
                    <a:pt x="57" y="6"/>
                  </a:lnTo>
                  <a:lnTo>
                    <a:pt x="38" y="6"/>
                  </a:lnTo>
                  <a:lnTo>
                    <a:pt x="2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3399"/>
            </a:solidFill>
            <a:ln w="190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0039" name="Freeform 62"/>
            <p:cNvSpPr>
              <a:spLocks/>
            </p:cNvSpPr>
            <p:nvPr/>
          </p:nvSpPr>
          <p:spPr bwMode="auto">
            <a:xfrm>
              <a:off x="3926" y="1772"/>
              <a:ext cx="41" cy="54"/>
            </a:xfrm>
            <a:custGeom>
              <a:avLst/>
              <a:gdLst>
                <a:gd name="T0" fmla="*/ 37 w 41"/>
                <a:gd name="T1" fmla="*/ 0 h 54"/>
                <a:gd name="T2" fmla="*/ 41 w 41"/>
                <a:gd name="T3" fmla="*/ 10 h 54"/>
                <a:gd name="T4" fmla="*/ 21 w 41"/>
                <a:gd name="T5" fmla="*/ 36 h 54"/>
                <a:gd name="T6" fmla="*/ 22 w 41"/>
                <a:gd name="T7" fmla="*/ 43 h 54"/>
                <a:gd name="T8" fmla="*/ 11 w 41"/>
                <a:gd name="T9" fmla="*/ 54 h 54"/>
                <a:gd name="T10" fmla="*/ 0 w 41"/>
                <a:gd name="T11" fmla="*/ 46 h 54"/>
                <a:gd name="T12" fmla="*/ 5 w 41"/>
                <a:gd name="T13" fmla="*/ 39 h 54"/>
                <a:gd name="T14" fmla="*/ 8 w 41"/>
                <a:gd name="T15" fmla="*/ 22 h 54"/>
                <a:gd name="T16" fmla="*/ 16 w 41"/>
                <a:gd name="T17" fmla="*/ 12 h 54"/>
                <a:gd name="T18" fmla="*/ 5 w 41"/>
                <a:gd name="T19" fmla="*/ 4 h 54"/>
                <a:gd name="T20" fmla="*/ 12 w 41"/>
                <a:gd name="T21" fmla="*/ 0 h 54"/>
                <a:gd name="T22" fmla="*/ 25 w 41"/>
                <a:gd name="T23" fmla="*/ 6 h 54"/>
                <a:gd name="T24" fmla="*/ 37 w 41"/>
                <a:gd name="T25" fmla="*/ 0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"/>
                <a:gd name="T40" fmla="*/ 0 h 54"/>
                <a:gd name="T41" fmla="*/ 41 w 41"/>
                <a:gd name="T42" fmla="*/ 54 h 5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" h="54">
                  <a:moveTo>
                    <a:pt x="37" y="0"/>
                  </a:moveTo>
                  <a:lnTo>
                    <a:pt x="41" y="10"/>
                  </a:lnTo>
                  <a:lnTo>
                    <a:pt x="21" y="36"/>
                  </a:lnTo>
                  <a:lnTo>
                    <a:pt x="22" y="43"/>
                  </a:lnTo>
                  <a:lnTo>
                    <a:pt x="11" y="54"/>
                  </a:lnTo>
                  <a:lnTo>
                    <a:pt x="0" y="46"/>
                  </a:lnTo>
                  <a:lnTo>
                    <a:pt x="5" y="39"/>
                  </a:lnTo>
                  <a:lnTo>
                    <a:pt x="8" y="22"/>
                  </a:lnTo>
                  <a:lnTo>
                    <a:pt x="16" y="12"/>
                  </a:lnTo>
                  <a:lnTo>
                    <a:pt x="5" y="4"/>
                  </a:lnTo>
                  <a:lnTo>
                    <a:pt x="12" y="0"/>
                  </a:lnTo>
                  <a:lnTo>
                    <a:pt x="25" y="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3399"/>
            </a:solidFill>
            <a:ln w="190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0040" name="Freeform 63"/>
            <p:cNvSpPr>
              <a:spLocks/>
            </p:cNvSpPr>
            <p:nvPr/>
          </p:nvSpPr>
          <p:spPr bwMode="auto">
            <a:xfrm>
              <a:off x="3947" y="1806"/>
              <a:ext cx="35" cy="50"/>
            </a:xfrm>
            <a:custGeom>
              <a:avLst/>
              <a:gdLst>
                <a:gd name="T0" fmla="*/ 30 w 35"/>
                <a:gd name="T1" fmla="*/ 0 h 50"/>
                <a:gd name="T2" fmla="*/ 23 w 35"/>
                <a:gd name="T3" fmla="*/ 0 h 50"/>
                <a:gd name="T4" fmla="*/ 23 w 35"/>
                <a:gd name="T5" fmla="*/ 3 h 50"/>
                <a:gd name="T6" fmla="*/ 23 w 35"/>
                <a:gd name="T7" fmla="*/ 6 h 50"/>
                <a:gd name="T8" fmla="*/ 23 w 35"/>
                <a:gd name="T9" fmla="*/ 9 h 50"/>
                <a:gd name="T10" fmla="*/ 16 w 35"/>
                <a:gd name="T11" fmla="*/ 19 h 50"/>
                <a:gd name="T12" fmla="*/ 6 w 35"/>
                <a:gd name="T13" fmla="*/ 27 h 50"/>
                <a:gd name="T14" fmla="*/ 9 w 35"/>
                <a:gd name="T15" fmla="*/ 33 h 50"/>
                <a:gd name="T16" fmla="*/ 0 w 35"/>
                <a:gd name="T17" fmla="*/ 43 h 50"/>
                <a:gd name="T18" fmla="*/ 9 w 35"/>
                <a:gd name="T19" fmla="*/ 50 h 50"/>
                <a:gd name="T20" fmla="*/ 30 w 35"/>
                <a:gd name="T21" fmla="*/ 24 h 50"/>
                <a:gd name="T22" fmla="*/ 30 w 35"/>
                <a:gd name="T23" fmla="*/ 17 h 50"/>
                <a:gd name="T24" fmla="*/ 35 w 35"/>
                <a:gd name="T25" fmla="*/ 9 h 50"/>
                <a:gd name="T26" fmla="*/ 30 w 35"/>
                <a:gd name="T27" fmla="*/ 0 h 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5"/>
                <a:gd name="T43" fmla="*/ 0 h 50"/>
                <a:gd name="T44" fmla="*/ 35 w 35"/>
                <a:gd name="T45" fmla="*/ 50 h 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5" h="50">
                  <a:moveTo>
                    <a:pt x="30" y="0"/>
                  </a:moveTo>
                  <a:lnTo>
                    <a:pt x="23" y="0"/>
                  </a:lnTo>
                  <a:lnTo>
                    <a:pt x="23" y="3"/>
                  </a:lnTo>
                  <a:lnTo>
                    <a:pt x="23" y="6"/>
                  </a:lnTo>
                  <a:lnTo>
                    <a:pt x="23" y="9"/>
                  </a:lnTo>
                  <a:lnTo>
                    <a:pt x="16" y="19"/>
                  </a:lnTo>
                  <a:lnTo>
                    <a:pt x="6" y="27"/>
                  </a:lnTo>
                  <a:lnTo>
                    <a:pt x="9" y="33"/>
                  </a:lnTo>
                  <a:lnTo>
                    <a:pt x="0" y="43"/>
                  </a:lnTo>
                  <a:lnTo>
                    <a:pt x="9" y="50"/>
                  </a:lnTo>
                  <a:lnTo>
                    <a:pt x="30" y="24"/>
                  </a:lnTo>
                  <a:lnTo>
                    <a:pt x="30" y="17"/>
                  </a:lnTo>
                  <a:lnTo>
                    <a:pt x="35" y="9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3399"/>
            </a:solidFill>
            <a:ln w="190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0041" name="Freeform 64"/>
            <p:cNvSpPr>
              <a:spLocks/>
            </p:cNvSpPr>
            <p:nvPr/>
          </p:nvSpPr>
          <p:spPr bwMode="auto">
            <a:xfrm>
              <a:off x="3833" y="1868"/>
              <a:ext cx="50" cy="71"/>
            </a:xfrm>
            <a:custGeom>
              <a:avLst/>
              <a:gdLst>
                <a:gd name="T0" fmla="*/ 32 w 50"/>
                <a:gd name="T1" fmla="*/ 1 h 71"/>
                <a:gd name="T2" fmla="*/ 28 w 50"/>
                <a:gd name="T3" fmla="*/ 4 h 71"/>
                <a:gd name="T4" fmla="*/ 19 w 50"/>
                <a:gd name="T5" fmla="*/ 0 h 71"/>
                <a:gd name="T6" fmla="*/ 5 w 50"/>
                <a:gd name="T7" fmla="*/ 1 h 71"/>
                <a:gd name="T8" fmla="*/ 5 w 50"/>
                <a:gd name="T9" fmla="*/ 18 h 71"/>
                <a:gd name="T10" fmla="*/ 13 w 50"/>
                <a:gd name="T11" fmla="*/ 19 h 71"/>
                <a:gd name="T12" fmla="*/ 13 w 50"/>
                <a:gd name="T13" fmla="*/ 13 h 71"/>
                <a:gd name="T14" fmla="*/ 26 w 50"/>
                <a:gd name="T15" fmla="*/ 25 h 71"/>
                <a:gd name="T16" fmla="*/ 22 w 50"/>
                <a:gd name="T17" fmla="*/ 35 h 71"/>
                <a:gd name="T18" fmla="*/ 12 w 50"/>
                <a:gd name="T19" fmla="*/ 41 h 71"/>
                <a:gd name="T20" fmla="*/ 8 w 50"/>
                <a:gd name="T21" fmla="*/ 57 h 71"/>
                <a:gd name="T22" fmla="*/ 0 w 50"/>
                <a:gd name="T23" fmla="*/ 64 h 71"/>
                <a:gd name="T24" fmla="*/ 10 w 50"/>
                <a:gd name="T25" fmla="*/ 71 h 71"/>
                <a:gd name="T26" fmla="*/ 35 w 50"/>
                <a:gd name="T27" fmla="*/ 58 h 71"/>
                <a:gd name="T28" fmla="*/ 26 w 50"/>
                <a:gd name="T29" fmla="*/ 48 h 71"/>
                <a:gd name="T30" fmla="*/ 32 w 50"/>
                <a:gd name="T31" fmla="*/ 31 h 71"/>
                <a:gd name="T32" fmla="*/ 47 w 50"/>
                <a:gd name="T33" fmla="*/ 23 h 71"/>
                <a:gd name="T34" fmla="*/ 50 w 50"/>
                <a:gd name="T35" fmla="*/ 11 h 71"/>
                <a:gd name="T36" fmla="*/ 32 w 50"/>
                <a:gd name="T37" fmla="*/ 1 h 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0"/>
                <a:gd name="T58" fmla="*/ 0 h 71"/>
                <a:gd name="T59" fmla="*/ 50 w 50"/>
                <a:gd name="T60" fmla="*/ 71 h 7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0" h="71">
                  <a:moveTo>
                    <a:pt x="32" y="1"/>
                  </a:moveTo>
                  <a:lnTo>
                    <a:pt x="28" y="4"/>
                  </a:lnTo>
                  <a:lnTo>
                    <a:pt x="19" y="0"/>
                  </a:lnTo>
                  <a:lnTo>
                    <a:pt x="5" y="1"/>
                  </a:lnTo>
                  <a:lnTo>
                    <a:pt x="5" y="18"/>
                  </a:lnTo>
                  <a:lnTo>
                    <a:pt x="13" y="19"/>
                  </a:lnTo>
                  <a:lnTo>
                    <a:pt x="13" y="13"/>
                  </a:lnTo>
                  <a:lnTo>
                    <a:pt x="26" y="25"/>
                  </a:lnTo>
                  <a:lnTo>
                    <a:pt x="22" y="35"/>
                  </a:lnTo>
                  <a:lnTo>
                    <a:pt x="12" y="41"/>
                  </a:lnTo>
                  <a:lnTo>
                    <a:pt x="8" y="57"/>
                  </a:lnTo>
                  <a:lnTo>
                    <a:pt x="0" y="64"/>
                  </a:lnTo>
                  <a:lnTo>
                    <a:pt x="10" y="71"/>
                  </a:lnTo>
                  <a:lnTo>
                    <a:pt x="35" y="58"/>
                  </a:lnTo>
                  <a:lnTo>
                    <a:pt x="26" y="48"/>
                  </a:lnTo>
                  <a:lnTo>
                    <a:pt x="32" y="31"/>
                  </a:lnTo>
                  <a:lnTo>
                    <a:pt x="47" y="23"/>
                  </a:lnTo>
                  <a:lnTo>
                    <a:pt x="50" y="1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FF3399"/>
            </a:solidFill>
            <a:ln w="190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0042" name="Freeform 65"/>
            <p:cNvSpPr>
              <a:spLocks/>
            </p:cNvSpPr>
            <p:nvPr/>
          </p:nvSpPr>
          <p:spPr bwMode="auto">
            <a:xfrm>
              <a:off x="3862" y="1907"/>
              <a:ext cx="31" cy="43"/>
            </a:xfrm>
            <a:custGeom>
              <a:avLst/>
              <a:gdLst>
                <a:gd name="T0" fmla="*/ 19 w 31"/>
                <a:gd name="T1" fmla="*/ 0 h 43"/>
                <a:gd name="T2" fmla="*/ 31 w 31"/>
                <a:gd name="T3" fmla="*/ 11 h 43"/>
                <a:gd name="T4" fmla="*/ 24 w 31"/>
                <a:gd name="T5" fmla="*/ 21 h 43"/>
                <a:gd name="T6" fmla="*/ 22 w 31"/>
                <a:gd name="T7" fmla="*/ 31 h 43"/>
                <a:gd name="T8" fmla="*/ 8 w 31"/>
                <a:gd name="T9" fmla="*/ 43 h 43"/>
                <a:gd name="T10" fmla="*/ 0 w 31"/>
                <a:gd name="T11" fmla="*/ 35 h 43"/>
                <a:gd name="T12" fmla="*/ 8 w 31"/>
                <a:gd name="T13" fmla="*/ 19 h 43"/>
                <a:gd name="T14" fmla="*/ 19 w 31"/>
                <a:gd name="T15" fmla="*/ 0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43"/>
                <a:gd name="T26" fmla="*/ 31 w 31"/>
                <a:gd name="T27" fmla="*/ 43 h 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43">
                  <a:moveTo>
                    <a:pt x="19" y="0"/>
                  </a:moveTo>
                  <a:lnTo>
                    <a:pt x="31" y="11"/>
                  </a:lnTo>
                  <a:lnTo>
                    <a:pt x="24" y="21"/>
                  </a:lnTo>
                  <a:lnTo>
                    <a:pt x="22" y="31"/>
                  </a:lnTo>
                  <a:lnTo>
                    <a:pt x="8" y="43"/>
                  </a:lnTo>
                  <a:lnTo>
                    <a:pt x="0" y="35"/>
                  </a:lnTo>
                  <a:lnTo>
                    <a:pt x="8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3399"/>
            </a:solidFill>
            <a:ln w="190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0043" name="Freeform 66"/>
            <p:cNvSpPr>
              <a:spLocks/>
            </p:cNvSpPr>
            <p:nvPr/>
          </p:nvSpPr>
          <p:spPr bwMode="auto">
            <a:xfrm>
              <a:off x="3916" y="1868"/>
              <a:ext cx="31" cy="64"/>
            </a:xfrm>
            <a:custGeom>
              <a:avLst/>
              <a:gdLst>
                <a:gd name="T0" fmla="*/ 13 w 31"/>
                <a:gd name="T1" fmla="*/ 0 h 64"/>
                <a:gd name="T2" fmla="*/ 28 w 31"/>
                <a:gd name="T3" fmla="*/ 11 h 64"/>
                <a:gd name="T4" fmla="*/ 26 w 31"/>
                <a:gd name="T5" fmla="*/ 19 h 64"/>
                <a:gd name="T6" fmla="*/ 21 w 31"/>
                <a:gd name="T7" fmla="*/ 27 h 64"/>
                <a:gd name="T8" fmla="*/ 28 w 31"/>
                <a:gd name="T9" fmla="*/ 44 h 64"/>
                <a:gd name="T10" fmla="*/ 31 w 31"/>
                <a:gd name="T11" fmla="*/ 52 h 64"/>
                <a:gd name="T12" fmla="*/ 22 w 31"/>
                <a:gd name="T13" fmla="*/ 62 h 64"/>
                <a:gd name="T14" fmla="*/ 9 w 31"/>
                <a:gd name="T15" fmla="*/ 64 h 64"/>
                <a:gd name="T16" fmla="*/ 0 w 31"/>
                <a:gd name="T17" fmla="*/ 50 h 64"/>
                <a:gd name="T18" fmla="*/ 6 w 31"/>
                <a:gd name="T19" fmla="*/ 38 h 64"/>
                <a:gd name="T20" fmla="*/ 13 w 31"/>
                <a:gd name="T21" fmla="*/ 27 h 64"/>
                <a:gd name="T22" fmla="*/ 13 w 31"/>
                <a:gd name="T23" fmla="*/ 13 h 64"/>
                <a:gd name="T24" fmla="*/ 13 w 31"/>
                <a:gd name="T25" fmla="*/ 0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"/>
                <a:gd name="T40" fmla="*/ 0 h 64"/>
                <a:gd name="T41" fmla="*/ 31 w 31"/>
                <a:gd name="T42" fmla="*/ 64 h 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" h="64">
                  <a:moveTo>
                    <a:pt x="13" y="0"/>
                  </a:moveTo>
                  <a:lnTo>
                    <a:pt x="28" y="11"/>
                  </a:lnTo>
                  <a:lnTo>
                    <a:pt x="26" y="19"/>
                  </a:lnTo>
                  <a:lnTo>
                    <a:pt x="21" y="27"/>
                  </a:lnTo>
                  <a:lnTo>
                    <a:pt x="28" y="44"/>
                  </a:lnTo>
                  <a:lnTo>
                    <a:pt x="31" y="52"/>
                  </a:lnTo>
                  <a:lnTo>
                    <a:pt x="22" y="62"/>
                  </a:lnTo>
                  <a:lnTo>
                    <a:pt x="9" y="64"/>
                  </a:lnTo>
                  <a:lnTo>
                    <a:pt x="0" y="50"/>
                  </a:lnTo>
                  <a:lnTo>
                    <a:pt x="6" y="38"/>
                  </a:lnTo>
                  <a:lnTo>
                    <a:pt x="13" y="27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3399"/>
            </a:solidFill>
            <a:ln w="190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0044" name="Freeform 67"/>
            <p:cNvSpPr>
              <a:spLocks/>
            </p:cNvSpPr>
            <p:nvPr/>
          </p:nvSpPr>
          <p:spPr bwMode="auto">
            <a:xfrm>
              <a:off x="3977" y="1769"/>
              <a:ext cx="168" cy="181"/>
            </a:xfrm>
            <a:custGeom>
              <a:avLst/>
              <a:gdLst>
                <a:gd name="T0" fmla="*/ 49 w 168"/>
                <a:gd name="T1" fmla="*/ 2 h 181"/>
                <a:gd name="T2" fmla="*/ 31 w 168"/>
                <a:gd name="T3" fmla="*/ 16 h 181"/>
                <a:gd name="T4" fmla="*/ 22 w 168"/>
                <a:gd name="T5" fmla="*/ 6 h 181"/>
                <a:gd name="T6" fmla="*/ 21 w 168"/>
                <a:gd name="T7" fmla="*/ 0 h 181"/>
                <a:gd name="T8" fmla="*/ 6 w 168"/>
                <a:gd name="T9" fmla="*/ 2 h 181"/>
                <a:gd name="T10" fmla="*/ 0 w 168"/>
                <a:gd name="T11" fmla="*/ 13 h 181"/>
                <a:gd name="T12" fmla="*/ 12 w 168"/>
                <a:gd name="T13" fmla="*/ 27 h 181"/>
                <a:gd name="T14" fmla="*/ 15 w 168"/>
                <a:gd name="T15" fmla="*/ 45 h 181"/>
                <a:gd name="T16" fmla="*/ 31 w 168"/>
                <a:gd name="T17" fmla="*/ 67 h 181"/>
                <a:gd name="T18" fmla="*/ 46 w 168"/>
                <a:gd name="T19" fmla="*/ 76 h 181"/>
                <a:gd name="T20" fmla="*/ 43 w 168"/>
                <a:gd name="T21" fmla="*/ 84 h 181"/>
                <a:gd name="T22" fmla="*/ 46 w 168"/>
                <a:gd name="T23" fmla="*/ 90 h 181"/>
                <a:gd name="T24" fmla="*/ 46 w 168"/>
                <a:gd name="T25" fmla="*/ 98 h 181"/>
                <a:gd name="T26" fmla="*/ 66 w 168"/>
                <a:gd name="T27" fmla="*/ 98 h 181"/>
                <a:gd name="T28" fmla="*/ 82 w 168"/>
                <a:gd name="T29" fmla="*/ 115 h 181"/>
                <a:gd name="T30" fmla="*/ 79 w 168"/>
                <a:gd name="T31" fmla="*/ 118 h 181"/>
                <a:gd name="T32" fmla="*/ 75 w 168"/>
                <a:gd name="T33" fmla="*/ 129 h 181"/>
                <a:gd name="T34" fmla="*/ 63 w 168"/>
                <a:gd name="T35" fmla="*/ 129 h 181"/>
                <a:gd name="T36" fmla="*/ 49 w 168"/>
                <a:gd name="T37" fmla="*/ 127 h 181"/>
                <a:gd name="T38" fmla="*/ 38 w 168"/>
                <a:gd name="T39" fmla="*/ 133 h 181"/>
                <a:gd name="T40" fmla="*/ 43 w 168"/>
                <a:gd name="T41" fmla="*/ 147 h 181"/>
                <a:gd name="T42" fmla="*/ 53 w 168"/>
                <a:gd name="T43" fmla="*/ 165 h 181"/>
                <a:gd name="T44" fmla="*/ 79 w 168"/>
                <a:gd name="T45" fmla="*/ 181 h 181"/>
                <a:gd name="T46" fmla="*/ 102 w 168"/>
                <a:gd name="T47" fmla="*/ 167 h 181"/>
                <a:gd name="T48" fmla="*/ 101 w 168"/>
                <a:gd name="T49" fmla="*/ 153 h 181"/>
                <a:gd name="T50" fmla="*/ 98 w 168"/>
                <a:gd name="T51" fmla="*/ 144 h 181"/>
                <a:gd name="T52" fmla="*/ 101 w 168"/>
                <a:gd name="T53" fmla="*/ 132 h 181"/>
                <a:gd name="T54" fmla="*/ 111 w 168"/>
                <a:gd name="T55" fmla="*/ 133 h 181"/>
                <a:gd name="T56" fmla="*/ 120 w 168"/>
                <a:gd name="T57" fmla="*/ 123 h 181"/>
                <a:gd name="T58" fmla="*/ 132 w 168"/>
                <a:gd name="T59" fmla="*/ 122 h 181"/>
                <a:gd name="T60" fmla="*/ 143 w 168"/>
                <a:gd name="T61" fmla="*/ 108 h 181"/>
                <a:gd name="T62" fmla="*/ 127 w 168"/>
                <a:gd name="T63" fmla="*/ 96 h 181"/>
                <a:gd name="T64" fmla="*/ 116 w 168"/>
                <a:gd name="T65" fmla="*/ 105 h 181"/>
                <a:gd name="T66" fmla="*/ 111 w 168"/>
                <a:gd name="T67" fmla="*/ 108 h 181"/>
                <a:gd name="T68" fmla="*/ 98 w 168"/>
                <a:gd name="T69" fmla="*/ 96 h 181"/>
                <a:gd name="T70" fmla="*/ 107 w 168"/>
                <a:gd name="T71" fmla="*/ 87 h 181"/>
                <a:gd name="T72" fmla="*/ 116 w 168"/>
                <a:gd name="T73" fmla="*/ 96 h 181"/>
                <a:gd name="T74" fmla="*/ 124 w 168"/>
                <a:gd name="T75" fmla="*/ 84 h 181"/>
                <a:gd name="T76" fmla="*/ 139 w 168"/>
                <a:gd name="T77" fmla="*/ 84 h 181"/>
                <a:gd name="T78" fmla="*/ 146 w 168"/>
                <a:gd name="T79" fmla="*/ 98 h 181"/>
                <a:gd name="T80" fmla="*/ 158 w 168"/>
                <a:gd name="T81" fmla="*/ 102 h 181"/>
                <a:gd name="T82" fmla="*/ 168 w 168"/>
                <a:gd name="T83" fmla="*/ 92 h 181"/>
                <a:gd name="T84" fmla="*/ 143 w 168"/>
                <a:gd name="T85" fmla="*/ 70 h 181"/>
                <a:gd name="T86" fmla="*/ 148 w 168"/>
                <a:gd name="T87" fmla="*/ 62 h 181"/>
                <a:gd name="T88" fmla="*/ 139 w 168"/>
                <a:gd name="T89" fmla="*/ 61 h 181"/>
                <a:gd name="T90" fmla="*/ 148 w 168"/>
                <a:gd name="T91" fmla="*/ 45 h 181"/>
                <a:gd name="T92" fmla="*/ 134 w 168"/>
                <a:gd name="T93" fmla="*/ 46 h 181"/>
                <a:gd name="T94" fmla="*/ 108 w 168"/>
                <a:gd name="T95" fmla="*/ 55 h 181"/>
                <a:gd name="T96" fmla="*/ 108 w 168"/>
                <a:gd name="T97" fmla="*/ 73 h 181"/>
                <a:gd name="T98" fmla="*/ 98 w 168"/>
                <a:gd name="T99" fmla="*/ 69 h 181"/>
                <a:gd name="T100" fmla="*/ 89 w 168"/>
                <a:gd name="T101" fmla="*/ 75 h 181"/>
                <a:gd name="T102" fmla="*/ 67 w 168"/>
                <a:gd name="T103" fmla="*/ 73 h 181"/>
                <a:gd name="T104" fmla="*/ 63 w 168"/>
                <a:gd name="T105" fmla="*/ 61 h 181"/>
                <a:gd name="T106" fmla="*/ 57 w 168"/>
                <a:gd name="T107" fmla="*/ 46 h 181"/>
                <a:gd name="T108" fmla="*/ 72 w 168"/>
                <a:gd name="T109" fmla="*/ 57 h 181"/>
                <a:gd name="T110" fmla="*/ 89 w 168"/>
                <a:gd name="T111" fmla="*/ 50 h 181"/>
                <a:gd name="T112" fmla="*/ 91 w 168"/>
                <a:gd name="T113" fmla="*/ 46 h 181"/>
                <a:gd name="T114" fmla="*/ 89 w 168"/>
                <a:gd name="T115" fmla="*/ 37 h 181"/>
                <a:gd name="T116" fmla="*/ 70 w 168"/>
                <a:gd name="T117" fmla="*/ 27 h 181"/>
                <a:gd name="T118" fmla="*/ 60 w 168"/>
                <a:gd name="T119" fmla="*/ 25 h 181"/>
                <a:gd name="T120" fmla="*/ 63 w 168"/>
                <a:gd name="T121" fmla="*/ 15 h 181"/>
                <a:gd name="T122" fmla="*/ 63 w 168"/>
                <a:gd name="T123" fmla="*/ 6 h 181"/>
                <a:gd name="T124" fmla="*/ 49 w 168"/>
                <a:gd name="T125" fmla="*/ 2 h 18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8"/>
                <a:gd name="T190" fmla="*/ 0 h 181"/>
                <a:gd name="T191" fmla="*/ 168 w 168"/>
                <a:gd name="T192" fmla="*/ 181 h 18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8" h="181">
                  <a:moveTo>
                    <a:pt x="49" y="2"/>
                  </a:moveTo>
                  <a:lnTo>
                    <a:pt x="31" y="16"/>
                  </a:lnTo>
                  <a:lnTo>
                    <a:pt x="22" y="6"/>
                  </a:lnTo>
                  <a:lnTo>
                    <a:pt x="21" y="0"/>
                  </a:lnTo>
                  <a:lnTo>
                    <a:pt x="6" y="2"/>
                  </a:lnTo>
                  <a:lnTo>
                    <a:pt x="0" y="13"/>
                  </a:lnTo>
                  <a:lnTo>
                    <a:pt x="12" y="27"/>
                  </a:lnTo>
                  <a:lnTo>
                    <a:pt x="15" y="45"/>
                  </a:lnTo>
                  <a:lnTo>
                    <a:pt x="31" y="67"/>
                  </a:lnTo>
                  <a:lnTo>
                    <a:pt x="46" y="76"/>
                  </a:lnTo>
                  <a:lnTo>
                    <a:pt x="43" y="84"/>
                  </a:lnTo>
                  <a:lnTo>
                    <a:pt x="46" y="90"/>
                  </a:lnTo>
                  <a:lnTo>
                    <a:pt x="46" y="98"/>
                  </a:lnTo>
                  <a:lnTo>
                    <a:pt x="66" y="98"/>
                  </a:lnTo>
                  <a:lnTo>
                    <a:pt x="82" y="115"/>
                  </a:lnTo>
                  <a:lnTo>
                    <a:pt x="79" y="118"/>
                  </a:lnTo>
                  <a:lnTo>
                    <a:pt x="75" y="129"/>
                  </a:lnTo>
                  <a:lnTo>
                    <a:pt x="63" y="129"/>
                  </a:lnTo>
                  <a:lnTo>
                    <a:pt x="49" y="127"/>
                  </a:lnTo>
                  <a:lnTo>
                    <a:pt x="38" y="133"/>
                  </a:lnTo>
                  <a:lnTo>
                    <a:pt x="43" y="147"/>
                  </a:lnTo>
                  <a:lnTo>
                    <a:pt x="53" y="165"/>
                  </a:lnTo>
                  <a:lnTo>
                    <a:pt x="79" y="181"/>
                  </a:lnTo>
                  <a:lnTo>
                    <a:pt x="102" y="167"/>
                  </a:lnTo>
                  <a:lnTo>
                    <a:pt x="101" y="153"/>
                  </a:lnTo>
                  <a:lnTo>
                    <a:pt x="98" y="144"/>
                  </a:lnTo>
                  <a:lnTo>
                    <a:pt x="101" y="132"/>
                  </a:lnTo>
                  <a:lnTo>
                    <a:pt x="111" y="133"/>
                  </a:lnTo>
                  <a:lnTo>
                    <a:pt x="120" y="123"/>
                  </a:lnTo>
                  <a:lnTo>
                    <a:pt x="132" y="122"/>
                  </a:lnTo>
                  <a:lnTo>
                    <a:pt x="143" y="108"/>
                  </a:lnTo>
                  <a:lnTo>
                    <a:pt x="127" y="96"/>
                  </a:lnTo>
                  <a:lnTo>
                    <a:pt x="116" y="105"/>
                  </a:lnTo>
                  <a:lnTo>
                    <a:pt x="111" y="108"/>
                  </a:lnTo>
                  <a:lnTo>
                    <a:pt x="98" y="96"/>
                  </a:lnTo>
                  <a:lnTo>
                    <a:pt x="107" y="87"/>
                  </a:lnTo>
                  <a:lnTo>
                    <a:pt x="116" y="96"/>
                  </a:lnTo>
                  <a:lnTo>
                    <a:pt x="124" y="84"/>
                  </a:lnTo>
                  <a:lnTo>
                    <a:pt x="139" y="84"/>
                  </a:lnTo>
                  <a:lnTo>
                    <a:pt x="146" y="98"/>
                  </a:lnTo>
                  <a:lnTo>
                    <a:pt x="158" y="102"/>
                  </a:lnTo>
                  <a:lnTo>
                    <a:pt x="168" y="92"/>
                  </a:lnTo>
                  <a:lnTo>
                    <a:pt x="143" y="70"/>
                  </a:lnTo>
                  <a:lnTo>
                    <a:pt x="148" y="62"/>
                  </a:lnTo>
                  <a:lnTo>
                    <a:pt x="139" y="61"/>
                  </a:lnTo>
                  <a:lnTo>
                    <a:pt x="148" y="45"/>
                  </a:lnTo>
                  <a:lnTo>
                    <a:pt x="134" y="46"/>
                  </a:lnTo>
                  <a:lnTo>
                    <a:pt x="108" y="55"/>
                  </a:lnTo>
                  <a:lnTo>
                    <a:pt x="108" y="73"/>
                  </a:lnTo>
                  <a:lnTo>
                    <a:pt x="98" y="69"/>
                  </a:lnTo>
                  <a:lnTo>
                    <a:pt x="89" y="75"/>
                  </a:lnTo>
                  <a:lnTo>
                    <a:pt x="67" y="73"/>
                  </a:lnTo>
                  <a:lnTo>
                    <a:pt x="63" y="61"/>
                  </a:lnTo>
                  <a:lnTo>
                    <a:pt x="57" y="46"/>
                  </a:lnTo>
                  <a:lnTo>
                    <a:pt x="72" y="57"/>
                  </a:lnTo>
                  <a:lnTo>
                    <a:pt x="89" y="50"/>
                  </a:lnTo>
                  <a:lnTo>
                    <a:pt x="91" y="46"/>
                  </a:lnTo>
                  <a:lnTo>
                    <a:pt x="89" y="37"/>
                  </a:lnTo>
                  <a:lnTo>
                    <a:pt x="70" y="27"/>
                  </a:lnTo>
                  <a:lnTo>
                    <a:pt x="60" y="25"/>
                  </a:lnTo>
                  <a:lnTo>
                    <a:pt x="63" y="15"/>
                  </a:lnTo>
                  <a:lnTo>
                    <a:pt x="63" y="6"/>
                  </a:lnTo>
                  <a:lnTo>
                    <a:pt x="49" y="2"/>
                  </a:lnTo>
                  <a:close/>
                </a:path>
              </a:pathLst>
            </a:custGeom>
            <a:solidFill>
              <a:srgbClr val="FF3399"/>
            </a:solidFill>
            <a:ln w="190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0045" name="Freeform 68"/>
            <p:cNvSpPr>
              <a:spLocks/>
            </p:cNvSpPr>
            <p:nvPr/>
          </p:nvSpPr>
          <p:spPr bwMode="auto">
            <a:xfrm>
              <a:off x="3954" y="1865"/>
              <a:ext cx="54" cy="44"/>
            </a:xfrm>
            <a:custGeom>
              <a:avLst/>
              <a:gdLst>
                <a:gd name="T0" fmla="*/ 48 w 54"/>
                <a:gd name="T1" fmla="*/ 0 h 44"/>
                <a:gd name="T2" fmla="*/ 54 w 54"/>
                <a:gd name="T3" fmla="*/ 4 h 44"/>
                <a:gd name="T4" fmla="*/ 54 w 54"/>
                <a:gd name="T5" fmla="*/ 14 h 44"/>
                <a:gd name="T6" fmla="*/ 53 w 54"/>
                <a:gd name="T7" fmla="*/ 22 h 44"/>
                <a:gd name="T8" fmla="*/ 26 w 54"/>
                <a:gd name="T9" fmla="*/ 38 h 44"/>
                <a:gd name="T10" fmla="*/ 12 w 54"/>
                <a:gd name="T11" fmla="*/ 44 h 44"/>
                <a:gd name="T12" fmla="*/ 0 w 54"/>
                <a:gd name="T13" fmla="*/ 34 h 44"/>
                <a:gd name="T14" fmla="*/ 10 w 54"/>
                <a:gd name="T15" fmla="*/ 21 h 44"/>
                <a:gd name="T16" fmla="*/ 22 w 54"/>
                <a:gd name="T17" fmla="*/ 14 h 44"/>
                <a:gd name="T18" fmla="*/ 48 w 54"/>
                <a:gd name="T19" fmla="*/ 0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"/>
                <a:gd name="T31" fmla="*/ 0 h 44"/>
                <a:gd name="T32" fmla="*/ 54 w 5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" h="44">
                  <a:moveTo>
                    <a:pt x="48" y="0"/>
                  </a:moveTo>
                  <a:lnTo>
                    <a:pt x="54" y="4"/>
                  </a:lnTo>
                  <a:lnTo>
                    <a:pt x="54" y="14"/>
                  </a:lnTo>
                  <a:lnTo>
                    <a:pt x="53" y="22"/>
                  </a:lnTo>
                  <a:lnTo>
                    <a:pt x="26" y="38"/>
                  </a:lnTo>
                  <a:lnTo>
                    <a:pt x="12" y="44"/>
                  </a:lnTo>
                  <a:lnTo>
                    <a:pt x="0" y="34"/>
                  </a:lnTo>
                  <a:lnTo>
                    <a:pt x="10" y="21"/>
                  </a:lnTo>
                  <a:lnTo>
                    <a:pt x="22" y="1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3399"/>
            </a:solidFill>
            <a:ln w="190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40000" name="Group 69"/>
          <p:cNvGrpSpPr>
            <a:grpSpLocks/>
          </p:cNvGrpSpPr>
          <p:nvPr/>
        </p:nvGrpSpPr>
        <p:grpSpPr bwMode="auto">
          <a:xfrm>
            <a:off x="5432425" y="3389313"/>
            <a:ext cx="1331913" cy="1308100"/>
            <a:chOff x="2087" y="2665"/>
            <a:chExt cx="839" cy="824"/>
          </a:xfrm>
        </p:grpSpPr>
        <p:sp>
          <p:nvSpPr>
            <p:cNvPr id="40032" name="Freeform 70"/>
            <p:cNvSpPr>
              <a:spLocks/>
            </p:cNvSpPr>
            <p:nvPr/>
          </p:nvSpPr>
          <p:spPr bwMode="auto">
            <a:xfrm>
              <a:off x="2851" y="3379"/>
              <a:ext cx="75" cy="110"/>
            </a:xfrm>
            <a:custGeom>
              <a:avLst/>
              <a:gdLst>
                <a:gd name="T0" fmla="*/ 75 w 75"/>
                <a:gd name="T1" fmla="*/ 0 h 110"/>
                <a:gd name="T2" fmla="*/ 50 w 75"/>
                <a:gd name="T3" fmla="*/ 23 h 110"/>
                <a:gd name="T4" fmla="*/ 22 w 75"/>
                <a:gd name="T5" fmla="*/ 23 h 110"/>
                <a:gd name="T6" fmla="*/ 0 w 75"/>
                <a:gd name="T7" fmla="*/ 37 h 110"/>
                <a:gd name="T8" fmla="*/ 5 w 75"/>
                <a:gd name="T9" fmla="*/ 56 h 110"/>
                <a:gd name="T10" fmla="*/ 5 w 75"/>
                <a:gd name="T11" fmla="*/ 86 h 110"/>
                <a:gd name="T12" fmla="*/ 22 w 75"/>
                <a:gd name="T13" fmla="*/ 110 h 110"/>
                <a:gd name="T14" fmla="*/ 41 w 75"/>
                <a:gd name="T15" fmla="*/ 104 h 110"/>
                <a:gd name="T16" fmla="*/ 46 w 75"/>
                <a:gd name="T17" fmla="*/ 90 h 110"/>
                <a:gd name="T18" fmla="*/ 67 w 75"/>
                <a:gd name="T19" fmla="*/ 60 h 110"/>
                <a:gd name="T20" fmla="*/ 67 w 75"/>
                <a:gd name="T21" fmla="*/ 43 h 110"/>
                <a:gd name="T22" fmla="*/ 75 w 75"/>
                <a:gd name="T23" fmla="*/ 0 h 1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5"/>
                <a:gd name="T37" fmla="*/ 0 h 110"/>
                <a:gd name="T38" fmla="*/ 75 w 75"/>
                <a:gd name="T39" fmla="*/ 110 h 1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5" h="110">
                  <a:moveTo>
                    <a:pt x="75" y="0"/>
                  </a:moveTo>
                  <a:lnTo>
                    <a:pt x="50" y="23"/>
                  </a:lnTo>
                  <a:lnTo>
                    <a:pt x="22" y="23"/>
                  </a:lnTo>
                  <a:lnTo>
                    <a:pt x="0" y="37"/>
                  </a:lnTo>
                  <a:lnTo>
                    <a:pt x="5" y="56"/>
                  </a:lnTo>
                  <a:lnTo>
                    <a:pt x="5" y="86"/>
                  </a:lnTo>
                  <a:lnTo>
                    <a:pt x="22" y="110"/>
                  </a:lnTo>
                  <a:lnTo>
                    <a:pt x="41" y="104"/>
                  </a:lnTo>
                  <a:lnTo>
                    <a:pt x="46" y="90"/>
                  </a:lnTo>
                  <a:lnTo>
                    <a:pt x="67" y="60"/>
                  </a:lnTo>
                  <a:lnTo>
                    <a:pt x="67" y="43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FFF80"/>
            </a:solidFill>
            <a:ln w="190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0033" name="Freeform 71"/>
            <p:cNvSpPr>
              <a:spLocks/>
            </p:cNvSpPr>
            <p:nvPr/>
          </p:nvSpPr>
          <p:spPr bwMode="auto">
            <a:xfrm>
              <a:off x="2087" y="2665"/>
              <a:ext cx="839" cy="679"/>
            </a:xfrm>
            <a:custGeom>
              <a:avLst/>
              <a:gdLst>
                <a:gd name="T0" fmla="*/ 11 w 839"/>
                <a:gd name="T1" fmla="*/ 131 h 679"/>
                <a:gd name="T2" fmla="*/ 14 w 839"/>
                <a:gd name="T3" fmla="*/ 157 h 679"/>
                <a:gd name="T4" fmla="*/ 81 w 839"/>
                <a:gd name="T5" fmla="*/ 201 h 679"/>
                <a:gd name="T6" fmla="*/ 134 w 839"/>
                <a:gd name="T7" fmla="*/ 227 h 679"/>
                <a:gd name="T8" fmla="*/ 128 w 839"/>
                <a:gd name="T9" fmla="*/ 263 h 679"/>
                <a:gd name="T10" fmla="*/ 160 w 839"/>
                <a:gd name="T11" fmla="*/ 317 h 679"/>
                <a:gd name="T12" fmla="*/ 173 w 839"/>
                <a:gd name="T13" fmla="*/ 391 h 679"/>
                <a:gd name="T14" fmla="*/ 145 w 839"/>
                <a:gd name="T15" fmla="*/ 391 h 679"/>
                <a:gd name="T16" fmla="*/ 126 w 839"/>
                <a:gd name="T17" fmla="*/ 428 h 679"/>
                <a:gd name="T18" fmla="*/ 108 w 839"/>
                <a:gd name="T19" fmla="*/ 465 h 679"/>
                <a:gd name="T20" fmla="*/ 62 w 839"/>
                <a:gd name="T21" fmla="*/ 530 h 679"/>
                <a:gd name="T22" fmla="*/ 64 w 839"/>
                <a:gd name="T23" fmla="*/ 562 h 679"/>
                <a:gd name="T24" fmla="*/ 177 w 839"/>
                <a:gd name="T25" fmla="*/ 624 h 679"/>
                <a:gd name="T26" fmla="*/ 274 w 839"/>
                <a:gd name="T27" fmla="*/ 661 h 679"/>
                <a:gd name="T28" fmla="*/ 357 w 839"/>
                <a:gd name="T29" fmla="*/ 679 h 679"/>
                <a:gd name="T30" fmla="*/ 387 w 839"/>
                <a:gd name="T31" fmla="*/ 627 h 679"/>
                <a:gd name="T32" fmla="*/ 464 w 839"/>
                <a:gd name="T33" fmla="*/ 605 h 679"/>
                <a:gd name="T34" fmla="*/ 520 w 839"/>
                <a:gd name="T35" fmla="*/ 627 h 679"/>
                <a:gd name="T36" fmla="*/ 596 w 839"/>
                <a:gd name="T37" fmla="*/ 661 h 679"/>
                <a:gd name="T38" fmla="*/ 664 w 839"/>
                <a:gd name="T39" fmla="*/ 647 h 679"/>
                <a:gd name="T40" fmla="*/ 715 w 839"/>
                <a:gd name="T41" fmla="*/ 603 h 679"/>
                <a:gd name="T42" fmla="*/ 683 w 839"/>
                <a:gd name="T43" fmla="*/ 584 h 679"/>
                <a:gd name="T44" fmla="*/ 679 w 839"/>
                <a:gd name="T45" fmla="*/ 523 h 679"/>
                <a:gd name="T46" fmla="*/ 697 w 839"/>
                <a:gd name="T47" fmla="*/ 465 h 679"/>
                <a:gd name="T48" fmla="*/ 697 w 839"/>
                <a:gd name="T49" fmla="*/ 412 h 679"/>
                <a:gd name="T50" fmla="*/ 661 w 839"/>
                <a:gd name="T51" fmla="*/ 413 h 679"/>
                <a:gd name="T52" fmla="*/ 645 w 839"/>
                <a:gd name="T53" fmla="*/ 406 h 679"/>
                <a:gd name="T54" fmla="*/ 683 w 839"/>
                <a:gd name="T55" fmla="*/ 369 h 679"/>
                <a:gd name="T56" fmla="*/ 743 w 839"/>
                <a:gd name="T57" fmla="*/ 321 h 679"/>
                <a:gd name="T58" fmla="*/ 773 w 839"/>
                <a:gd name="T59" fmla="*/ 297 h 679"/>
                <a:gd name="T60" fmla="*/ 798 w 839"/>
                <a:gd name="T61" fmla="*/ 252 h 679"/>
                <a:gd name="T62" fmla="*/ 839 w 839"/>
                <a:gd name="T63" fmla="*/ 213 h 679"/>
                <a:gd name="T64" fmla="*/ 791 w 839"/>
                <a:gd name="T65" fmla="*/ 194 h 679"/>
                <a:gd name="T66" fmla="*/ 732 w 839"/>
                <a:gd name="T67" fmla="*/ 177 h 679"/>
                <a:gd name="T68" fmla="*/ 693 w 839"/>
                <a:gd name="T69" fmla="*/ 148 h 679"/>
                <a:gd name="T70" fmla="*/ 638 w 839"/>
                <a:gd name="T71" fmla="*/ 108 h 679"/>
                <a:gd name="T72" fmla="*/ 593 w 839"/>
                <a:gd name="T73" fmla="*/ 69 h 679"/>
                <a:gd name="T74" fmla="*/ 561 w 839"/>
                <a:gd name="T75" fmla="*/ 26 h 679"/>
                <a:gd name="T76" fmla="*/ 488 w 839"/>
                <a:gd name="T77" fmla="*/ 1 h 679"/>
                <a:gd name="T78" fmla="*/ 457 w 839"/>
                <a:gd name="T79" fmla="*/ 31 h 679"/>
                <a:gd name="T80" fmla="*/ 349 w 839"/>
                <a:gd name="T81" fmla="*/ 79 h 679"/>
                <a:gd name="T82" fmla="*/ 293 w 839"/>
                <a:gd name="T83" fmla="*/ 94 h 679"/>
                <a:gd name="T84" fmla="*/ 242 w 839"/>
                <a:gd name="T85" fmla="*/ 71 h 679"/>
                <a:gd name="T86" fmla="*/ 218 w 839"/>
                <a:gd name="T87" fmla="*/ 50 h 679"/>
                <a:gd name="T88" fmla="*/ 224 w 839"/>
                <a:gd name="T89" fmla="*/ 76 h 679"/>
                <a:gd name="T90" fmla="*/ 217 w 839"/>
                <a:gd name="T91" fmla="*/ 102 h 679"/>
                <a:gd name="T92" fmla="*/ 201 w 839"/>
                <a:gd name="T93" fmla="*/ 124 h 679"/>
                <a:gd name="T94" fmla="*/ 156 w 839"/>
                <a:gd name="T95" fmla="*/ 114 h 679"/>
                <a:gd name="T96" fmla="*/ 102 w 839"/>
                <a:gd name="T97" fmla="*/ 87 h 679"/>
                <a:gd name="T98" fmla="*/ 64 w 839"/>
                <a:gd name="T99" fmla="*/ 97 h 67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39"/>
                <a:gd name="T151" fmla="*/ 0 h 679"/>
                <a:gd name="T152" fmla="*/ 839 w 839"/>
                <a:gd name="T153" fmla="*/ 679 h 67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39" h="679">
                  <a:moveTo>
                    <a:pt x="14" y="96"/>
                  </a:moveTo>
                  <a:lnTo>
                    <a:pt x="22" y="113"/>
                  </a:lnTo>
                  <a:lnTo>
                    <a:pt x="14" y="126"/>
                  </a:lnTo>
                  <a:lnTo>
                    <a:pt x="11" y="131"/>
                  </a:lnTo>
                  <a:lnTo>
                    <a:pt x="0" y="127"/>
                  </a:lnTo>
                  <a:lnTo>
                    <a:pt x="4" y="136"/>
                  </a:lnTo>
                  <a:lnTo>
                    <a:pt x="4" y="144"/>
                  </a:lnTo>
                  <a:lnTo>
                    <a:pt x="14" y="157"/>
                  </a:lnTo>
                  <a:lnTo>
                    <a:pt x="33" y="154"/>
                  </a:lnTo>
                  <a:lnTo>
                    <a:pt x="57" y="175"/>
                  </a:lnTo>
                  <a:lnTo>
                    <a:pt x="67" y="190"/>
                  </a:lnTo>
                  <a:lnTo>
                    <a:pt x="81" y="201"/>
                  </a:lnTo>
                  <a:lnTo>
                    <a:pt x="100" y="201"/>
                  </a:lnTo>
                  <a:lnTo>
                    <a:pt x="108" y="214"/>
                  </a:lnTo>
                  <a:lnTo>
                    <a:pt x="124" y="226"/>
                  </a:lnTo>
                  <a:lnTo>
                    <a:pt x="134" y="227"/>
                  </a:lnTo>
                  <a:lnTo>
                    <a:pt x="137" y="233"/>
                  </a:lnTo>
                  <a:lnTo>
                    <a:pt x="131" y="244"/>
                  </a:lnTo>
                  <a:lnTo>
                    <a:pt x="131" y="254"/>
                  </a:lnTo>
                  <a:lnTo>
                    <a:pt x="128" y="263"/>
                  </a:lnTo>
                  <a:lnTo>
                    <a:pt x="124" y="281"/>
                  </a:lnTo>
                  <a:lnTo>
                    <a:pt x="141" y="297"/>
                  </a:lnTo>
                  <a:lnTo>
                    <a:pt x="160" y="309"/>
                  </a:lnTo>
                  <a:lnTo>
                    <a:pt x="160" y="317"/>
                  </a:lnTo>
                  <a:lnTo>
                    <a:pt x="157" y="346"/>
                  </a:lnTo>
                  <a:lnTo>
                    <a:pt x="153" y="370"/>
                  </a:lnTo>
                  <a:lnTo>
                    <a:pt x="157" y="380"/>
                  </a:lnTo>
                  <a:lnTo>
                    <a:pt x="173" y="391"/>
                  </a:lnTo>
                  <a:lnTo>
                    <a:pt x="173" y="410"/>
                  </a:lnTo>
                  <a:lnTo>
                    <a:pt x="173" y="424"/>
                  </a:lnTo>
                  <a:lnTo>
                    <a:pt x="156" y="404"/>
                  </a:lnTo>
                  <a:lnTo>
                    <a:pt x="145" y="391"/>
                  </a:lnTo>
                  <a:lnTo>
                    <a:pt x="138" y="394"/>
                  </a:lnTo>
                  <a:lnTo>
                    <a:pt x="142" y="404"/>
                  </a:lnTo>
                  <a:lnTo>
                    <a:pt x="137" y="416"/>
                  </a:lnTo>
                  <a:lnTo>
                    <a:pt x="126" y="428"/>
                  </a:lnTo>
                  <a:lnTo>
                    <a:pt x="119" y="436"/>
                  </a:lnTo>
                  <a:lnTo>
                    <a:pt x="128" y="443"/>
                  </a:lnTo>
                  <a:lnTo>
                    <a:pt x="122" y="453"/>
                  </a:lnTo>
                  <a:lnTo>
                    <a:pt x="108" y="465"/>
                  </a:lnTo>
                  <a:lnTo>
                    <a:pt x="106" y="475"/>
                  </a:lnTo>
                  <a:lnTo>
                    <a:pt x="97" y="487"/>
                  </a:lnTo>
                  <a:lnTo>
                    <a:pt x="75" y="508"/>
                  </a:lnTo>
                  <a:lnTo>
                    <a:pt x="62" y="530"/>
                  </a:lnTo>
                  <a:lnTo>
                    <a:pt x="62" y="534"/>
                  </a:lnTo>
                  <a:lnTo>
                    <a:pt x="70" y="541"/>
                  </a:lnTo>
                  <a:lnTo>
                    <a:pt x="61" y="550"/>
                  </a:lnTo>
                  <a:lnTo>
                    <a:pt x="64" y="562"/>
                  </a:lnTo>
                  <a:lnTo>
                    <a:pt x="77" y="578"/>
                  </a:lnTo>
                  <a:lnTo>
                    <a:pt x="128" y="601"/>
                  </a:lnTo>
                  <a:lnTo>
                    <a:pt x="164" y="627"/>
                  </a:lnTo>
                  <a:lnTo>
                    <a:pt x="177" y="624"/>
                  </a:lnTo>
                  <a:lnTo>
                    <a:pt x="196" y="618"/>
                  </a:lnTo>
                  <a:lnTo>
                    <a:pt x="259" y="639"/>
                  </a:lnTo>
                  <a:lnTo>
                    <a:pt x="268" y="647"/>
                  </a:lnTo>
                  <a:lnTo>
                    <a:pt x="274" y="661"/>
                  </a:lnTo>
                  <a:lnTo>
                    <a:pt x="284" y="666"/>
                  </a:lnTo>
                  <a:lnTo>
                    <a:pt x="298" y="667"/>
                  </a:lnTo>
                  <a:lnTo>
                    <a:pt x="320" y="677"/>
                  </a:lnTo>
                  <a:lnTo>
                    <a:pt x="357" y="679"/>
                  </a:lnTo>
                  <a:lnTo>
                    <a:pt x="368" y="667"/>
                  </a:lnTo>
                  <a:lnTo>
                    <a:pt x="371" y="654"/>
                  </a:lnTo>
                  <a:lnTo>
                    <a:pt x="371" y="639"/>
                  </a:lnTo>
                  <a:lnTo>
                    <a:pt x="387" y="627"/>
                  </a:lnTo>
                  <a:lnTo>
                    <a:pt x="419" y="613"/>
                  </a:lnTo>
                  <a:lnTo>
                    <a:pt x="432" y="612"/>
                  </a:lnTo>
                  <a:lnTo>
                    <a:pt x="450" y="605"/>
                  </a:lnTo>
                  <a:lnTo>
                    <a:pt x="464" y="605"/>
                  </a:lnTo>
                  <a:lnTo>
                    <a:pt x="480" y="613"/>
                  </a:lnTo>
                  <a:lnTo>
                    <a:pt x="492" y="625"/>
                  </a:lnTo>
                  <a:lnTo>
                    <a:pt x="507" y="625"/>
                  </a:lnTo>
                  <a:lnTo>
                    <a:pt x="520" y="627"/>
                  </a:lnTo>
                  <a:lnTo>
                    <a:pt x="543" y="630"/>
                  </a:lnTo>
                  <a:lnTo>
                    <a:pt x="561" y="647"/>
                  </a:lnTo>
                  <a:lnTo>
                    <a:pt x="574" y="655"/>
                  </a:lnTo>
                  <a:lnTo>
                    <a:pt x="596" y="661"/>
                  </a:lnTo>
                  <a:lnTo>
                    <a:pt x="613" y="669"/>
                  </a:lnTo>
                  <a:lnTo>
                    <a:pt x="623" y="671"/>
                  </a:lnTo>
                  <a:lnTo>
                    <a:pt x="646" y="650"/>
                  </a:lnTo>
                  <a:lnTo>
                    <a:pt x="664" y="647"/>
                  </a:lnTo>
                  <a:lnTo>
                    <a:pt x="676" y="639"/>
                  </a:lnTo>
                  <a:lnTo>
                    <a:pt x="693" y="627"/>
                  </a:lnTo>
                  <a:lnTo>
                    <a:pt x="716" y="627"/>
                  </a:lnTo>
                  <a:lnTo>
                    <a:pt x="715" y="603"/>
                  </a:lnTo>
                  <a:lnTo>
                    <a:pt x="711" y="596"/>
                  </a:lnTo>
                  <a:lnTo>
                    <a:pt x="700" y="584"/>
                  </a:lnTo>
                  <a:lnTo>
                    <a:pt x="692" y="586"/>
                  </a:lnTo>
                  <a:lnTo>
                    <a:pt x="683" y="584"/>
                  </a:lnTo>
                  <a:lnTo>
                    <a:pt x="676" y="574"/>
                  </a:lnTo>
                  <a:lnTo>
                    <a:pt x="674" y="550"/>
                  </a:lnTo>
                  <a:lnTo>
                    <a:pt x="690" y="535"/>
                  </a:lnTo>
                  <a:lnTo>
                    <a:pt x="679" y="523"/>
                  </a:lnTo>
                  <a:lnTo>
                    <a:pt x="679" y="517"/>
                  </a:lnTo>
                  <a:lnTo>
                    <a:pt x="702" y="496"/>
                  </a:lnTo>
                  <a:lnTo>
                    <a:pt x="702" y="489"/>
                  </a:lnTo>
                  <a:lnTo>
                    <a:pt x="697" y="465"/>
                  </a:lnTo>
                  <a:lnTo>
                    <a:pt x="712" y="453"/>
                  </a:lnTo>
                  <a:lnTo>
                    <a:pt x="700" y="440"/>
                  </a:lnTo>
                  <a:lnTo>
                    <a:pt x="700" y="429"/>
                  </a:lnTo>
                  <a:lnTo>
                    <a:pt x="697" y="412"/>
                  </a:lnTo>
                  <a:lnTo>
                    <a:pt x="692" y="407"/>
                  </a:lnTo>
                  <a:lnTo>
                    <a:pt x="679" y="407"/>
                  </a:lnTo>
                  <a:lnTo>
                    <a:pt x="664" y="410"/>
                  </a:lnTo>
                  <a:lnTo>
                    <a:pt x="661" y="413"/>
                  </a:lnTo>
                  <a:lnTo>
                    <a:pt x="652" y="421"/>
                  </a:lnTo>
                  <a:lnTo>
                    <a:pt x="641" y="424"/>
                  </a:lnTo>
                  <a:lnTo>
                    <a:pt x="636" y="413"/>
                  </a:lnTo>
                  <a:lnTo>
                    <a:pt x="645" y="406"/>
                  </a:lnTo>
                  <a:lnTo>
                    <a:pt x="649" y="399"/>
                  </a:lnTo>
                  <a:lnTo>
                    <a:pt x="649" y="391"/>
                  </a:lnTo>
                  <a:lnTo>
                    <a:pt x="671" y="373"/>
                  </a:lnTo>
                  <a:lnTo>
                    <a:pt x="683" y="369"/>
                  </a:lnTo>
                  <a:lnTo>
                    <a:pt x="686" y="355"/>
                  </a:lnTo>
                  <a:lnTo>
                    <a:pt x="697" y="343"/>
                  </a:lnTo>
                  <a:lnTo>
                    <a:pt x="732" y="321"/>
                  </a:lnTo>
                  <a:lnTo>
                    <a:pt x="743" y="321"/>
                  </a:lnTo>
                  <a:lnTo>
                    <a:pt x="747" y="312"/>
                  </a:lnTo>
                  <a:lnTo>
                    <a:pt x="760" y="303"/>
                  </a:lnTo>
                  <a:lnTo>
                    <a:pt x="769" y="303"/>
                  </a:lnTo>
                  <a:lnTo>
                    <a:pt x="773" y="297"/>
                  </a:lnTo>
                  <a:lnTo>
                    <a:pt x="779" y="293"/>
                  </a:lnTo>
                  <a:lnTo>
                    <a:pt x="788" y="282"/>
                  </a:lnTo>
                  <a:lnTo>
                    <a:pt x="797" y="263"/>
                  </a:lnTo>
                  <a:lnTo>
                    <a:pt x="798" y="252"/>
                  </a:lnTo>
                  <a:lnTo>
                    <a:pt x="798" y="242"/>
                  </a:lnTo>
                  <a:lnTo>
                    <a:pt x="810" y="230"/>
                  </a:lnTo>
                  <a:lnTo>
                    <a:pt x="829" y="221"/>
                  </a:lnTo>
                  <a:lnTo>
                    <a:pt x="839" y="213"/>
                  </a:lnTo>
                  <a:lnTo>
                    <a:pt x="839" y="209"/>
                  </a:lnTo>
                  <a:lnTo>
                    <a:pt x="823" y="200"/>
                  </a:lnTo>
                  <a:lnTo>
                    <a:pt x="814" y="196"/>
                  </a:lnTo>
                  <a:lnTo>
                    <a:pt x="791" y="194"/>
                  </a:lnTo>
                  <a:lnTo>
                    <a:pt x="763" y="190"/>
                  </a:lnTo>
                  <a:lnTo>
                    <a:pt x="753" y="189"/>
                  </a:lnTo>
                  <a:lnTo>
                    <a:pt x="743" y="185"/>
                  </a:lnTo>
                  <a:lnTo>
                    <a:pt x="732" y="177"/>
                  </a:lnTo>
                  <a:lnTo>
                    <a:pt x="724" y="163"/>
                  </a:lnTo>
                  <a:lnTo>
                    <a:pt x="716" y="155"/>
                  </a:lnTo>
                  <a:lnTo>
                    <a:pt x="706" y="151"/>
                  </a:lnTo>
                  <a:lnTo>
                    <a:pt x="693" y="148"/>
                  </a:lnTo>
                  <a:lnTo>
                    <a:pt x="687" y="147"/>
                  </a:lnTo>
                  <a:lnTo>
                    <a:pt x="671" y="135"/>
                  </a:lnTo>
                  <a:lnTo>
                    <a:pt x="651" y="120"/>
                  </a:lnTo>
                  <a:lnTo>
                    <a:pt x="638" y="108"/>
                  </a:lnTo>
                  <a:lnTo>
                    <a:pt x="625" y="105"/>
                  </a:lnTo>
                  <a:lnTo>
                    <a:pt x="617" y="99"/>
                  </a:lnTo>
                  <a:lnTo>
                    <a:pt x="610" y="87"/>
                  </a:lnTo>
                  <a:lnTo>
                    <a:pt x="593" y="69"/>
                  </a:lnTo>
                  <a:lnTo>
                    <a:pt x="588" y="57"/>
                  </a:lnTo>
                  <a:lnTo>
                    <a:pt x="574" y="46"/>
                  </a:lnTo>
                  <a:lnTo>
                    <a:pt x="568" y="35"/>
                  </a:lnTo>
                  <a:lnTo>
                    <a:pt x="561" y="26"/>
                  </a:lnTo>
                  <a:lnTo>
                    <a:pt x="546" y="18"/>
                  </a:lnTo>
                  <a:lnTo>
                    <a:pt x="531" y="5"/>
                  </a:lnTo>
                  <a:lnTo>
                    <a:pt x="520" y="0"/>
                  </a:lnTo>
                  <a:lnTo>
                    <a:pt x="488" y="1"/>
                  </a:lnTo>
                  <a:lnTo>
                    <a:pt x="476" y="1"/>
                  </a:lnTo>
                  <a:lnTo>
                    <a:pt x="460" y="11"/>
                  </a:lnTo>
                  <a:lnTo>
                    <a:pt x="469" y="19"/>
                  </a:lnTo>
                  <a:lnTo>
                    <a:pt x="457" y="31"/>
                  </a:lnTo>
                  <a:lnTo>
                    <a:pt x="427" y="64"/>
                  </a:lnTo>
                  <a:lnTo>
                    <a:pt x="411" y="71"/>
                  </a:lnTo>
                  <a:lnTo>
                    <a:pt x="368" y="75"/>
                  </a:lnTo>
                  <a:lnTo>
                    <a:pt x="349" y="79"/>
                  </a:lnTo>
                  <a:lnTo>
                    <a:pt x="339" y="87"/>
                  </a:lnTo>
                  <a:lnTo>
                    <a:pt x="335" y="94"/>
                  </a:lnTo>
                  <a:lnTo>
                    <a:pt x="319" y="90"/>
                  </a:lnTo>
                  <a:lnTo>
                    <a:pt x="293" y="94"/>
                  </a:lnTo>
                  <a:lnTo>
                    <a:pt x="275" y="93"/>
                  </a:lnTo>
                  <a:lnTo>
                    <a:pt x="260" y="84"/>
                  </a:lnTo>
                  <a:lnTo>
                    <a:pt x="250" y="75"/>
                  </a:lnTo>
                  <a:lnTo>
                    <a:pt x="242" y="71"/>
                  </a:lnTo>
                  <a:lnTo>
                    <a:pt x="249" y="63"/>
                  </a:lnTo>
                  <a:lnTo>
                    <a:pt x="237" y="53"/>
                  </a:lnTo>
                  <a:lnTo>
                    <a:pt x="227" y="52"/>
                  </a:lnTo>
                  <a:lnTo>
                    <a:pt x="218" y="50"/>
                  </a:lnTo>
                  <a:lnTo>
                    <a:pt x="217" y="53"/>
                  </a:lnTo>
                  <a:lnTo>
                    <a:pt x="224" y="60"/>
                  </a:lnTo>
                  <a:lnTo>
                    <a:pt x="220" y="65"/>
                  </a:lnTo>
                  <a:lnTo>
                    <a:pt x="224" y="76"/>
                  </a:lnTo>
                  <a:lnTo>
                    <a:pt x="227" y="87"/>
                  </a:lnTo>
                  <a:lnTo>
                    <a:pt x="227" y="96"/>
                  </a:lnTo>
                  <a:lnTo>
                    <a:pt x="224" y="97"/>
                  </a:lnTo>
                  <a:lnTo>
                    <a:pt x="217" y="102"/>
                  </a:lnTo>
                  <a:lnTo>
                    <a:pt x="214" y="111"/>
                  </a:lnTo>
                  <a:lnTo>
                    <a:pt x="214" y="120"/>
                  </a:lnTo>
                  <a:lnTo>
                    <a:pt x="212" y="126"/>
                  </a:lnTo>
                  <a:lnTo>
                    <a:pt x="201" y="124"/>
                  </a:lnTo>
                  <a:lnTo>
                    <a:pt x="186" y="118"/>
                  </a:lnTo>
                  <a:lnTo>
                    <a:pt x="177" y="124"/>
                  </a:lnTo>
                  <a:lnTo>
                    <a:pt x="163" y="117"/>
                  </a:lnTo>
                  <a:lnTo>
                    <a:pt x="156" y="114"/>
                  </a:lnTo>
                  <a:lnTo>
                    <a:pt x="145" y="120"/>
                  </a:lnTo>
                  <a:lnTo>
                    <a:pt x="137" y="120"/>
                  </a:lnTo>
                  <a:lnTo>
                    <a:pt x="137" y="114"/>
                  </a:lnTo>
                  <a:lnTo>
                    <a:pt x="102" y="87"/>
                  </a:lnTo>
                  <a:lnTo>
                    <a:pt x="93" y="87"/>
                  </a:lnTo>
                  <a:lnTo>
                    <a:pt x="87" y="90"/>
                  </a:lnTo>
                  <a:lnTo>
                    <a:pt x="74" y="96"/>
                  </a:lnTo>
                  <a:lnTo>
                    <a:pt x="64" y="97"/>
                  </a:lnTo>
                  <a:lnTo>
                    <a:pt x="55" y="89"/>
                  </a:lnTo>
                  <a:lnTo>
                    <a:pt x="30" y="89"/>
                  </a:lnTo>
                  <a:lnTo>
                    <a:pt x="14" y="96"/>
                  </a:lnTo>
                  <a:close/>
                </a:path>
              </a:pathLst>
            </a:custGeom>
            <a:solidFill>
              <a:srgbClr val="FFFF80"/>
            </a:solidFill>
            <a:ln w="190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40001" name="Group 72"/>
          <p:cNvGrpSpPr>
            <a:grpSpLocks/>
          </p:cNvGrpSpPr>
          <p:nvPr/>
        </p:nvGrpSpPr>
        <p:grpSpPr bwMode="auto">
          <a:xfrm>
            <a:off x="5445125" y="2289175"/>
            <a:ext cx="788988" cy="1089025"/>
            <a:chOff x="2095" y="1972"/>
            <a:chExt cx="497" cy="686"/>
          </a:xfrm>
        </p:grpSpPr>
        <p:sp>
          <p:nvSpPr>
            <p:cNvPr id="40026" name="Freeform 73"/>
            <p:cNvSpPr>
              <a:spLocks/>
            </p:cNvSpPr>
            <p:nvPr/>
          </p:nvSpPr>
          <p:spPr bwMode="auto">
            <a:xfrm>
              <a:off x="2095" y="1980"/>
              <a:ext cx="497" cy="678"/>
            </a:xfrm>
            <a:custGeom>
              <a:avLst/>
              <a:gdLst>
                <a:gd name="T0" fmla="*/ 162 w 497"/>
                <a:gd name="T1" fmla="*/ 469 h 678"/>
                <a:gd name="T2" fmla="*/ 107 w 497"/>
                <a:gd name="T3" fmla="*/ 500 h 678"/>
                <a:gd name="T4" fmla="*/ 92 w 497"/>
                <a:gd name="T5" fmla="*/ 528 h 678"/>
                <a:gd name="T6" fmla="*/ 124 w 497"/>
                <a:gd name="T7" fmla="*/ 543 h 678"/>
                <a:gd name="T8" fmla="*/ 152 w 497"/>
                <a:gd name="T9" fmla="*/ 554 h 678"/>
                <a:gd name="T10" fmla="*/ 199 w 497"/>
                <a:gd name="T11" fmla="*/ 561 h 678"/>
                <a:gd name="T12" fmla="*/ 168 w 497"/>
                <a:gd name="T13" fmla="*/ 592 h 678"/>
                <a:gd name="T14" fmla="*/ 97 w 497"/>
                <a:gd name="T15" fmla="*/ 576 h 678"/>
                <a:gd name="T16" fmla="*/ 46 w 497"/>
                <a:gd name="T17" fmla="*/ 611 h 678"/>
                <a:gd name="T18" fmla="*/ 2 w 497"/>
                <a:gd name="T19" fmla="*/ 629 h 678"/>
                <a:gd name="T20" fmla="*/ 25 w 497"/>
                <a:gd name="T21" fmla="*/ 644 h 678"/>
                <a:gd name="T22" fmla="*/ 66 w 497"/>
                <a:gd name="T23" fmla="*/ 639 h 678"/>
                <a:gd name="T24" fmla="*/ 121 w 497"/>
                <a:gd name="T25" fmla="*/ 659 h 678"/>
                <a:gd name="T26" fmla="*/ 164 w 497"/>
                <a:gd name="T27" fmla="*/ 627 h 678"/>
                <a:gd name="T28" fmla="*/ 201 w 497"/>
                <a:gd name="T29" fmla="*/ 647 h 678"/>
                <a:gd name="T30" fmla="*/ 254 w 497"/>
                <a:gd name="T31" fmla="*/ 653 h 678"/>
                <a:gd name="T32" fmla="*/ 293 w 497"/>
                <a:gd name="T33" fmla="*/ 650 h 678"/>
                <a:gd name="T34" fmla="*/ 347 w 497"/>
                <a:gd name="T35" fmla="*/ 668 h 678"/>
                <a:gd name="T36" fmla="*/ 392 w 497"/>
                <a:gd name="T37" fmla="*/ 672 h 678"/>
                <a:gd name="T38" fmla="*/ 439 w 497"/>
                <a:gd name="T39" fmla="*/ 659 h 678"/>
                <a:gd name="T40" fmla="*/ 420 w 497"/>
                <a:gd name="T41" fmla="*/ 627 h 678"/>
                <a:gd name="T42" fmla="*/ 421 w 497"/>
                <a:gd name="T43" fmla="*/ 607 h 678"/>
                <a:gd name="T44" fmla="*/ 481 w 497"/>
                <a:gd name="T45" fmla="*/ 576 h 678"/>
                <a:gd name="T46" fmla="*/ 497 w 497"/>
                <a:gd name="T47" fmla="*/ 531 h 678"/>
                <a:gd name="T48" fmla="*/ 455 w 497"/>
                <a:gd name="T49" fmla="*/ 508 h 678"/>
                <a:gd name="T50" fmla="*/ 424 w 497"/>
                <a:gd name="T51" fmla="*/ 506 h 678"/>
                <a:gd name="T52" fmla="*/ 435 w 497"/>
                <a:gd name="T53" fmla="*/ 464 h 678"/>
                <a:gd name="T54" fmla="*/ 435 w 497"/>
                <a:gd name="T55" fmla="*/ 407 h 678"/>
                <a:gd name="T56" fmla="*/ 389 w 497"/>
                <a:gd name="T57" fmla="*/ 340 h 678"/>
                <a:gd name="T58" fmla="*/ 389 w 497"/>
                <a:gd name="T59" fmla="*/ 288 h 678"/>
                <a:gd name="T60" fmla="*/ 375 w 497"/>
                <a:gd name="T61" fmla="*/ 248 h 678"/>
                <a:gd name="T62" fmla="*/ 328 w 497"/>
                <a:gd name="T63" fmla="*/ 226 h 678"/>
                <a:gd name="T64" fmla="*/ 324 w 497"/>
                <a:gd name="T65" fmla="*/ 209 h 678"/>
                <a:gd name="T66" fmla="*/ 365 w 497"/>
                <a:gd name="T67" fmla="*/ 214 h 678"/>
                <a:gd name="T68" fmla="*/ 429 w 497"/>
                <a:gd name="T69" fmla="*/ 150 h 678"/>
                <a:gd name="T70" fmla="*/ 424 w 497"/>
                <a:gd name="T71" fmla="*/ 109 h 678"/>
                <a:gd name="T72" fmla="*/ 365 w 497"/>
                <a:gd name="T73" fmla="*/ 89 h 678"/>
                <a:gd name="T74" fmla="*/ 333 w 497"/>
                <a:gd name="T75" fmla="*/ 91 h 678"/>
                <a:gd name="T76" fmla="*/ 350 w 497"/>
                <a:gd name="T77" fmla="*/ 65 h 678"/>
                <a:gd name="T78" fmla="*/ 414 w 497"/>
                <a:gd name="T79" fmla="*/ 34 h 678"/>
                <a:gd name="T80" fmla="*/ 373 w 497"/>
                <a:gd name="T81" fmla="*/ 12 h 678"/>
                <a:gd name="T82" fmla="*/ 306 w 497"/>
                <a:gd name="T83" fmla="*/ 19 h 678"/>
                <a:gd name="T84" fmla="*/ 274 w 497"/>
                <a:gd name="T85" fmla="*/ 43 h 678"/>
                <a:gd name="T86" fmla="*/ 254 w 497"/>
                <a:gd name="T87" fmla="*/ 76 h 678"/>
                <a:gd name="T88" fmla="*/ 201 w 497"/>
                <a:gd name="T89" fmla="*/ 130 h 678"/>
                <a:gd name="T90" fmla="*/ 235 w 497"/>
                <a:gd name="T91" fmla="*/ 141 h 678"/>
                <a:gd name="T92" fmla="*/ 187 w 497"/>
                <a:gd name="T93" fmla="*/ 209 h 678"/>
                <a:gd name="T94" fmla="*/ 203 w 497"/>
                <a:gd name="T95" fmla="*/ 219 h 678"/>
                <a:gd name="T96" fmla="*/ 234 w 497"/>
                <a:gd name="T97" fmla="*/ 234 h 678"/>
                <a:gd name="T98" fmla="*/ 199 w 497"/>
                <a:gd name="T99" fmla="*/ 275 h 678"/>
                <a:gd name="T100" fmla="*/ 248 w 497"/>
                <a:gd name="T101" fmla="*/ 302 h 678"/>
                <a:gd name="T102" fmla="*/ 279 w 497"/>
                <a:gd name="T103" fmla="*/ 310 h 678"/>
                <a:gd name="T104" fmla="*/ 269 w 497"/>
                <a:gd name="T105" fmla="*/ 369 h 678"/>
                <a:gd name="T106" fmla="*/ 266 w 497"/>
                <a:gd name="T107" fmla="*/ 409 h 678"/>
                <a:gd name="T108" fmla="*/ 244 w 497"/>
                <a:gd name="T109" fmla="*/ 427 h 67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97"/>
                <a:gd name="T166" fmla="*/ 0 h 678"/>
                <a:gd name="T167" fmla="*/ 497 w 497"/>
                <a:gd name="T168" fmla="*/ 678 h 67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97" h="678">
                  <a:moveTo>
                    <a:pt x="149" y="435"/>
                  </a:moveTo>
                  <a:lnTo>
                    <a:pt x="172" y="452"/>
                  </a:lnTo>
                  <a:lnTo>
                    <a:pt x="162" y="469"/>
                  </a:lnTo>
                  <a:lnTo>
                    <a:pt x="148" y="482"/>
                  </a:lnTo>
                  <a:lnTo>
                    <a:pt x="124" y="492"/>
                  </a:lnTo>
                  <a:lnTo>
                    <a:pt x="107" y="500"/>
                  </a:lnTo>
                  <a:lnTo>
                    <a:pt x="88" y="501"/>
                  </a:lnTo>
                  <a:lnTo>
                    <a:pt x="79" y="508"/>
                  </a:lnTo>
                  <a:lnTo>
                    <a:pt x="92" y="528"/>
                  </a:lnTo>
                  <a:lnTo>
                    <a:pt x="116" y="528"/>
                  </a:lnTo>
                  <a:lnTo>
                    <a:pt x="124" y="530"/>
                  </a:lnTo>
                  <a:lnTo>
                    <a:pt x="124" y="543"/>
                  </a:lnTo>
                  <a:lnTo>
                    <a:pt x="137" y="543"/>
                  </a:lnTo>
                  <a:lnTo>
                    <a:pt x="146" y="540"/>
                  </a:lnTo>
                  <a:lnTo>
                    <a:pt x="152" y="554"/>
                  </a:lnTo>
                  <a:lnTo>
                    <a:pt x="164" y="565"/>
                  </a:lnTo>
                  <a:lnTo>
                    <a:pt x="184" y="565"/>
                  </a:lnTo>
                  <a:lnTo>
                    <a:pt x="199" y="561"/>
                  </a:lnTo>
                  <a:lnTo>
                    <a:pt x="212" y="565"/>
                  </a:lnTo>
                  <a:lnTo>
                    <a:pt x="180" y="588"/>
                  </a:lnTo>
                  <a:lnTo>
                    <a:pt x="168" y="592"/>
                  </a:lnTo>
                  <a:lnTo>
                    <a:pt x="152" y="588"/>
                  </a:lnTo>
                  <a:lnTo>
                    <a:pt x="116" y="576"/>
                  </a:lnTo>
                  <a:lnTo>
                    <a:pt x="97" y="576"/>
                  </a:lnTo>
                  <a:lnTo>
                    <a:pt x="79" y="588"/>
                  </a:lnTo>
                  <a:lnTo>
                    <a:pt x="57" y="602"/>
                  </a:lnTo>
                  <a:lnTo>
                    <a:pt x="46" y="611"/>
                  </a:lnTo>
                  <a:lnTo>
                    <a:pt x="31" y="614"/>
                  </a:lnTo>
                  <a:lnTo>
                    <a:pt x="15" y="621"/>
                  </a:lnTo>
                  <a:lnTo>
                    <a:pt x="2" y="629"/>
                  </a:lnTo>
                  <a:lnTo>
                    <a:pt x="0" y="635"/>
                  </a:lnTo>
                  <a:lnTo>
                    <a:pt x="15" y="636"/>
                  </a:lnTo>
                  <a:lnTo>
                    <a:pt x="25" y="644"/>
                  </a:lnTo>
                  <a:lnTo>
                    <a:pt x="38" y="650"/>
                  </a:lnTo>
                  <a:lnTo>
                    <a:pt x="53" y="644"/>
                  </a:lnTo>
                  <a:lnTo>
                    <a:pt x="66" y="639"/>
                  </a:lnTo>
                  <a:lnTo>
                    <a:pt x="79" y="641"/>
                  </a:lnTo>
                  <a:lnTo>
                    <a:pt x="101" y="651"/>
                  </a:lnTo>
                  <a:lnTo>
                    <a:pt x="121" y="659"/>
                  </a:lnTo>
                  <a:lnTo>
                    <a:pt x="134" y="651"/>
                  </a:lnTo>
                  <a:lnTo>
                    <a:pt x="142" y="638"/>
                  </a:lnTo>
                  <a:lnTo>
                    <a:pt x="164" y="627"/>
                  </a:lnTo>
                  <a:lnTo>
                    <a:pt x="178" y="627"/>
                  </a:lnTo>
                  <a:lnTo>
                    <a:pt x="191" y="639"/>
                  </a:lnTo>
                  <a:lnTo>
                    <a:pt x="201" y="647"/>
                  </a:lnTo>
                  <a:lnTo>
                    <a:pt x="218" y="647"/>
                  </a:lnTo>
                  <a:lnTo>
                    <a:pt x="239" y="648"/>
                  </a:lnTo>
                  <a:lnTo>
                    <a:pt x="254" y="653"/>
                  </a:lnTo>
                  <a:lnTo>
                    <a:pt x="269" y="644"/>
                  </a:lnTo>
                  <a:lnTo>
                    <a:pt x="280" y="644"/>
                  </a:lnTo>
                  <a:lnTo>
                    <a:pt x="293" y="650"/>
                  </a:lnTo>
                  <a:lnTo>
                    <a:pt x="306" y="662"/>
                  </a:lnTo>
                  <a:lnTo>
                    <a:pt x="325" y="665"/>
                  </a:lnTo>
                  <a:lnTo>
                    <a:pt x="347" y="668"/>
                  </a:lnTo>
                  <a:lnTo>
                    <a:pt x="362" y="674"/>
                  </a:lnTo>
                  <a:lnTo>
                    <a:pt x="379" y="678"/>
                  </a:lnTo>
                  <a:lnTo>
                    <a:pt x="392" y="672"/>
                  </a:lnTo>
                  <a:lnTo>
                    <a:pt x="411" y="662"/>
                  </a:lnTo>
                  <a:lnTo>
                    <a:pt x="424" y="661"/>
                  </a:lnTo>
                  <a:lnTo>
                    <a:pt x="439" y="659"/>
                  </a:lnTo>
                  <a:lnTo>
                    <a:pt x="452" y="648"/>
                  </a:lnTo>
                  <a:lnTo>
                    <a:pt x="443" y="638"/>
                  </a:lnTo>
                  <a:lnTo>
                    <a:pt x="420" y="627"/>
                  </a:lnTo>
                  <a:lnTo>
                    <a:pt x="411" y="621"/>
                  </a:lnTo>
                  <a:lnTo>
                    <a:pt x="411" y="614"/>
                  </a:lnTo>
                  <a:lnTo>
                    <a:pt x="421" y="607"/>
                  </a:lnTo>
                  <a:lnTo>
                    <a:pt x="439" y="606"/>
                  </a:lnTo>
                  <a:lnTo>
                    <a:pt x="455" y="598"/>
                  </a:lnTo>
                  <a:lnTo>
                    <a:pt x="481" y="576"/>
                  </a:lnTo>
                  <a:lnTo>
                    <a:pt x="493" y="564"/>
                  </a:lnTo>
                  <a:lnTo>
                    <a:pt x="497" y="543"/>
                  </a:lnTo>
                  <a:lnTo>
                    <a:pt x="497" y="531"/>
                  </a:lnTo>
                  <a:lnTo>
                    <a:pt x="486" y="523"/>
                  </a:lnTo>
                  <a:lnTo>
                    <a:pt x="470" y="513"/>
                  </a:lnTo>
                  <a:lnTo>
                    <a:pt x="455" y="508"/>
                  </a:lnTo>
                  <a:lnTo>
                    <a:pt x="439" y="510"/>
                  </a:lnTo>
                  <a:lnTo>
                    <a:pt x="429" y="514"/>
                  </a:lnTo>
                  <a:lnTo>
                    <a:pt x="424" y="506"/>
                  </a:lnTo>
                  <a:lnTo>
                    <a:pt x="433" y="493"/>
                  </a:lnTo>
                  <a:lnTo>
                    <a:pt x="436" y="482"/>
                  </a:lnTo>
                  <a:lnTo>
                    <a:pt x="435" y="464"/>
                  </a:lnTo>
                  <a:lnTo>
                    <a:pt x="433" y="439"/>
                  </a:lnTo>
                  <a:lnTo>
                    <a:pt x="439" y="418"/>
                  </a:lnTo>
                  <a:lnTo>
                    <a:pt x="435" y="407"/>
                  </a:lnTo>
                  <a:lnTo>
                    <a:pt x="424" y="392"/>
                  </a:lnTo>
                  <a:lnTo>
                    <a:pt x="400" y="357"/>
                  </a:lnTo>
                  <a:lnTo>
                    <a:pt x="389" y="340"/>
                  </a:lnTo>
                  <a:lnTo>
                    <a:pt x="385" y="321"/>
                  </a:lnTo>
                  <a:lnTo>
                    <a:pt x="384" y="309"/>
                  </a:lnTo>
                  <a:lnTo>
                    <a:pt x="389" y="288"/>
                  </a:lnTo>
                  <a:lnTo>
                    <a:pt x="389" y="273"/>
                  </a:lnTo>
                  <a:lnTo>
                    <a:pt x="385" y="256"/>
                  </a:lnTo>
                  <a:lnTo>
                    <a:pt x="375" y="248"/>
                  </a:lnTo>
                  <a:lnTo>
                    <a:pt x="356" y="232"/>
                  </a:lnTo>
                  <a:lnTo>
                    <a:pt x="343" y="227"/>
                  </a:lnTo>
                  <a:lnTo>
                    <a:pt x="328" y="226"/>
                  </a:lnTo>
                  <a:lnTo>
                    <a:pt x="318" y="224"/>
                  </a:lnTo>
                  <a:lnTo>
                    <a:pt x="318" y="215"/>
                  </a:lnTo>
                  <a:lnTo>
                    <a:pt x="324" y="209"/>
                  </a:lnTo>
                  <a:lnTo>
                    <a:pt x="340" y="208"/>
                  </a:lnTo>
                  <a:lnTo>
                    <a:pt x="354" y="212"/>
                  </a:lnTo>
                  <a:lnTo>
                    <a:pt x="365" y="214"/>
                  </a:lnTo>
                  <a:lnTo>
                    <a:pt x="370" y="206"/>
                  </a:lnTo>
                  <a:lnTo>
                    <a:pt x="369" y="196"/>
                  </a:lnTo>
                  <a:lnTo>
                    <a:pt x="429" y="150"/>
                  </a:lnTo>
                  <a:lnTo>
                    <a:pt x="439" y="139"/>
                  </a:lnTo>
                  <a:lnTo>
                    <a:pt x="439" y="119"/>
                  </a:lnTo>
                  <a:lnTo>
                    <a:pt x="424" y="109"/>
                  </a:lnTo>
                  <a:lnTo>
                    <a:pt x="407" y="107"/>
                  </a:lnTo>
                  <a:lnTo>
                    <a:pt x="392" y="89"/>
                  </a:lnTo>
                  <a:lnTo>
                    <a:pt x="365" y="89"/>
                  </a:lnTo>
                  <a:lnTo>
                    <a:pt x="338" y="93"/>
                  </a:lnTo>
                  <a:lnTo>
                    <a:pt x="333" y="91"/>
                  </a:lnTo>
                  <a:lnTo>
                    <a:pt x="325" y="83"/>
                  </a:lnTo>
                  <a:lnTo>
                    <a:pt x="338" y="76"/>
                  </a:lnTo>
                  <a:lnTo>
                    <a:pt x="350" y="65"/>
                  </a:lnTo>
                  <a:lnTo>
                    <a:pt x="375" y="47"/>
                  </a:lnTo>
                  <a:lnTo>
                    <a:pt x="395" y="46"/>
                  </a:lnTo>
                  <a:lnTo>
                    <a:pt x="414" y="34"/>
                  </a:lnTo>
                  <a:lnTo>
                    <a:pt x="433" y="22"/>
                  </a:lnTo>
                  <a:lnTo>
                    <a:pt x="391" y="13"/>
                  </a:lnTo>
                  <a:lnTo>
                    <a:pt x="373" y="12"/>
                  </a:lnTo>
                  <a:lnTo>
                    <a:pt x="352" y="10"/>
                  </a:lnTo>
                  <a:lnTo>
                    <a:pt x="328" y="0"/>
                  </a:lnTo>
                  <a:lnTo>
                    <a:pt x="306" y="19"/>
                  </a:lnTo>
                  <a:lnTo>
                    <a:pt x="306" y="30"/>
                  </a:lnTo>
                  <a:lnTo>
                    <a:pt x="295" y="34"/>
                  </a:lnTo>
                  <a:lnTo>
                    <a:pt x="274" y="43"/>
                  </a:lnTo>
                  <a:lnTo>
                    <a:pt x="257" y="49"/>
                  </a:lnTo>
                  <a:lnTo>
                    <a:pt x="257" y="64"/>
                  </a:lnTo>
                  <a:lnTo>
                    <a:pt x="254" y="76"/>
                  </a:lnTo>
                  <a:lnTo>
                    <a:pt x="238" y="95"/>
                  </a:lnTo>
                  <a:lnTo>
                    <a:pt x="212" y="118"/>
                  </a:lnTo>
                  <a:lnTo>
                    <a:pt x="201" y="130"/>
                  </a:lnTo>
                  <a:lnTo>
                    <a:pt x="206" y="138"/>
                  </a:lnTo>
                  <a:lnTo>
                    <a:pt x="234" y="136"/>
                  </a:lnTo>
                  <a:lnTo>
                    <a:pt x="235" y="141"/>
                  </a:lnTo>
                  <a:lnTo>
                    <a:pt x="235" y="150"/>
                  </a:lnTo>
                  <a:lnTo>
                    <a:pt x="199" y="189"/>
                  </a:lnTo>
                  <a:lnTo>
                    <a:pt x="187" y="209"/>
                  </a:lnTo>
                  <a:lnTo>
                    <a:pt x="178" y="227"/>
                  </a:lnTo>
                  <a:lnTo>
                    <a:pt x="187" y="236"/>
                  </a:lnTo>
                  <a:lnTo>
                    <a:pt x="203" y="219"/>
                  </a:lnTo>
                  <a:lnTo>
                    <a:pt x="220" y="200"/>
                  </a:lnTo>
                  <a:lnTo>
                    <a:pt x="232" y="206"/>
                  </a:lnTo>
                  <a:lnTo>
                    <a:pt x="234" y="234"/>
                  </a:lnTo>
                  <a:lnTo>
                    <a:pt x="235" y="252"/>
                  </a:lnTo>
                  <a:lnTo>
                    <a:pt x="213" y="263"/>
                  </a:lnTo>
                  <a:lnTo>
                    <a:pt x="199" y="275"/>
                  </a:lnTo>
                  <a:lnTo>
                    <a:pt x="194" y="285"/>
                  </a:lnTo>
                  <a:lnTo>
                    <a:pt x="223" y="305"/>
                  </a:lnTo>
                  <a:lnTo>
                    <a:pt x="248" y="302"/>
                  </a:lnTo>
                  <a:lnTo>
                    <a:pt x="254" y="312"/>
                  </a:lnTo>
                  <a:lnTo>
                    <a:pt x="280" y="299"/>
                  </a:lnTo>
                  <a:lnTo>
                    <a:pt x="279" y="310"/>
                  </a:lnTo>
                  <a:lnTo>
                    <a:pt x="257" y="332"/>
                  </a:lnTo>
                  <a:lnTo>
                    <a:pt x="266" y="356"/>
                  </a:lnTo>
                  <a:lnTo>
                    <a:pt x="269" y="369"/>
                  </a:lnTo>
                  <a:lnTo>
                    <a:pt x="292" y="370"/>
                  </a:lnTo>
                  <a:lnTo>
                    <a:pt x="293" y="382"/>
                  </a:lnTo>
                  <a:lnTo>
                    <a:pt x="266" y="409"/>
                  </a:lnTo>
                  <a:lnTo>
                    <a:pt x="257" y="405"/>
                  </a:lnTo>
                  <a:lnTo>
                    <a:pt x="247" y="413"/>
                  </a:lnTo>
                  <a:lnTo>
                    <a:pt x="244" y="427"/>
                  </a:lnTo>
                  <a:lnTo>
                    <a:pt x="218" y="415"/>
                  </a:lnTo>
                  <a:lnTo>
                    <a:pt x="149" y="435"/>
                  </a:lnTo>
                  <a:close/>
                </a:path>
              </a:pathLst>
            </a:custGeom>
            <a:solidFill>
              <a:srgbClr val="80FFFF"/>
            </a:solidFill>
            <a:ln w="190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0027" name="Freeform 74"/>
            <p:cNvSpPr>
              <a:spLocks/>
            </p:cNvSpPr>
            <p:nvPr/>
          </p:nvSpPr>
          <p:spPr bwMode="auto">
            <a:xfrm>
              <a:off x="2275" y="2308"/>
              <a:ext cx="40" cy="25"/>
            </a:xfrm>
            <a:custGeom>
              <a:avLst/>
              <a:gdLst>
                <a:gd name="T0" fmla="*/ 21 w 40"/>
                <a:gd name="T1" fmla="*/ 0 h 25"/>
                <a:gd name="T2" fmla="*/ 39 w 40"/>
                <a:gd name="T3" fmla="*/ 3 h 25"/>
                <a:gd name="T4" fmla="*/ 40 w 40"/>
                <a:gd name="T5" fmla="*/ 11 h 25"/>
                <a:gd name="T6" fmla="*/ 21 w 40"/>
                <a:gd name="T7" fmla="*/ 22 h 25"/>
                <a:gd name="T8" fmla="*/ 3 w 40"/>
                <a:gd name="T9" fmla="*/ 25 h 25"/>
                <a:gd name="T10" fmla="*/ 0 w 40"/>
                <a:gd name="T11" fmla="*/ 15 h 25"/>
                <a:gd name="T12" fmla="*/ 21 w 40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25"/>
                <a:gd name="T23" fmla="*/ 40 w 40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25">
                  <a:moveTo>
                    <a:pt x="21" y="0"/>
                  </a:moveTo>
                  <a:lnTo>
                    <a:pt x="39" y="3"/>
                  </a:lnTo>
                  <a:lnTo>
                    <a:pt x="40" y="11"/>
                  </a:lnTo>
                  <a:lnTo>
                    <a:pt x="21" y="22"/>
                  </a:lnTo>
                  <a:lnTo>
                    <a:pt x="3" y="25"/>
                  </a:lnTo>
                  <a:lnTo>
                    <a:pt x="0" y="1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80FFFF"/>
            </a:solidFill>
            <a:ln w="190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0028" name="Freeform 75"/>
            <p:cNvSpPr>
              <a:spLocks/>
            </p:cNvSpPr>
            <p:nvPr/>
          </p:nvSpPr>
          <p:spPr bwMode="auto">
            <a:xfrm>
              <a:off x="2247" y="2149"/>
              <a:ext cx="41" cy="25"/>
            </a:xfrm>
            <a:custGeom>
              <a:avLst/>
              <a:gdLst>
                <a:gd name="T0" fmla="*/ 33 w 41"/>
                <a:gd name="T1" fmla="*/ 0 h 25"/>
                <a:gd name="T2" fmla="*/ 41 w 41"/>
                <a:gd name="T3" fmla="*/ 12 h 25"/>
                <a:gd name="T4" fmla="*/ 20 w 41"/>
                <a:gd name="T5" fmla="*/ 21 h 25"/>
                <a:gd name="T6" fmla="*/ 4 w 41"/>
                <a:gd name="T7" fmla="*/ 25 h 25"/>
                <a:gd name="T8" fmla="*/ 0 w 41"/>
                <a:gd name="T9" fmla="*/ 12 h 25"/>
                <a:gd name="T10" fmla="*/ 7 w 41"/>
                <a:gd name="T11" fmla="*/ 5 h 25"/>
                <a:gd name="T12" fmla="*/ 33 w 41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25"/>
                <a:gd name="T23" fmla="*/ 41 w 41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25">
                  <a:moveTo>
                    <a:pt x="33" y="0"/>
                  </a:moveTo>
                  <a:lnTo>
                    <a:pt x="41" y="12"/>
                  </a:lnTo>
                  <a:lnTo>
                    <a:pt x="20" y="21"/>
                  </a:lnTo>
                  <a:lnTo>
                    <a:pt x="4" y="25"/>
                  </a:lnTo>
                  <a:lnTo>
                    <a:pt x="0" y="12"/>
                  </a:lnTo>
                  <a:lnTo>
                    <a:pt x="7" y="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80FFFF"/>
            </a:solidFill>
            <a:ln w="190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0029" name="Freeform 76"/>
            <p:cNvSpPr>
              <a:spLocks/>
            </p:cNvSpPr>
            <p:nvPr/>
          </p:nvSpPr>
          <p:spPr bwMode="auto">
            <a:xfrm>
              <a:off x="2308" y="2026"/>
              <a:ext cx="23" cy="47"/>
            </a:xfrm>
            <a:custGeom>
              <a:avLst/>
              <a:gdLst>
                <a:gd name="T0" fmla="*/ 9 w 23"/>
                <a:gd name="T1" fmla="*/ 47 h 47"/>
                <a:gd name="T2" fmla="*/ 23 w 23"/>
                <a:gd name="T3" fmla="*/ 35 h 47"/>
                <a:gd name="T4" fmla="*/ 18 w 23"/>
                <a:gd name="T5" fmla="*/ 19 h 47"/>
                <a:gd name="T6" fmla="*/ 13 w 23"/>
                <a:gd name="T7" fmla="*/ 12 h 47"/>
                <a:gd name="T8" fmla="*/ 9 w 23"/>
                <a:gd name="T9" fmla="*/ 0 h 47"/>
                <a:gd name="T10" fmla="*/ 0 w 23"/>
                <a:gd name="T11" fmla="*/ 4 h 47"/>
                <a:gd name="T12" fmla="*/ 5 w 23"/>
                <a:gd name="T13" fmla="*/ 21 h 47"/>
                <a:gd name="T14" fmla="*/ 9 w 23"/>
                <a:gd name="T15" fmla="*/ 47 h 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"/>
                <a:gd name="T25" fmla="*/ 0 h 47"/>
                <a:gd name="T26" fmla="*/ 23 w 23"/>
                <a:gd name="T27" fmla="*/ 47 h 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" h="47">
                  <a:moveTo>
                    <a:pt x="9" y="47"/>
                  </a:moveTo>
                  <a:lnTo>
                    <a:pt x="23" y="35"/>
                  </a:lnTo>
                  <a:lnTo>
                    <a:pt x="18" y="19"/>
                  </a:lnTo>
                  <a:lnTo>
                    <a:pt x="13" y="12"/>
                  </a:lnTo>
                  <a:lnTo>
                    <a:pt x="9" y="0"/>
                  </a:lnTo>
                  <a:lnTo>
                    <a:pt x="0" y="4"/>
                  </a:lnTo>
                  <a:lnTo>
                    <a:pt x="5" y="21"/>
                  </a:lnTo>
                  <a:lnTo>
                    <a:pt x="9" y="47"/>
                  </a:lnTo>
                  <a:close/>
                </a:path>
              </a:pathLst>
            </a:custGeom>
            <a:solidFill>
              <a:srgbClr val="80FFFF"/>
            </a:solidFill>
            <a:ln w="190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0030" name="Freeform 77"/>
            <p:cNvSpPr>
              <a:spLocks/>
            </p:cNvSpPr>
            <p:nvPr/>
          </p:nvSpPr>
          <p:spPr bwMode="auto">
            <a:xfrm>
              <a:off x="2144" y="2211"/>
              <a:ext cx="107" cy="90"/>
            </a:xfrm>
            <a:custGeom>
              <a:avLst/>
              <a:gdLst>
                <a:gd name="T0" fmla="*/ 37 w 107"/>
                <a:gd name="T1" fmla="*/ 0 h 90"/>
                <a:gd name="T2" fmla="*/ 62 w 107"/>
                <a:gd name="T3" fmla="*/ 0 h 90"/>
                <a:gd name="T4" fmla="*/ 80 w 107"/>
                <a:gd name="T5" fmla="*/ 3 h 90"/>
                <a:gd name="T6" fmla="*/ 93 w 107"/>
                <a:gd name="T7" fmla="*/ 18 h 90"/>
                <a:gd name="T8" fmla="*/ 104 w 107"/>
                <a:gd name="T9" fmla="*/ 41 h 90"/>
                <a:gd name="T10" fmla="*/ 107 w 107"/>
                <a:gd name="T11" fmla="*/ 61 h 90"/>
                <a:gd name="T12" fmla="*/ 94 w 107"/>
                <a:gd name="T13" fmla="*/ 71 h 90"/>
                <a:gd name="T14" fmla="*/ 90 w 107"/>
                <a:gd name="T15" fmla="*/ 85 h 90"/>
                <a:gd name="T16" fmla="*/ 78 w 107"/>
                <a:gd name="T17" fmla="*/ 90 h 90"/>
                <a:gd name="T18" fmla="*/ 67 w 107"/>
                <a:gd name="T19" fmla="*/ 78 h 90"/>
                <a:gd name="T20" fmla="*/ 55 w 107"/>
                <a:gd name="T21" fmla="*/ 55 h 90"/>
                <a:gd name="T22" fmla="*/ 48 w 107"/>
                <a:gd name="T23" fmla="*/ 48 h 90"/>
                <a:gd name="T24" fmla="*/ 26 w 107"/>
                <a:gd name="T25" fmla="*/ 45 h 90"/>
                <a:gd name="T26" fmla="*/ 0 w 107"/>
                <a:gd name="T27" fmla="*/ 23 h 90"/>
                <a:gd name="T28" fmla="*/ 37 w 107"/>
                <a:gd name="T29" fmla="*/ 0 h 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7"/>
                <a:gd name="T46" fmla="*/ 0 h 90"/>
                <a:gd name="T47" fmla="*/ 107 w 107"/>
                <a:gd name="T48" fmla="*/ 90 h 9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7" h="90">
                  <a:moveTo>
                    <a:pt x="37" y="0"/>
                  </a:moveTo>
                  <a:lnTo>
                    <a:pt x="62" y="0"/>
                  </a:lnTo>
                  <a:lnTo>
                    <a:pt x="80" y="3"/>
                  </a:lnTo>
                  <a:lnTo>
                    <a:pt x="93" y="18"/>
                  </a:lnTo>
                  <a:lnTo>
                    <a:pt x="104" y="41"/>
                  </a:lnTo>
                  <a:lnTo>
                    <a:pt x="107" y="61"/>
                  </a:lnTo>
                  <a:lnTo>
                    <a:pt x="94" y="71"/>
                  </a:lnTo>
                  <a:lnTo>
                    <a:pt x="90" y="85"/>
                  </a:lnTo>
                  <a:lnTo>
                    <a:pt x="78" y="90"/>
                  </a:lnTo>
                  <a:lnTo>
                    <a:pt x="67" y="78"/>
                  </a:lnTo>
                  <a:lnTo>
                    <a:pt x="55" y="55"/>
                  </a:lnTo>
                  <a:lnTo>
                    <a:pt x="48" y="48"/>
                  </a:lnTo>
                  <a:lnTo>
                    <a:pt x="26" y="45"/>
                  </a:lnTo>
                  <a:lnTo>
                    <a:pt x="0" y="23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80FFFF"/>
            </a:solidFill>
            <a:ln w="190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0031" name="Freeform 78"/>
            <p:cNvSpPr>
              <a:spLocks/>
            </p:cNvSpPr>
            <p:nvPr/>
          </p:nvSpPr>
          <p:spPr bwMode="auto">
            <a:xfrm>
              <a:off x="2301" y="1972"/>
              <a:ext cx="55" cy="33"/>
            </a:xfrm>
            <a:custGeom>
              <a:avLst/>
              <a:gdLst>
                <a:gd name="T0" fmla="*/ 49 w 55"/>
                <a:gd name="T1" fmla="*/ 0 h 33"/>
                <a:gd name="T2" fmla="*/ 55 w 55"/>
                <a:gd name="T3" fmla="*/ 8 h 33"/>
                <a:gd name="T4" fmla="*/ 35 w 55"/>
                <a:gd name="T5" fmla="*/ 18 h 33"/>
                <a:gd name="T6" fmla="*/ 14 w 55"/>
                <a:gd name="T7" fmla="*/ 33 h 33"/>
                <a:gd name="T8" fmla="*/ 3 w 55"/>
                <a:gd name="T9" fmla="*/ 30 h 33"/>
                <a:gd name="T10" fmla="*/ 0 w 55"/>
                <a:gd name="T11" fmla="*/ 12 h 33"/>
                <a:gd name="T12" fmla="*/ 0 w 55"/>
                <a:gd name="T13" fmla="*/ 6 h 33"/>
                <a:gd name="T14" fmla="*/ 33 w 55"/>
                <a:gd name="T15" fmla="*/ 0 h 33"/>
                <a:gd name="T16" fmla="*/ 49 w 55"/>
                <a:gd name="T17" fmla="*/ 0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"/>
                <a:gd name="T28" fmla="*/ 0 h 33"/>
                <a:gd name="T29" fmla="*/ 55 w 55"/>
                <a:gd name="T30" fmla="*/ 33 h 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" h="33">
                  <a:moveTo>
                    <a:pt x="49" y="0"/>
                  </a:moveTo>
                  <a:lnTo>
                    <a:pt x="55" y="8"/>
                  </a:lnTo>
                  <a:lnTo>
                    <a:pt x="35" y="18"/>
                  </a:lnTo>
                  <a:lnTo>
                    <a:pt x="14" y="33"/>
                  </a:lnTo>
                  <a:lnTo>
                    <a:pt x="3" y="30"/>
                  </a:lnTo>
                  <a:lnTo>
                    <a:pt x="0" y="12"/>
                  </a:lnTo>
                  <a:lnTo>
                    <a:pt x="0" y="6"/>
                  </a:lnTo>
                  <a:lnTo>
                    <a:pt x="33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80FFFF"/>
            </a:solidFill>
            <a:ln w="190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40002" name="Group 79"/>
          <p:cNvGrpSpPr>
            <a:grpSpLocks/>
          </p:cNvGrpSpPr>
          <p:nvPr/>
        </p:nvGrpSpPr>
        <p:grpSpPr bwMode="auto">
          <a:xfrm>
            <a:off x="7256463" y="1263650"/>
            <a:ext cx="971550" cy="1717675"/>
            <a:chOff x="3236" y="1326"/>
            <a:chExt cx="612" cy="1082"/>
          </a:xfrm>
        </p:grpSpPr>
        <p:sp>
          <p:nvSpPr>
            <p:cNvPr id="40021" name="Freeform 80"/>
            <p:cNvSpPr>
              <a:spLocks/>
            </p:cNvSpPr>
            <p:nvPr/>
          </p:nvSpPr>
          <p:spPr bwMode="auto">
            <a:xfrm>
              <a:off x="3479" y="2262"/>
              <a:ext cx="41" cy="83"/>
            </a:xfrm>
            <a:custGeom>
              <a:avLst/>
              <a:gdLst>
                <a:gd name="T0" fmla="*/ 41 w 41"/>
                <a:gd name="T1" fmla="*/ 0 h 83"/>
                <a:gd name="T2" fmla="*/ 40 w 41"/>
                <a:gd name="T3" fmla="*/ 28 h 83"/>
                <a:gd name="T4" fmla="*/ 28 w 41"/>
                <a:gd name="T5" fmla="*/ 50 h 83"/>
                <a:gd name="T6" fmla="*/ 9 w 41"/>
                <a:gd name="T7" fmla="*/ 64 h 83"/>
                <a:gd name="T8" fmla="*/ 13 w 41"/>
                <a:gd name="T9" fmla="*/ 79 h 83"/>
                <a:gd name="T10" fmla="*/ 5 w 41"/>
                <a:gd name="T11" fmla="*/ 83 h 83"/>
                <a:gd name="T12" fmla="*/ 0 w 41"/>
                <a:gd name="T13" fmla="*/ 65 h 83"/>
                <a:gd name="T14" fmla="*/ 8 w 41"/>
                <a:gd name="T15" fmla="*/ 52 h 83"/>
                <a:gd name="T16" fmla="*/ 13 w 41"/>
                <a:gd name="T17" fmla="*/ 36 h 83"/>
                <a:gd name="T18" fmla="*/ 41 w 41"/>
                <a:gd name="T19" fmla="*/ 0 h 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"/>
                <a:gd name="T31" fmla="*/ 0 h 83"/>
                <a:gd name="T32" fmla="*/ 41 w 41"/>
                <a:gd name="T33" fmla="*/ 83 h 8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" h="83">
                  <a:moveTo>
                    <a:pt x="41" y="0"/>
                  </a:moveTo>
                  <a:lnTo>
                    <a:pt x="40" y="28"/>
                  </a:lnTo>
                  <a:lnTo>
                    <a:pt x="28" y="50"/>
                  </a:lnTo>
                  <a:lnTo>
                    <a:pt x="9" y="64"/>
                  </a:lnTo>
                  <a:lnTo>
                    <a:pt x="13" y="79"/>
                  </a:lnTo>
                  <a:lnTo>
                    <a:pt x="5" y="83"/>
                  </a:lnTo>
                  <a:lnTo>
                    <a:pt x="0" y="65"/>
                  </a:lnTo>
                  <a:lnTo>
                    <a:pt x="8" y="52"/>
                  </a:lnTo>
                  <a:lnTo>
                    <a:pt x="13" y="36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80FF80"/>
            </a:solidFill>
            <a:ln w="190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0022" name="Freeform 81"/>
            <p:cNvSpPr>
              <a:spLocks/>
            </p:cNvSpPr>
            <p:nvPr/>
          </p:nvSpPr>
          <p:spPr bwMode="auto">
            <a:xfrm>
              <a:off x="3571" y="2223"/>
              <a:ext cx="55" cy="66"/>
            </a:xfrm>
            <a:custGeom>
              <a:avLst/>
              <a:gdLst>
                <a:gd name="T0" fmla="*/ 44 w 55"/>
                <a:gd name="T1" fmla="*/ 0 h 66"/>
                <a:gd name="T2" fmla="*/ 55 w 55"/>
                <a:gd name="T3" fmla="*/ 0 h 66"/>
                <a:gd name="T4" fmla="*/ 41 w 55"/>
                <a:gd name="T5" fmla="*/ 13 h 66"/>
                <a:gd name="T6" fmla="*/ 39 w 55"/>
                <a:gd name="T7" fmla="*/ 24 h 66"/>
                <a:gd name="T8" fmla="*/ 44 w 55"/>
                <a:gd name="T9" fmla="*/ 37 h 66"/>
                <a:gd name="T10" fmla="*/ 29 w 55"/>
                <a:gd name="T11" fmla="*/ 51 h 66"/>
                <a:gd name="T12" fmla="*/ 10 w 55"/>
                <a:gd name="T13" fmla="*/ 66 h 66"/>
                <a:gd name="T14" fmla="*/ 7 w 55"/>
                <a:gd name="T15" fmla="*/ 51 h 66"/>
                <a:gd name="T16" fmla="*/ 0 w 55"/>
                <a:gd name="T17" fmla="*/ 44 h 66"/>
                <a:gd name="T18" fmla="*/ 0 w 55"/>
                <a:gd name="T19" fmla="*/ 32 h 66"/>
                <a:gd name="T20" fmla="*/ 18 w 55"/>
                <a:gd name="T21" fmla="*/ 20 h 66"/>
                <a:gd name="T22" fmla="*/ 44 w 55"/>
                <a:gd name="T23" fmla="*/ 0 h 6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"/>
                <a:gd name="T37" fmla="*/ 0 h 66"/>
                <a:gd name="T38" fmla="*/ 55 w 55"/>
                <a:gd name="T39" fmla="*/ 66 h 6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" h="66">
                  <a:moveTo>
                    <a:pt x="44" y="0"/>
                  </a:moveTo>
                  <a:lnTo>
                    <a:pt x="55" y="0"/>
                  </a:lnTo>
                  <a:lnTo>
                    <a:pt x="41" y="13"/>
                  </a:lnTo>
                  <a:lnTo>
                    <a:pt x="39" y="24"/>
                  </a:lnTo>
                  <a:lnTo>
                    <a:pt x="44" y="37"/>
                  </a:lnTo>
                  <a:lnTo>
                    <a:pt x="29" y="51"/>
                  </a:lnTo>
                  <a:lnTo>
                    <a:pt x="10" y="66"/>
                  </a:lnTo>
                  <a:lnTo>
                    <a:pt x="7" y="51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18" y="2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80FF80"/>
            </a:solidFill>
            <a:ln w="190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grpSp>
          <p:nvGrpSpPr>
            <p:cNvPr id="40023" name="Group 82"/>
            <p:cNvGrpSpPr>
              <a:grpSpLocks/>
            </p:cNvGrpSpPr>
            <p:nvPr/>
          </p:nvGrpSpPr>
          <p:grpSpPr bwMode="auto">
            <a:xfrm>
              <a:off x="3236" y="1326"/>
              <a:ext cx="612" cy="1082"/>
              <a:chOff x="3236" y="1326"/>
              <a:chExt cx="612" cy="1082"/>
            </a:xfrm>
          </p:grpSpPr>
          <p:sp>
            <p:nvSpPr>
              <p:cNvPr id="40024" name="Freeform 83"/>
              <p:cNvSpPr>
                <a:spLocks/>
              </p:cNvSpPr>
              <p:nvPr/>
            </p:nvSpPr>
            <p:spPr bwMode="auto">
              <a:xfrm>
                <a:off x="3236" y="1326"/>
                <a:ext cx="612" cy="1082"/>
              </a:xfrm>
              <a:custGeom>
                <a:avLst/>
                <a:gdLst>
                  <a:gd name="T0" fmla="*/ 481 w 612"/>
                  <a:gd name="T1" fmla="*/ 19 h 1082"/>
                  <a:gd name="T2" fmla="*/ 564 w 612"/>
                  <a:gd name="T3" fmla="*/ 68 h 1082"/>
                  <a:gd name="T4" fmla="*/ 571 w 612"/>
                  <a:gd name="T5" fmla="*/ 108 h 1082"/>
                  <a:gd name="T6" fmla="*/ 591 w 612"/>
                  <a:gd name="T7" fmla="*/ 144 h 1082"/>
                  <a:gd name="T8" fmla="*/ 588 w 612"/>
                  <a:gd name="T9" fmla="*/ 193 h 1082"/>
                  <a:gd name="T10" fmla="*/ 605 w 612"/>
                  <a:gd name="T11" fmla="*/ 226 h 1082"/>
                  <a:gd name="T12" fmla="*/ 600 w 612"/>
                  <a:gd name="T13" fmla="*/ 253 h 1082"/>
                  <a:gd name="T14" fmla="*/ 526 w 612"/>
                  <a:gd name="T15" fmla="*/ 260 h 1082"/>
                  <a:gd name="T16" fmla="*/ 494 w 612"/>
                  <a:gd name="T17" fmla="*/ 301 h 1082"/>
                  <a:gd name="T18" fmla="*/ 485 w 612"/>
                  <a:gd name="T19" fmla="*/ 331 h 1082"/>
                  <a:gd name="T20" fmla="*/ 489 w 612"/>
                  <a:gd name="T21" fmla="*/ 374 h 1082"/>
                  <a:gd name="T22" fmla="*/ 466 w 612"/>
                  <a:gd name="T23" fmla="*/ 415 h 1082"/>
                  <a:gd name="T24" fmla="*/ 396 w 612"/>
                  <a:gd name="T25" fmla="*/ 449 h 1082"/>
                  <a:gd name="T26" fmla="*/ 370 w 612"/>
                  <a:gd name="T27" fmla="*/ 469 h 1082"/>
                  <a:gd name="T28" fmla="*/ 338 w 612"/>
                  <a:gd name="T29" fmla="*/ 519 h 1082"/>
                  <a:gd name="T30" fmla="*/ 328 w 612"/>
                  <a:gd name="T31" fmla="*/ 559 h 1082"/>
                  <a:gd name="T32" fmla="*/ 299 w 612"/>
                  <a:gd name="T33" fmla="*/ 613 h 1082"/>
                  <a:gd name="T34" fmla="*/ 342 w 612"/>
                  <a:gd name="T35" fmla="*/ 685 h 1082"/>
                  <a:gd name="T36" fmla="*/ 374 w 612"/>
                  <a:gd name="T37" fmla="*/ 738 h 1082"/>
                  <a:gd name="T38" fmla="*/ 338 w 612"/>
                  <a:gd name="T39" fmla="*/ 759 h 1082"/>
                  <a:gd name="T40" fmla="*/ 307 w 612"/>
                  <a:gd name="T41" fmla="*/ 762 h 1082"/>
                  <a:gd name="T42" fmla="*/ 237 w 612"/>
                  <a:gd name="T43" fmla="*/ 766 h 1082"/>
                  <a:gd name="T44" fmla="*/ 302 w 612"/>
                  <a:gd name="T45" fmla="*/ 779 h 1082"/>
                  <a:gd name="T46" fmla="*/ 338 w 612"/>
                  <a:gd name="T47" fmla="*/ 796 h 1082"/>
                  <a:gd name="T48" fmla="*/ 315 w 612"/>
                  <a:gd name="T49" fmla="*/ 809 h 1082"/>
                  <a:gd name="T50" fmla="*/ 274 w 612"/>
                  <a:gd name="T51" fmla="*/ 839 h 1082"/>
                  <a:gd name="T52" fmla="*/ 261 w 612"/>
                  <a:gd name="T53" fmla="*/ 869 h 1082"/>
                  <a:gd name="T54" fmla="*/ 245 w 612"/>
                  <a:gd name="T55" fmla="*/ 940 h 1082"/>
                  <a:gd name="T56" fmla="*/ 224 w 612"/>
                  <a:gd name="T57" fmla="*/ 988 h 1082"/>
                  <a:gd name="T58" fmla="*/ 175 w 612"/>
                  <a:gd name="T59" fmla="*/ 1025 h 1082"/>
                  <a:gd name="T60" fmla="*/ 127 w 612"/>
                  <a:gd name="T61" fmla="*/ 1039 h 1082"/>
                  <a:gd name="T62" fmla="*/ 118 w 612"/>
                  <a:gd name="T63" fmla="*/ 1072 h 1082"/>
                  <a:gd name="T64" fmla="*/ 70 w 612"/>
                  <a:gd name="T65" fmla="*/ 1082 h 1082"/>
                  <a:gd name="T66" fmla="*/ 48 w 612"/>
                  <a:gd name="T67" fmla="*/ 1065 h 1082"/>
                  <a:gd name="T68" fmla="*/ 29 w 612"/>
                  <a:gd name="T69" fmla="*/ 1005 h 1082"/>
                  <a:gd name="T70" fmla="*/ 45 w 612"/>
                  <a:gd name="T71" fmla="*/ 992 h 1082"/>
                  <a:gd name="T72" fmla="*/ 48 w 612"/>
                  <a:gd name="T73" fmla="*/ 971 h 1082"/>
                  <a:gd name="T74" fmla="*/ 29 w 612"/>
                  <a:gd name="T75" fmla="*/ 917 h 1082"/>
                  <a:gd name="T76" fmla="*/ 12 w 612"/>
                  <a:gd name="T77" fmla="*/ 873 h 1082"/>
                  <a:gd name="T78" fmla="*/ 0 w 612"/>
                  <a:gd name="T79" fmla="*/ 805 h 1082"/>
                  <a:gd name="T80" fmla="*/ 20 w 612"/>
                  <a:gd name="T81" fmla="*/ 779 h 1082"/>
                  <a:gd name="T82" fmla="*/ 36 w 612"/>
                  <a:gd name="T83" fmla="*/ 712 h 1082"/>
                  <a:gd name="T84" fmla="*/ 77 w 612"/>
                  <a:gd name="T85" fmla="*/ 671 h 1082"/>
                  <a:gd name="T86" fmla="*/ 66 w 612"/>
                  <a:gd name="T87" fmla="*/ 600 h 1082"/>
                  <a:gd name="T88" fmla="*/ 82 w 612"/>
                  <a:gd name="T89" fmla="*/ 566 h 1082"/>
                  <a:gd name="T90" fmla="*/ 74 w 612"/>
                  <a:gd name="T91" fmla="*/ 506 h 1082"/>
                  <a:gd name="T92" fmla="*/ 90 w 612"/>
                  <a:gd name="T93" fmla="*/ 435 h 1082"/>
                  <a:gd name="T94" fmla="*/ 143 w 612"/>
                  <a:gd name="T95" fmla="*/ 388 h 1082"/>
                  <a:gd name="T96" fmla="*/ 192 w 612"/>
                  <a:gd name="T97" fmla="*/ 374 h 1082"/>
                  <a:gd name="T98" fmla="*/ 172 w 612"/>
                  <a:gd name="T99" fmla="*/ 331 h 1082"/>
                  <a:gd name="T100" fmla="*/ 192 w 612"/>
                  <a:gd name="T101" fmla="*/ 293 h 1082"/>
                  <a:gd name="T102" fmla="*/ 204 w 612"/>
                  <a:gd name="T103" fmla="*/ 239 h 1082"/>
                  <a:gd name="T104" fmla="*/ 258 w 612"/>
                  <a:gd name="T105" fmla="*/ 206 h 1082"/>
                  <a:gd name="T106" fmla="*/ 283 w 612"/>
                  <a:gd name="T107" fmla="*/ 162 h 1082"/>
                  <a:gd name="T108" fmla="*/ 320 w 612"/>
                  <a:gd name="T109" fmla="*/ 95 h 1082"/>
                  <a:gd name="T110" fmla="*/ 366 w 612"/>
                  <a:gd name="T111" fmla="*/ 64 h 1082"/>
                  <a:gd name="T112" fmla="*/ 406 w 612"/>
                  <a:gd name="T113" fmla="*/ 39 h 1082"/>
                  <a:gd name="T114" fmla="*/ 457 w 612"/>
                  <a:gd name="T115" fmla="*/ 0 h 108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12"/>
                  <a:gd name="T175" fmla="*/ 0 h 1082"/>
                  <a:gd name="T176" fmla="*/ 612 w 612"/>
                  <a:gd name="T177" fmla="*/ 1082 h 108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12" h="1082">
                    <a:moveTo>
                      <a:pt x="462" y="0"/>
                    </a:moveTo>
                    <a:lnTo>
                      <a:pt x="469" y="4"/>
                    </a:lnTo>
                    <a:lnTo>
                      <a:pt x="481" y="19"/>
                    </a:lnTo>
                    <a:lnTo>
                      <a:pt x="535" y="64"/>
                    </a:lnTo>
                    <a:lnTo>
                      <a:pt x="543" y="53"/>
                    </a:lnTo>
                    <a:lnTo>
                      <a:pt x="564" y="68"/>
                    </a:lnTo>
                    <a:lnTo>
                      <a:pt x="571" y="81"/>
                    </a:lnTo>
                    <a:lnTo>
                      <a:pt x="571" y="92"/>
                    </a:lnTo>
                    <a:lnTo>
                      <a:pt x="571" y="108"/>
                    </a:lnTo>
                    <a:lnTo>
                      <a:pt x="564" y="118"/>
                    </a:lnTo>
                    <a:lnTo>
                      <a:pt x="580" y="132"/>
                    </a:lnTo>
                    <a:lnTo>
                      <a:pt x="591" y="144"/>
                    </a:lnTo>
                    <a:lnTo>
                      <a:pt x="591" y="155"/>
                    </a:lnTo>
                    <a:lnTo>
                      <a:pt x="591" y="172"/>
                    </a:lnTo>
                    <a:lnTo>
                      <a:pt x="588" y="193"/>
                    </a:lnTo>
                    <a:lnTo>
                      <a:pt x="580" y="200"/>
                    </a:lnTo>
                    <a:lnTo>
                      <a:pt x="591" y="209"/>
                    </a:lnTo>
                    <a:lnTo>
                      <a:pt x="605" y="226"/>
                    </a:lnTo>
                    <a:lnTo>
                      <a:pt x="612" y="243"/>
                    </a:lnTo>
                    <a:lnTo>
                      <a:pt x="612" y="249"/>
                    </a:lnTo>
                    <a:lnTo>
                      <a:pt x="600" y="253"/>
                    </a:lnTo>
                    <a:lnTo>
                      <a:pt x="548" y="253"/>
                    </a:lnTo>
                    <a:lnTo>
                      <a:pt x="535" y="253"/>
                    </a:lnTo>
                    <a:lnTo>
                      <a:pt x="526" y="260"/>
                    </a:lnTo>
                    <a:lnTo>
                      <a:pt x="526" y="273"/>
                    </a:lnTo>
                    <a:lnTo>
                      <a:pt x="519" y="283"/>
                    </a:lnTo>
                    <a:lnTo>
                      <a:pt x="494" y="301"/>
                    </a:lnTo>
                    <a:lnTo>
                      <a:pt x="498" y="314"/>
                    </a:lnTo>
                    <a:lnTo>
                      <a:pt x="494" y="324"/>
                    </a:lnTo>
                    <a:lnTo>
                      <a:pt x="485" y="331"/>
                    </a:lnTo>
                    <a:lnTo>
                      <a:pt x="494" y="351"/>
                    </a:lnTo>
                    <a:lnTo>
                      <a:pt x="498" y="364"/>
                    </a:lnTo>
                    <a:lnTo>
                      <a:pt x="489" y="374"/>
                    </a:lnTo>
                    <a:lnTo>
                      <a:pt x="473" y="385"/>
                    </a:lnTo>
                    <a:lnTo>
                      <a:pt x="469" y="398"/>
                    </a:lnTo>
                    <a:lnTo>
                      <a:pt x="466" y="415"/>
                    </a:lnTo>
                    <a:lnTo>
                      <a:pt x="437" y="426"/>
                    </a:lnTo>
                    <a:lnTo>
                      <a:pt x="421" y="435"/>
                    </a:lnTo>
                    <a:lnTo>
                      <a:pt x="396" y="449"/>
                    </a:lnTo>
                    <a:lnTo>
                      <a:pt x="399" y="459"/>
                    </a:lnTo>
                    <a:lnTo>
                      <a:pt x="380" y="463"/>
                    </a:lnTo>
                    <a:lnTo>
                      <a:pt x="370" y="469"/>
                    </a:lnTo>
                    <a:lnTo>
                      <a:pt x="351" y="493"/>
                    </a:lnTo>
                    <a:lnTo>
                      <a:pt x="334" y="503"/>
                    </a:lnTo>
                    <a:lnTo>
                      <a:pt x="338" y="519"/>
                    </a:lnTo>
                    <a:lnTo>
                      <a:pt x="328" y="525"/>
                    </a:lnTo>
                    <a:lnTo>
                      <a:pt x="319" y="533"/>
                    </a:lnTo>
                    <a:lnTo>
                      <a:pt x="328" y="559"/>
                    </a:lnTo>
                    <a:lnTo>
                      <a:pt x="323" y="576"/>
                    </a:lnTo>
                    <a:lnTo>
                      <a:pt x="302" y="587"/>
                    </a:lnTo>
                    <a:lnTo>
                      <a:pt x="299" y="613"/>
                    </a:lnTo>
                    <a:lnTo>
                      <a:pt x="302" y="647"/>
                    </a:lnTo>
                    <a:lnTo>
                      <a:pt x="312" y="664"/>
                    </a:lnTo>
                    <a:lnTo>
                      <a:pt x="342" y="685"/>
                    </a:lnTo>
                    <a:lnTo>
                      <a:pt x="354" y="704"/>
                    </a:lnTo>
                    <a:lnTo>
                      <a:pt x="367" y="725"/>
                    </a:lnTo>
                    <a:lnTo>
                      <a:pt x="374" y="738"/>
                    </a:lnTo>
                    <a:lnTo>
                      <a:pt x="367" y="753"/>
                    </a:lnTo>
                    <a:lnTo>
                      <a:pt x="351" y="762"/>
                    </a:lnTo>
                    <a:lnTo>
                      <a:pt x="338" y="759"/>
                    </a:lnTo>
                    <a:lnTo>
                      <a:pt x="328" y="749"/>
                    </a:lnTo>
                    <a:lnTo>
                      <a:pt x="312" y="753"/>
                    </a:lnTo>
                    <a:lnTo>
                      <a:pt x="307" y="762"/>
                    </a:lnTo>
                    <a:lnTo>
                      <a:pt x="283" y="762"/>
                    </a:lnTo>
                    <a:lnTo>
                      <a:pt x="245" y="759"/>
                    </a:lnTo>
                    <a:lnTo>
                      <a:pt x="237" y="766"/>
                    </a:lnTo>
                    <a:lnTo>
                      <a:pt x="261" y="775"/>
                    </a:lnTo>
                    <a:lnTo>
                      <a:pt x="294" y="766"/>
                    </a:lnTo>
                    <a:lnTo>
                      <a:pt x="302" y="779"/>
                    </a:lnTo>
                    <a:lnTo>
                      <a:pt x="328" y="783"/>
                    </a:lnTo>
                    <a:lnTo>
                      <a:pt x="347" y="789"/>
                    </a:lnTo>
                    <a:lnTo>
                      <a:pt x="338" y="796"/>
                    </a:lnTo>
                    <a:lnTo>
                      <a:pt x="315" y="792"/>
                    </a:lnTo>
                    <a:lnTo>
                      <a:pt x="312" y="799"/>
                    </a:lnTo>
                    <a:lnTo>
                      <a:pt x="315" y="809"/>
                    </a:lnTo>
                    <a:lnTo>
                      <a:pt x="302" y="823"/>
                    </a:lnTo>
                    <a:lnTo>
                      <a:pt x="283" y="835"/>
                    </a:lnTo>
                    <a:lnTo>
                      <a:pt x="274" y="839"/>
                    </a:lnTo>
                    <a:lnTo>
                      <a:pt x="265" y="843"/>
                    </a:lnTo>
                    <a:lnTo>
                      <a:pt x="271" y="860"/>
                    </a:lnTo>
                    <a:lnTo>
                      <a:pt x="261" y="869"/>
                    </a:lnTo>
                    <a:lnTo>
                      <a:pt x="249" y="891"/>
                    </a:lnTo>
                    <a:lnTo>
                      <a:pt x="253" y="910"/>
                    </a:lnTo>
                    <a:lnTo>
                      <a:pt x="245" y="940"/>
                    </a:lnTo>
                    <a:lnTo>
                      <a:pt x="237" y="954"/>
                    </a:lnTo>
                    <a:lnTo>
                      <a:pt x="237" y="975"/>
                    </a:lnTo>
                    <a:lnTo>
                      <a:pt x="224" y="988"/>
                    </a:lnTo>
                    <a:lnTo>
                      <a:pt x="208" y="1012"/>
                    </a:lnTo>
                    <a:lnTo>
                      <a:pt x="204" y="1029"/>
                    </a:lnTo>
                    <a:lnTo>
                      <a:pt x="175" y="1025"/>
                    </a:lnTo>
                    <a:lnTo>
                      <a:pt x="147" y="1025"/>
                    </a:lnTo>
                    <a:lnTo>
                      <a:pt x="143" y="1035"/>
                    </a:lnTo>
                    <a:lnTo>
                      <a:pt x="127" y="1039"/>
                    </a:lnTo>
                    <a:lnTo>
                      <a:pt x="118" y="1042"/>
                    </a:lnTo>
                    <a:lnTo>
                      <a:pt x="122" y="1054"/>
                    </a:lnTo>
                    <a:lnTo>
                      <a:pt x="118" y="1072"/>
                    </a:lnTo>
                    <a:lnTo>
                      <a:pt x="98" y="1082"/>
                    </a:lnTo>
                    <a:lnTo>
                      <a:pt x="86" y="1072"/>
                    </a:lnTo>
                    <a:lnTo>
                      <a:pt x="70" y="1082"/>
                    </a:lnTo>
                    <a:lnTo>
                      <a:pt x="48" y="1082"/>
                    </a:lnTo>
                    <a:lnTo>
                      <a:pt x="41" y="1072"/>
                    </a:lnTo>
                    <a:lnTo>
                      <a:pt x="48" y="1065"/>
                    </a:lnTo>
                    <a:lnTo>
                      <a:pt x="52" y="1046"/>
                    </a:lnTo>
                    <a:lnTo>
                      <a:pt x="36" y="1019"/>
                    </a:lnTo>
                    <a:lnTo>
                      <a:pt x="29" y="1005"/>
                    </a:lnTo>
                    <a:lnTo>
                      <a:pt x="34" y="998"/>
                    </a:lnTo>
                    <a:lnTo>
                      <a:pt x="41" y="998"/>
                    </a:lnTo>
                    <a:lnTo>
                      <a:pt x="45" y="992"/>
                    </a:lnTo>
                    <a:lnTo>
                      <a:pt x="48" y="985"/>
                    </a:lnTo>
                    <a:lnTo>
                      <a:pt x="52" y="978"/>
                    </a:lnTo>
                    <a:lnTo>
                      <a:pt x="48" y="971"/>
                    </a:lnTo>
                    <a:lnTo>
                      <a:pt x="41" y="958"/>
                    </a:lnTo>
                    <a:lnTo>
                      <a:pt x="25" y="938"/>
                    </a:lnTo>
                    <a:lnTo>
                      <a:pt x="29" y="917"/>
                    </a:lnTo>
                    <a:lnTo>
                      <a:pt x="16" y="900"/>
                    </a:lnTo>
                    <a:lnTo>
                      <a:pt x="4" y="891"/>
                    </a:lnTo>
                    <a:lnTo>
                      <a:pt x="12" y="873"/>
                    </a:lnTo>
                    <a:lnTo>
                      <a:pt x="20" y="839"/>
                    </a:lnTo>
                    <a:lnTo>
                      <a:pt x="4" y="823"/>
                    </a:lnTo>
                    <a:lnTo>
                      <a:pt x="0" y="805"/>
                    </a:lnTo>
                    <a:lnTo>
                      <a:pt x="0" y="796"/>
                    </a:lnTo>
                    <a:lnTo>
                      <a:pt x="7" y="775"/>
                    </a:lnTo>
                    <a:lnTo>
                      <a:pt x="20" y="779"/>
                    </a:lnTo>
                    <a:lnTo>
                      <a:pt x="34" y="753"/>
                    </a:lnTo>
                    <a:lnTo>
                      <a:pt x="34" y="721"/>
                    </a:lnTo>
                    <a:lnTo>
                      <a:pt x="36" y="712"/>
                    </a:lnTo>
                    <a:lnTo>
                      <a:pt x="52" y="701"/>
                    </a:lnTo>
                    <a:lnTo>
                      <a:pt x="77" y="688"/>
                    </a:lnTo>
                    <a:lnTo>
                      <a:pt x="77" y="671"/>
                    </a:lnTo>
                    <a:lnTo>
                      <a:pt x="74" y="620"/>
                    </a:lnTo>
                    <a:lnTo>
                      <a:pt x="66" y="613"/>
                    </a:lnTo>
                    <a:lnTo>
                      <a:pt x="66" y="600"/>
                    </a:lnTo>
                    <a:lnTo>
                      <a:pt x="86" y="593"/>
                    </a:lnTo>
                    <a:lnTo>
                      <a:pt x="93" y="587"/>
                    </a:lnTo>
                    <a:lnTo>
                      <a:pt x="82" y="566"/>
                    </a:lnTo>
                    <a:lnTo>
                      <a:pt x="66" y="546"/>
                    </a:lnTo>
                    <a:lnTo>
                      <a:pt x="70" y="523"/>
                    </a:lnTo>
                    <a:lnTo>
                      <a:pt x="74" y="506"/>
                    </a:lnTo>
                    <a:lnTo>
                      <a:pt x="90" y="476"/>
                    </a:lnTo>
                    <a:lnTo>
                      <a:pt x="90" y="463"/>
                    </a:lnTo>
                    <a:lnTo>
                      <a:pt x="90" y="435"/>
                    </a:lnTo>
                    <a:lnTo>
                      <a:pt x="102" y="411"/>
                    </a:lnTo>
                    <a:lnTo>
                      <a:pt x="122" y="398"/>
                    </a:lnTo>
                    <a:lnTo>
                      <a:pt x="143" y="388"/>
                    </a:lnTo>
                    <a:lnTo>
                      <a:pt x="163" y="392"/>
                    </a:lnTo>
                    <a:lnTo>
                      <a:pt x="184" y="398"/>
                    </a:lnTo>
                    <a:lnTo>
                      <a:pt x="192" y="374"/>
                    </a:lnTo>
                    <a:lnTo>
                      <a:pt x="184" y="354"/>
                    </a:lnTo>
                    <a:lnTo>
                      <a:pt x="175" y="340"/>
                    </a:lnTo>
                    <a:lnTo>
                      <a:pt x="172" y="331"/>
                    </a:lnTo>
                    <a:lnTo>
                      <a:pt x="175" y="320"/>
                    </a:lnTo>
                    <a:lnTo>
                      <a:pt x="188" y="316"/>
                    </a:lnTo>
                    <a:lnTo>
                      <a:pt x="192" y="293"/>
                    </a:lnTo>
                    <a:lnTo>
                      <a:pt x="201" y="273"/>
                    </a:lnTo>
                    <a:lnTo>
                      <a:pt x="204" y="256"/>
                    </a:lnTo>
                    <a:lnTo>
                      <a:pt x="204" y="239"/>
                    </a:lnTo>
                    <a:lnTo>
                      <a:pt x="216" y="223"/>
                    </a:lnTo>
                    <a:lnTo>
                      <a:pt x="242" y="209"/>
                    </a:lnTo>
                    <a:lnTo>
                      <a:pt x="258" y="206"/>
                    </a:lnTo>
                    <a:lnTo>
                      <a:pt x="258" y="189"/>
                    </a:lnTo>
                    <a:lnTo>
                      <a:pt x="265" y="178"/>
                    </a:lnTo>
                    <a:lnTo>
                      <a:pt x="283" y="162"/>
                    </a:lnTo>
                    <a:lnTo>
                      <a:pt x="299" y="152"/>
                    </a:lnTo>
                    <a:lnTo>
                      <a:pt x="290" y="123"/>
                    </a:lnTo>
                    <a:lnTo>
                      <a:pt x="320" y="95"/>
                    </a:lnTo>
                    <a:lnTo>
                      <a:pt x="328" y="83"/>
                    </a:lnTo>
                    <a:lnTo>
                      <a:pt x="351" y="80"/>
                    </a:lnTo>
                    <a:lnTo>
                      <a:pt x="366" y="64"/>
                    </a:lnTo>
                    <a:lnTo>
                      <a:pt x="366" y="53"/>
                    </a:lnTo>
                    <a:lnTo>
                      <a:pt x="380" y="42"/>
                    </a:lnTo>
                    <a:lnTo>
                      <a:pt x="406" y="39"/>
                    </a:lnTo>
                    <a:lnTo>
                      <a:pt x="437" y="39"/>
                    </a:lnTo>
                    <a:lnTo>
                      <a:pt x="462" y="19"/>
                    </a:lnTo>
                    <a:lnTo>
                      <a:pt x="457" y="0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rgbClr val="80F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0025" name="Freeform 84"/>
              <p:cNvSpPr>
                <a:spLocks/>
              </p:cNvSpPr>
              <p:nvPr/>
            </p:nvSpPr>
            <p:spPr bwMode="auto">
              <a:xfrm>
                <a:off x="3236" y="1326"/>
                <a:ext cx="612" cy="1082"/>
              </a:xfrm>
              <a:custGeom>
                <a:avLst/>
                <a:gdLst>
                  <a:gd name="T0" fmla="*/ 481 w 612"/>
                  <a:gd name="T1" fmla="*/ 19 h 1082"/>
                  <a:gd name="T2" fmla="*/ 564 w 612"/>
                  <a:gd name="T3" fmla="*/ 68 h 1082"/>
                  <a:gd name="T4" fmla="*/ 571 w 612"/>
                  <a:gd name="T5" fmla="*/ 108 h 1082"/>
                  <a:gd name="T6" fmla="*/ 591 w 612"/>
                  <a:gd name="T7" fmla="*/ 144 h 1082"/>
                  <a:gd name="T8" fmla="*/ 588 w 612"/>
                  <a:gd name="T9" fmla="*/ 193 h 1082"/>
                  <a:gd name="T10" fmla="*/ 605 w 612"/>
                  <a:gd name="T11" fmla="*/ 226 h 1082"/>
                  <a:gd name="T12" fmla="*/ 600 w 612"/>
                  <a:gd name="T13" fmla="*/ 253 h 1082"/>
                  <a:gd name="T14" fmla="*/ 526 w 612"/>
                  <a:gd name="T15" fmla="*/ 260 h 1082"/>
                  <a:gd name="T16" fmla="*/ 494 w 612"/>
                  <a:gd name="T17" fmla="*/ 301 h 1082"/>
                  <a:gd name="T18" fmla="*/ 485 w 612"/>
                  <a:gd name="T19" fmla="*/ 331 h 1082"/>
                  <a:gd name="T20" fmla="*/ 489 w 612"/>
                  <a:gd name="T21" fmla="*/ 374 h 1082"/>
                  <a:gd name="T22" fmla="*/ 466 w 612"/>
                  <a:gd name="T23" fmla="*/ 415 h 1082"/>
                  <a:gd name="T24" fmla="*/ 396 w 612"/>
                  <a:gd name="T25" fmla="*/ 449 h 1082"/>
                  <a:gd name="T26" fmla="*/ 370 w 612"/>
                  <a:gd name="T27" fmla="*/ 469 h 1082"/>
                  <a:gd name="T28" fmla="*/ 338 w 612"/>
                  <a:gd name="T29" fmla="*/ 519 h 1082"/>
                  <a:gd name="T30" fmla="*/ 328 w 612"/>
                  <a:gd name="T31" fmla="*/ 559 h 1082"/>
                  <a:gd name="T32" fmla="*/ 299 w 612"/>
                  <a:gd name="T33" fmla="*/ 613 h 1082"/>
                  <a:gd name="T34" fmla="*/ 342 w 612"/>
                  <a:gd name="T35" fmla="*/ 685 h 1082"/>
                  <a:gd name="T36" fmla="*/ 374 w 612"/>
                  <a:gd name="T37" fmla="*/ 738 h 1082"/>
                  <a:gd name="T38" fmla="*/ 338 w 612"/>
                  <a:gd name="T39" fmla="*/ 759 h 1082"/>
                  <a:gd name="T40" fmla="*/ 307 w 612"/>
                  <a:gd name="T41" fmla="*/ 762 h 1082"/>
                  <a:gd name="T42" fmla="*/ 237 w 612"/>
                  <a:gd name="T43" fmla="*/ 766 h 1082"/>
                  <a:gd name="T44" fmla="*/ 302 w 612"/>
                  <a:gd name="T45" fmla="*/ 779 h 1082"/>
                  <a:gd name="T46" fmla="*/ 338 w 612"/>
                  <a:gd name="T47" fmla="*/ 796 h 1082"/>
                  <a:gd name="T48" fmla="*/ 315 w 612"/>
                  <a:gd name="T49" fmla="*/ 809 h 1082"/>
                  <a:gd name="T50" fmla="*/ 274 w 612"/>
                  <a:gd name="T51" fmla="*/ 839 h 1082"/>
                  <a:gd name="T52" fmla="*/ 261 w 612"/>
                  <a:gd name="T53" fmla="*/ 869 h 1082"/>
                  <a:gd name="T54" fmla="*/ 245 w 612"/>
                  <a:gd name="T55" fmla="*/ 940 h 1082"/>
                  <a:gd name="T56" fmla="*/ 224 w 612"/>
                  <a:gd name="T57" fmla="*/ 988 h 1082"/>
                  <a:gd name="T58" fmla="*/ 175 w 612"/>
                  <a:gd name="T59" fmla="*/ 1025 h 1082"/>
                  <a:gd name="T60" fmla="*/ 127 w 612"/>
                  <a:gd name="T61" fmla="*/ 1039 h 1082"/>
                  <a:gd name="T62" fmla="*/ 118 w 612"/>
                  <a:gd name="T63" fmla="*/ 1072 h 1082"/>
                  <a:gd name="T64" fmla="*/ 70 w 612"/>
                  <a:gd name="T65" fmla="*/ 1082 h 1082"/>
                  <a:gd name="T66" fmla="*/ 48 w 612"/>
                  <a:gd name="T67" fmla="*/ 1065 h 1082"/>
                  <a:gd name="T68" fmla="*/ 29 w 612"/>
                  <a:gd name="T69" fmla="*/ 1005 h 1082"/>
                  <a:gd name="T70" fmla="*/ 45 w 612"/>
                  <a:gd name="T71" fmla="*/ 992 h 1082"/>
                  <a:gd name="T72" fmla="*/ 48 w 612"/>
                  <a:gd name="T73" fmla="*/ 971 h 1082"/>
                  <a:gd name="T74" fmla="*/ 29 w 612"/>
                  <a:gd name="T75" fmla="*/ 917 h 1082"/>
                  <a:gd name="T76" fmla="*/ 12 w 612"/>
                  <a:gd name="T77" fmla="*/ 873 h 1082"/>
                  <a:gd name="T78" fmla="*/ 0 w 612"/>
                  <a:gd name="T79" fmla="*/ 805 h 1082"/>
                  <a:gd name="T80" fmla="*/ 20 w 612"/>
                  <a:gd name="T81" fmla="*/ 779 h 1082"/>
                  <a:gd name="T82" fmla="*/ 36 w 612"/>
                  <a:gd name="T83" fmla="*/ 712 h 1082"/>
                  <a:gd name="T84" fmla="*/ 77 w 612"/>
                  <a:gd name="T85" fmla="*/ 671 h 1082"/>
                  <a:gd name="T86" fmla="*/ 66 w 612"/>
                  <a:gd name="T87" fmla="*/ 600 h 1082"/>
                  <a:gd name="T88" fmla="*/ 82 w 612"/>
                  <a:gd name="T89" fmla="*/ 566 h 1082"/>
                  <a:gd name="T90" fmla="*/ 74 w 612"/>
                  <a:gd name="T91" fmla="*/ 506 h 1082"/>
                  <a:gd name="T92" fmla="*/ 90 w 612"/>
                  <a:gd name="T93" fmla="*/ 435 h 1082"/>
                  <a:gd name="T94" fmla="*/ 143 w 612"/>
                  <a:gd name="T95" fmla="*/ 388 h 1082"/>
                  <a:gd name="T96" fmla="*/ 192 w 612"/>
                  <a:gd name="T97" fmla="*/ 374 h 1082"/>
                  <a:gd name="T98" fmla="*/ 172 w 612"/>
                  <a:gd name="T99" fmla="*/ 331 h 1082"/>
                  <a:gd name="T100" fmla="*/ 192 w 612"/>
                  <a:gd name="T101" fmla="*/ 293 h 1082"/>
                  <a:gd name="T102" fmla="*/ 204 w 612"/>
                  <a:gd name="T103" fmla="*/ 239 h 1082"/>
                  <a:gd name="T104" fmla="*/ 258 w 612"/>
                  <a:gd name="T105" fmla="*/ 206 h 1082"/>
                  <a:gd name="T106" fmla="*/ 283 w 612"/>
                  <a:gd name="T107" fmla="*/ 162 h 1082"/>
                  <a:gd name="T108" fmla="*/ 320 w 612"/>
                  <a:gd name="T109" fmla="*/ 95 h 1082"/>
                  <a:gd name="T110" fmla="*/ 366 w 612"/>
                  <a:gd name="T111" fmla="*/ 64 h 1082"/>
                  <a:gd name="T112" fmla="*/ 406 w 612"/>
                  <a:gd name="T113" fmla="*/ 39 h 1082"/>
                  <a:gd name="T114" fmla="*/ 457 w 612"/>
                  <a:gd name="T115" fmla="*/ 0 h 108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12"/>
                  <a:gd name="T175" fmla="*/ 0 h 1082"/>
                  <a:gd name="T176" fmla="*/ 612 w 612"/>
                  <a:gd name="T177" fmla="*/ 1082 h 108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12" h="1082">
                    <a:moveTo>
                      <a:pt x="462" y="0"/>
                    </a:moveTo>
                    <a:lnTo>
                      <a:pt x="469" y="4"/>
                    </a:lnTo>
                    <a:lnTo>
                      <a:pt x="481" y="19"/>
                    </a:lnTo>
                    <a:lnTo>
                      <a:pt x="535" y="64"/>
                    </a:lnTo>
                    <a:lnTo>
                      <a:pt x="543" y="53"/>
                    </a:lnTo>
                    <a:lnTo>
                      <a:pt x="564" y="68"/>
                    </a:lnTo>
                    <a:lnTo>
                      <a:pt x="571" y="81"/>
                    </a:lnTo>
                    <a:lnTo>
                      <a:pt x="571" y="92"/>
                    </a:lnTo>
                    <a:lnTo>
                      <a:pt x="571" y="108"/>
                    </a:lnTo>
                    <a:lnTo>
                      <a:pt x="564" y="118"/>
                    </a:lnTo>
                    <a:lnTo>
                      <a:pt x="580" y="132"/>
                    </a:lnTo>
                    <a:lnTo>
                      <a:pt x="591" y="144"/>
                    </a:lnTo>
                    <a:lnTo>
                      <a:pt x="591" y="155"/>
                    </a:lnTo>
                    <a:lnTo>
                      <a:pt x="591" y="172"/>
                    </a:lnTo>
                    <a:lnTo>
                      <a:pt x="588" y="193"/>
                    </a:lnTo>
                    <a:lnTo>
                      <a:pt x="580" y="200"/>
                    </a:lnTo>
                    <a:lnTo>
                      <a:pt x="591" y="209"/>
                    </a:lnTo>
                    <a:lnTo>
                      <a:pt x="605" y="226"/>
                    </a:lnTo>
                    <a:lnTo>
                      <a:pt x="612" y="243"/>
                    </a:lnTo>
                    <a:lnTo>
                      <a:pt x="612" y="249"/>
                    </a:lnTo>
                    <a:lnTo>
                      <a:pt x="600" y="253"/>
                    </a:lnTo>
                    <a:lnTo>
                      <a:pt x="548" y="253"/>
                    </a:lnTo>
                    <a:lnTo>
                      <a:pt x="535" y="253"/>
                    </a:lnTo>
                    <a:lnTo>
                      <a:pt x="526" y="260"/>
                    </a:lnTo>
                    <a:lnTo>
                      <a:pt x="526" y="273"/>
                    </a:lnTo>
                    <a:lnTo>
                      <a:pt x="519" y="283"/>
                    </a:lnTo>
                    <a:lnTo>
                      <a:pt x="494" y="301"/>
                    </a:lnTo>
                    <a:lnTo>
                      <a:pt x="498" y="314"/>
                    </a:lnTo>
                    <a:lnTo>
                      <a:pt x="494" y="324"/>
                    </a:lnTo>
                    <a:lnTo>
                      <a:pt x="485" y="331"/>
                    </a:lnTo>
                    <a:lnTo>
                      <a:pt x="494" y="351"/>
                    </a:lnTo>
                    <a:lnTo>
                      <a:pt x="498" y="364"/>
                    </a:lnTo>
                    <a:lnTo>
                      <a:pt x="489" y="374"/>
                    </a:lnTo>
                    <a:lnTo>
                      <a:pt x="473" y="385"/>
                    </a:lnTo>
                    <a:lnTo>
                      <a:pt x="469" y="398"/>
                    </a:lnTo>
                    <a:lnTo>
                      <a:pt x="466" y="415"/>
                    </a:lnTo>
                    <a:lnTo>
                      <a:pt x="437" y="426"/>
                    </a:lnTo>
                    <a:lnTo>
                      <a:pt x="421" y="435"/>
                    </a:lnTo>
                    <a:lnTo>
                      <a:pt x="396" y="449"/>
                    </a:lnTo>
                    <a:lnTo>
                      <a:pt x="399" y="459"/>
                    </a:lnTo>
                    <a:lnTo>
                      <a:pt x="380" y="463"/>
                    </a:lnTo>
                    <a:lnTo>
                      <a:pt x="370" y="469"/>
                    </a:lnTo>
                    <a:lnTo>
                      <a:pt x="351" y="493"/>
                    </a:lnTo>
                    <a:lnTo>
                      <a:pt x="334" y="503"/>
                    </a:lnTo>
                    <a:lnTo>
                      <a:pt x="338" y="519"/>
                    </a:lnTo>
                    <a:lnTo>
                      <a:pt x="328" y="525"/>
                    </a:lnTo>
                    <a:lnTo>
                      <a:pt x="319" y="533"/>
                    </a:lnTo>
                    <a:lnTo>
                      <a:pt x="328" y="559"/>
                    </a:lnTo>
                    <a:lnTo>
                      <a:pt x="323" y="576"/>
                    </a:lnTo>
                    <a:lnTo>
                      <a:pt x="302" y="587"/>
                    </a:lnTo>
                    <a:lnTo>
                      <a:pt x="299" y="613"/>
                    </a:lnTo>
                    <a:lnTo>
                      <a:pt x="302" y="647"/>
                    </a:lnTo>
                    <a:lnTo>
                      <a:pt x="312" y="664"/>
                    </a:lnTo>
                    <a:lnTo>
                      <a:pt x="342" y="685"/>
                    </a:lnTo>
                    <a:lnTo>
                      <a:pt x="354" y="704"/>
                    </a:lnTo>
                    <a:lnTo>
                      <a:pt x="367" y="725"/>
                    </a:lnTo>
                    <a:lnTo>
                      <a:pt x="374" y="738"/>
                    </a:lnTo>
                    <a:lnTo>
                      <a:pt x="367" y="753"/>
                    </a:lnTo>
                    <a:lnTo>
                      <a:pt x="351" y="762"/>
                    </a:lnTo>
                    <a:lnTo>
                      <a:pt x="338" y="759"/>
                    </a:lnTo>
                    <a:lnTo>
                      <a:pt x="328" y="749"/>
                    </a:lnTo>
                    <a:lnTo>
                      <a:pt x="312" y="753"/>
                    </a:lnTo>
                    <a:lnTo>
                      <a:pt x="307" y="762"/>
                    </a:lnTo>
                    <a:lnTo>
                      <a:pt x="283" y="762"/>
                    </a:lnTo>
                    <a:lnTo>
                      <a:pt x="245" y="759"/>
                    </a:lnTo>
                    <a:lnTo>
                      <a:pt x="237" y="766"/>
                    </a:lnTo>
                    <a:lnTo>
                      <a:pt x="261" y="775"/>
                    </a:lnTo>
                    <a:lnTo>
                      <a:pt x="294" y="766"/>
                    </a:lnTo>
                    <a:lnTo>
                      <a:pt x="302" y="779"/>
                    </a:lnTo>
                    <a:lnTo>
                      <a:pt x="328" y="783"/>
                    </a:lnTo>
                    <a:lnTo>
                      <a:pt x="347" y="789"/>
                    </a:lnTo>
                    <a:lnTo>
                      <a:pt x="338" y="796"/>
                    </a:lnTo>
                    <a:lnTo>
                      <a:pt x="315" y="792"/>
                    </a:lnTo>
                    <a:lnTo>
                      <a:pt x="312" y="799"/>
                    </a:lnTo>
                    <a:lnTo>
                      <a:pt x="315" y="809"/>
                    </a:lnTo>
                    <a:lnTo>
                      <a:pt x="302" y="823"/>
                    </a:lnTo>
                    <a:lnTo>
                      <a:pt x="283" y="835"/>
                    </a:lnTo>
                    <a:lnTo>
                      <a:pt x="274" y="839"/>
                    </a:lnTo>
                    <a:lnTo>
                      <a:pt x="265" y="843"/>
                    </a:lnTo>
                    <a:lnTo>
                      <a:pt x="271" y="860"/>
                    </a:lnTo>
                    <a:lnTo>
                      <a:pt x="261" y="869"/>
                    </a:lnTo>
                    <a:lnTo>
                      <a:pt x="249" y="891"/>
                    </a:lnTo>
                    <a:lnTo>
                      <a:pt x="253" y="910"/>
                    </a:lnTo>
                    <a:lnTo>
                      <a:pt x="245" y="940"/>
                    </a:lnTo>
                    <a:lnTo>
                      <a:pt x="237" y="954"/>
                    </a:lnTo>
                    <a:lnTo>
                      <a:pt x="237" y="975"/>
                    </a:lnTo>
                    <a:lnTo>
                      <a:pt x="224" y="988"/>
                    </a:lnTo>
                    <a:lnTo>
                      <a:pt x="208" y="1012"/>
                    </a:lnTo>
                    <a:lnTo>
                      <a:pt x="204" y="1029"/>
                    </a:lnTo>
                    <a:lnTo>
                      <a:pt x="175" y="1025"/>
                    </a:lnTo>
                    <a:lnTo>
                      <a:pt x="147" y="1025"/>
                    </a:lnTo>
                    <a:lnTo>
                      <a:pt x="143" y="1035"/>
                    </a:lnTo>
                    <a:lnTo>
                      <a:pt x="127" y="1039"/>
                    </a:lnTo>
                    <a:lnTo>
                      <a:pt x="118" y="1042"/>
                    </a:lnTo>
                    <a:lnTo>
                      <a:pt x="122" y="1054"/>
                    </a:lnTo>
                    <a:lnTo>
                      <a:pt x="118" y="1072"/>
                    </a:lnTo>
                    <a:lnTo>
                      <a:pt x="98" y="1082"/>
                    </a:lnTo>
                    <a:lnTo>
                      <a:pt x="86" y="1072"/>
                    </a:lnTo>
                    <a:lnTo>
                      <a:pt x="70" y="1082"/>
                    </a:lnTo>
                    <a:lnTo>
                      <a:pt x="48" y="1082"/>
                    </a:lnTo>
                    <a:lnTo>
                      <a:pt x="41" y="1072"/>
                    </a:lnTo>
                    <a:lnTo>
                      <a:pt x="48" y="1065"/>
                    </a:lnTo>
                    <a:lnTo>
                      <a:pt x="52" y="1046"/>
                    </a:lnTo>
                    <a:lnTo>
                      <a:pt x="36" y="1019"/>
                    </a:lnTo>
                    <a:lnTo>
                      <a:pt x="29" y="1005"/>
                    </a:lnTo>
                    <a:lnTo>
                      <a:pt x="34" y="998"/>
                    </a:lnTo>
                    <a:lnTo>
                      <a:pt x="41" y="998"/>
                    </a:lnTo>
                    <a:lnTo>
                      <a:pt x="45" y="992"/>
                    </a:lnTo>
                    <a:lnTo>
                      <a:pt x="48" y="985"/>
                    </a:lnTo>
                    <a:lnTo>
                      <a:pt x="52" y="978"/>
                    </a:lnTo>
                    <a:lnTo>
                      <a:pt x="48" y="971"/>
                    </a:lnTo>
                    <a:lnTo>
                      <a:pt x="41" y="958"/>
                    </a:lnTo>
                    <a:lnTo>
                      <a:pt x="25" y="938"/>
                    </a:lnTo>
                    <a:lnTo>
                      <a:pt x="29" y="917"/>
                    </a:lnTo>
                    <a:lnTo>
                      <a:pt x="16" y="900"/>
                    </a:lnTo>
                    <a:lnTo>
                      <a:pt x="4" y="891"/>
                    </a:lnTo>
                    <a:lnTo>
                      <a:pt x="12" y="873"/>
                    </a:lnTo>
                    <a:lnTo>
                      <a:pt x="20" y="839"/>
                    </a:lnTo>
                    <a:lnTo>
                      <a:pt x="4" y="823"/>
                    </a:lnTo>
                    <a:lnTo>
                      <a:pt x="0" y="805"/>
                    </a:lnTo>
                    <a:lnTo>
                      <a:pt x="0" y="796"/>
                    </a:lnTo>
                    <a:lnTo>
                      <a:pt x="7" y="775"/>
                    </a:lnTo>
                    <a:lnTo>
                      <a:pt x="20" y="779"/>
                    </a:lnTo>
                    <a:lnTo>
                      <a:pt x="34" y="753"/>
                    </a:lnTo>
                    <a:lnTo>
                      <a:pt x="34" y="721"/>
                    </a:lnTo>
                    <a:lnTo>
                      <a:pt x="36" y="712"/>
                    </a:lnTo>
                    <a:lnTo>
                      <a:pt x="52" y="701"/>
                    </a:lnTo>
                    <a:lnTo>
                      <a:pt x="77" y="688"/>
                    </a:lnTo>
                    <a:lnTo>
                      <a:pt x="77" y="671"/>
                    </a:lnTo>
                    <a:lnTo>
                      <a:pt x="74" y="620"/>
                    </a:lnTo>
                    <a:lnTo>
                      <a:pt x="66" y="613"/>
                    </a:lnTo>
                    <a:lnTo>
                      <a:pt x="66" y="600"/>
                    </a:lnTo>
                    <a:lnTo>
                      <a:pt x="86" y="593"/>
                    </a:lnTo>
                    <a:lnTo>
                      <a:pt x="93" y="587"/>
                    </a:lnTo>
                    <a:lnTo>
                      <a:pt x="82" y="566"/>
                    </a:lnTo>
                    <a:lnTo>
                      <a:pt x="66" y="546"/>
                    </a:lnTo>
                    <a:lnTo>
                      <a:pt x="70" y="523"/>
                    </a:lnTo>
                    <a:lnTo>
                      <a:pt x="74" y="506"/>
                    </a:lnTo>
                    <a:lnTo>
                      <a:pt x="90" y="476"/>
                    </a:lnTo>
                    <a:lnTo>
                      <a:pt x="90" y="463"/>
                    </a:lnTo>
                    <a:lnTo>
                      <a:pt x="90" y="435"/>
                    </a:lnTo>
                    <a:lnTo>
                      <a:pt x="102" y="411"/>
                    </a:lnTo>
                    <a:lnTo>
                      <a:pt x="122" y="398"/>
                    </a:lnTo>
                    <a:lnTo>
                      <a:pt x="143" y="388"/>
                    </a:lnTo>
                    <a:lnTo>
                      <a:pt x="163" y="392"/>
                    </a:lnTo>
                    <a:lnTo>
                      <a:pt x="184" y="398"/>
                    </a:lnTo>
                    <a:lnTo>
                      <a:pt x="192" y="374"/>
                    </a:lnTo>
                    <a:lnTo>
                      <a:pt x="184" y="354"/>
                    </a:lnTo>
                    <a:lnTo>
                      <a:pt x="175" y="340"/>
                    </a:lnTo>
                    <a:lnTo>
                      <a:pt x="172" y="331"/>
                    </a:lnTo>
                    <a:lnTo>
                      <a:pt x="175" y="320"/>
                    </a:lnTo>
                    <a:lnTo>
                      <a:pt x="188" y="316"/>
                    </a:lnTo>
                    <a:lnTo>
                      <a:pt x="192" y="293"/>
                    </a:lnTo>
                    <a:lnTo>
                      <a:pt x="201" y="273"/>
                    </a:lnTo>
                    <a:lnTo>
                      <a:pt x="204" y="256"/>
                    </a:lnTo>
                    <a:lnTo>
                      <a:pt x="204" y="239"/>
                    </a:lnTo>
                    <a:lnTo>
                      <a:pt x="216" y="223"/>
                    </a:lnTo>
                    <a:lnTo>
                      <a:pt x="242" y="209"/>
                    </a:lnTo>
                    <a:lnTo>
                      <a:pt x="258" y="206"/>
                    </a:lnTo>
                    <a:lnTo>
                      <a:pt x="258" y="189"/>
                    </a:lnTo>
                    <a:lnTo>
                      <a:pt x="265" y="178"/>
                    </a:lnTo>
                    <a:lnTo>
                      <a:pt x="283" y="162"/>
                    </a:lnTo>
                    <a:lnTo>
                      <a:pt x="299" y="152"/>
                    </a:lnTo>
                    <a:lnTo>
                      <a:pt x="290" y="123"/>
                    </a:lnTo>
                    <a:lnTo>
                      <a:pt x="320" y="95"/>
                    </a:lnTo>
                    <a:lnTo>
                      <a:pt x="328" y="83"/>
                    </a:lnTo>
                    <a:lnTo>
                      <a:pt x="351" y="80"/>
                    </a:lnTo>
                    <a:lnTo>
                      <a:pt x="366" y="64"/>
                    </a:lnTo>
                    <a:lnTo>
                      <a:pt x="366" y="53"/>
                    </a:lnTo>
                    <a:lnTo>
                      <a:pt x="380" y="42"/>
                    </a:lnTo>
                    <a:lnTo>
                      <a:pt x="406" y="39"/>
                    </a:lnTo>
                    <a:lnTo>
                      <a:pt x="437" y="39"/>
                    </a:lnTo>
                    <a:lnTo>
                      <a:pt x="462" y="19"/>
                    </a:lnTo>
                    <a:lnTo>
                      <a:pt x="457" y="0"/>
                    </a:lnTo>
                  </a:path>
                </a:pathLst>
              </a:custGeom>
              <a:noFill/>
              <a:ln w="190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</p:grpSp>
      <p:grpSp>
        <p:nvGrpSpPr>
          <p:cNvPr id="40003" name="Group 85"/>
          <p:cNvGrpSpPr>
            <a:grpSpLocks/>
          </p:cNvGrpSpPr>
          <p:nvPr/>
        </p:nvGrpSpPr>
        <p:grpSpPr bwMode="auto">
          <a:xfrm>
            <a:off x="7343775" y="2468563"/>
            <a:ext cx="222250" cy="200025"/>
            <a:chOff x="3291" y="2085"/>
            <a:chExt cx="140" cy="126"/>
          </a:xfrm>
        </p:grpSpPr>
        <p:grpSp>
          <p:nvGrpSpPr>
            <p:cNvPr id="40017" name="Group 86"/>
            <p:cNvGrpSpPr>
              <a:grpSpLocks/>
            </p:cNvGrpSpPr>
            <p:nvPr/>
          </p:nvGrpSpPr>
          <p:grpSpPr bwMode="auto">
            <a:xfrm>
              <a:off x="3366" y="2122"/>
              <a:ext cx="65" cy="89"/>
              <a:chOff x="3366" y="2122"/>
              <a:chExt cx="65" cy="89"/>
            </a:xfrm>
          </p:grpSpPr>
          <p:sp>
            <p:nvSpPr>
              <p:cNvPr id="40019" name="Freeform 87"/>
              <p:cNvSpPr>
                <a:spLocks/>
              </p:cNvSpPr>
              <p:nvPr/>
            </p:nvSpPr>
            <p:spPr bwMode="auto">
              <a:xfrm>
                <a:off x="3366" y="2122"/>
                <a:ext cx="65" cy="89"/>
              </a:xfrm>
              <a:custGeom>
                <a:avLst/>
                <a:gdLst>
                  <a:gd name="T0" fmla="*/ 58 w 65"/>
                  <a:gd name="T1" fmla="*/ 0 h 89"/>
                  <a:gd name="T2" fmla="*/ 58 w 65"/>
                  <a:gd name="T3" fmla="*/ 15 h 89"/>
                  <a:gd name="T4" fmla="*/ 65 w 65"/>
                  <a:gd name="T5" fmla="*/ 29 h 89"/>
                  <a:gd name="T6" fmla="*/ 58 w 65"/>
                  <a:gd name="T7" fmla="*/ 44 h 89"/>
                  <a:gd name="T8" fmla="*/ 46 w 65"/>
                  <a:gd name="T9" fmla="*/ 58 h 89"/>
                  <a:gd name="T10" fmla="*/ 26 w 65"/>
                  <a:gd name="T11" fmla="*/ 73 h 89"/>
                  <a:gd name="T12" fmla="*/ 8 w 65"/>
                  <a:gd name="T13" fmla="*/ 89 h 89"/>
                  <a:gd name="T14" fmla="*/ 0 w 65"/>
                  <a:gd name="T15" fmla="*/ 73 h 89"/>
                  <a:gd name="T16" fmla="*/ 5 w 65"/>
                  <a:gd name="T17" fmla="*/ 66 h 89"/>
                  <a:gd name="T18" fmla="*/ 26 w 65"/>
                  <a:gd name="T19" fmla="*/ 49 h 89"/>
                  <a:gd name="T20" fmla="*/ 24 w 65"/>
                  <a:gd name="T21" fmla="*/ 39 h 89"/>
                  <a:gd name="T22" fmla="*/ 35 w 65"/>
                  <a:gd name="T23" fmla="*/ 25 h 89"/>
                  <a:gd name="T24" fmla="*/ 58 w 65"/>
                  <a:gd name="T25" fmla="*/ 8 h 89"/>
                  <a:gd name="T26" fmla="*/ 58 w 65"/>
                  <a:gd name="T27" fmla="*/ 13 h 89"/>
                  <a:gd name="T28" fmla="*/ 64 w 65"/>
                  <a:gd name="T29" fmla="*/ 21 h 89"/>
                  <a:gd name="T30" fmla="*/ 58 w 65"/>
                  <a:gd name="T31" fmla="*/ 0 h 8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5"/>
                  <a:gd name="T49" fmla="*/ 0 h 89"/>
                  <a:gd name="T50" fmla="*/ 65 w 65"/>
                  <a:gd name="T51" fmla="*/ 89 h 8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5" h="89">
                    <a:moveTo>
                      <a:pt x="58" y="0"/>
                    </a:moveTo>
                    <a:lnTo>
                      <a:pt x="58" y="15"/>
                    </a:lnTo>
                    <a:lnTo>
                      <a:pt x="65" y="29"/>
                    </a:lnTo>
                    <a:lnTo>
                      <a:pt x="58" y="44"/>
                    </a:lnTo>
                    <a:lnTo>
                      <a:pt x="46" y="58"/>
                    </a:lnTo>
                    <a:lnTo>
                      <a:pt x="26" y="73"/>
                    </a:lnTo>
                    <a:lnTo>
                      <a:pt x="8" y="89"/>
                    </a:lnTo>
                    <a:lnTo>
                      <a:pt x="0" y="73"/>
                    </a:lnTo>
                    <a:lnTo>
                      <a:pt x="5" y="66"/>
                    </a:lnTo>
                    <a:lnTo>
                      <a:pt x="26" y="49"/>
                    </a:lnTo>
                    <a:lnTo>
                      <a:pt x="24" y="39"/>
                    </a:lnTo>
                    <a:lnTo>
                      <a:pt x="35" y="25"/>
                    </a:lnTo>
                    <a:lnTo>
                      <a:pt x="58" y="8"/>
                    </a:lnTo>
                    <a:lnTo>
                      <a:pt x="58" y="13"/>
                    </a:lnTo>
                    <a:lnTo>
                      <a:pt x="64" y="21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0020" name="Freeform 88"/>
              <p:cNvSpPr>
                <a:spLocks/>
              </p:cNvSpPr>
              <p:nvPr/>
            </p:nvSpPr>
            <p:spPr bwMode="auto">
              <a:xfrm>
                <a:off x="3366" y="2122"/>
                <a:ext cx="65" cy="89"/>
              </a:xfrm>
              <a:custGeom>
                <a:avLst/>
                <a:gdLst>
                  <a:gd name="T0" fmla="*/ 58 w 65"/>
                  <a:gd name="T1" fmla="*/ 0 h 89"/>
                  <a:gd name="T2" fmla="*/ 58 w 65"/>
                  <a:gd name="T3" fmla="*/ 15 h 89"/>
                  <a:gd name="T4" fmla="*/ 65 w 65"/>
                  <a:gd name="T5" fmla="*/ 29 h 89"/>
                  <a:gd name="T6" fmla="*/ 58 w 65"/>
                  <a:gd name="T7" fmla="*/ 44 h 89"/>
                  <a:gd name="T8" fmla="*/ 46 w 65"/>
                  <a:gd name="T9" fmla="*/ 58 h 89"/>
                  <a:gd name="T10" fmla="*/ 26 w 65"/>
                  <a:gd name="T11" fmla="*/ 73 h 89"/>
                  <a:gd name="T12" fmla="*/ 8 w 65"/>
                  <a:gd name="T13" fmla="*/ 89 h 89"/>
                  <a:gd name="T14" fmla="*/ 0 w 65"/>
                  <a:gd name="T15" fmla="*/ 73 h 89"/>
                  <a:gd name="T16" fmla="*/ 5 w 65"/>
                  <a:gd name="T17" fmla="*/ 66 h 89"/>
                  <a:gd name="T18" fmla="*/ 26 w 65"/>
                  <a:gd name="T19" fmla="*/ 49 h 89"/>
                  <a:gd name="T20" fmla="*/ 24 w 65"/>
                  <a:gd name="T21" fmla="*/ 39 h 89"/>
                  <a:gd name="T22" fmla="*/ 35 w 65"/>
                  <a:gd name="T23" fmla="*/ 25 h 89"/>
                  <a:gd name="T24" fmla="*/ 58 w 65"/>
                  <a:gd name="T25" fmla="*/ 8 h 89"/>
                  <a:gd name="T26" fmla="*/ 58 w 65"/>
                  <a:gd name="T27" fmla="*/ 13 h 89"/>
                  <a:gd name="T28" fmla="*/ 64 w 65"/>
                  <a:gd name="T29" fmla="*/ 21 h 8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5"/>
                  <a:gd name="T46" fmla="*/ 0 h 89"/>
                  <a:gd name="T47" fmla="*/ 65 w 65"/>
                  <a:gd name="T48" fmla="*/ 89 h 8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5" h="89">
                    <a:moveTo>
                      <a:pt x="58" y="0"/>
                    </a:moveTo>
                    <a:lnTo>
                      <a:pt x="58" y="15"/>
                    </a:lnTo>
                    <a:lnTo>
                      <a:pt x="65" y="29"/>
                    </a:lnTo>
                    <a:lnTo>
                      <a:pt x="58" y="44"/>
                    </a:lnTo>
                    <a:lnTo>
                      <a:pt x="46" y="58"/>
                    </a:lnTo>
                    <a:lnTo>
                      <a:pt x="26" y="73"/>
                    </a:lnTo>
                    <a:lnTo>
                      <a:pt x="8" y="89"/>
                    </a:lnTo>
                    <a:lnTo>
                      <a:pt x="0" y="73"/>
                    </a:lnTo>
                    <a:lnTo>
                      <a:pt x="5" y="66"/>
                    </a:lnTo>
                    <a:lnTo>
                      <a:pt x="26" y="49"/>
                    </a:lnTo>
                    <a:lnTo>
                      <a:pt x="24" y="39"/>
                    </a:lnTo>
                    <a:lnTo>
                      <a:pt x="35" y="25"/>
                    </a:lnTo>
                    <a:lnTo>
                      <a:pt x="58" y="8"/>
                    </a:lnTo>
                    <a:lnTo>
                      <a:pt x="58" y="13"/>
                    </a:lnTo>
                    <a:lnTo>
                      <a:pt x="64" y="21"/>
                    </a:lnTo>
                  </a:path>
                </a:pathLst>
              </a:custGeom>
              <a:noFill/>
              <a:ln w="190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  <p:sp>
          <p:nvSpPr>
            <p:cNvPr id="40018" name="Freeform 89"/>
            <p:cNvSpPr>
              <a:spLocks/>
            </p:cNvSpPr>
            <p:nvPr/>
          </p:nvSpPr>
          <p:spPr bwMode="auto">
            <a:xfrm>
              <a:off x="3291" y="2085"/>
              <a:ext cx="83" cy="70"/>
            </a:xfrm>
            <a:custGeom>
              <a:avLst/>
              <a:gdLst>
                <a:gd name="T0" fmla="*/ 66 w 83"/>
                <a:gd name="T1" fmla="*/ 0 h 70"/>
                <a:gd name="T2" fmla="*/ 56 w 83"/>
                <a:gd name="T3" fmla="*/ 9 h 70"/>
                <a:gd name="T4" fmla="*/ 38 w 83"/>
                <a:gd name="T5" fmla="*/ 8 h 70"/>
                <a:gd name="T6" fmla="*/ 30 w 83"/>
                <a:gd name="T7" fmla="*/ 6 h 70"/>
                <a:gd name="T8" fmla="*/ 34 w 83"/>
                <a:gd name="T9" fmla="*/ 18 h 70"/>
                <a:gd name="T10" fmla="*/ 35 w 83"/>
                <a:gd name="T11" fmla="*/ 27 h 70"/>
                <a:gd name="T12" fmla="*/ 37 w 83"/>
                <a:gd name="T13" fmla="*/ 33 h 70"/>
                <a:gd name="T14" fmla="*/ 31 w 83"/>
                <a:gd name="T15" fmla="*/ 34 h 70"/>
                <a:gd name="T16" fmla="*/ 21 w 83"/>
                <a:gd name="T17" fmla="*/ 31 h 70"/>
                <a:gd name="T18" fmla="*/ 21 w 83"/>
                <a:gd name="T19" fmla="*/ 27 h 70"/>
                <a:gd name="T20" fmla="*/ 12 w 83"/>
                <a:gd name="T21" fmla="*/ 27 h 70"/>
                <a:gd name="T22" fmla="*/ 15 w 83"/>
                <a:gd name="T23" fmla="*/ 34 h 70"/>
                <a:gd name="T24" fmla="*/ 11 w 83"/>
                <a:gd name="T25" fmla="*/ 43 h 70"/>
                <a:gd name="T26" fmla="*/ 0 w 83"/>
                <a:gd name="T27" fmla="*/ 55 h 70"/>
                <a:gd name="T28" fmla="*/ 5 w 83"/>
                <a:gd name="T29" fmla="*/ 64 h 70"/>
                <a:gd name="T30" fmla="*/ 15 w 83"/>
                <a:gd name="T31" fmla="*/ 70 h 70"/>
                <a:gd name="T32" fmla="*/ 25 w 83"/>
                <a:gd name="T33" fmla="*/ 64 h 70"/>
                <a:gd name="T34" fmla="*/ 37 w 83"/>
                <a:gd name="T35" fmla="*/ 58 h 70"/>
                <a:gd name="T36" fmla="*/ 60 w 83"/>
                <a:gd name="T37" fmla="*/ 54 h 70"/>
                <a:gd name="T38" fmla="*/ 70 w 83"/>
                <a:gd name="T39" fmla="*/ 55 h 70"/>
                <a:gd name="T40" fmla="*/ 66 w 83"/>
                <a:gd name="T41" fmla="*/ 43 h 70"/>
                <a:gd name="T42" fmla="*/ 75 w 83"/>
                <a:gd name="T43" fmla="*/ 37 h 70"/>
                <a:gd name="T44" fmla="*/ 83 w 83"/>
                <a:gd name="T45" fmla="*/ 25 h 70"/>
                <a:gd name="T46" fmla="*/ 79 w 83"/>
                <a:gd name="T47" fmla="*/ 18 h 70"/>
                <a:gd name="T48" fmla="*/ 72 w 83"/>
                <a:gd name="T49" fmla="*/ 9 h 70"/>
                <a:gd name="T50" fmla="*/ 66 w 83"/>
                <a:gd name="T51" fmla="*/ 0 h 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3"/>
                <a:gd name="T79" fmla="*/ 0 h 70"/>
                <a:gd name="T80" fmla="*/ 83 w 83"/>
                <a:gd name="T81" fmla="*/ 70 h 7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3" h="70">
                  <a:moveTo>
                    <a:pt x="66" y="0"/>
                  </a:moveTo>
                  <a:lnTo>
                    <a:pt x="56" y="9"/>
                  </a:lnTo>
                  <a:lnTo>
                    <a:pt x="38" y="8"/>
                  </a:lnTo>
                  <a:lnTo>
                    <a:pt x="30" y="6"/>
                  </a:lnTo>
                  <a:lnTo>
                    <a:pt x="34" y="18"/>
                  </a:lnTo>
                  <a:lnTo>
                    <a:pt x="35" y="27"/>
                  </a:lnTo>
                  <a:lnTo>
                    <a:pt x="37" y="33"/>
                  </a:lnTo>
                  <a:lnTo>
                    <a:pt x="31" y="34"/>
                  </a:lnTo>
                  <a:lnTo>
                    <a:pt x="21" y="31"/>
                  </a:lnTo>
                  <a:lnTo>
                    <a:pt x="21" y="27"/>
                  </a:lnTo>
                  <a:lnTo>
                    <a:pt x="12" y="27"/>
                  </a:lnTo>
                  <a:lnTo>
                    <a:pt x="15" y="34"/>
                  </a:lnTo>
                  <a:lnTo>
                    <a:pt x="11" y="43"/>
                  </a:lnTo>
                  <a:lnTo>
                    <a:pt x="0" y="55"/>
                  </a:lnTo>
                  <a:lnTo>
                    <a:pt x="5" y="64"/>
                  </a:lnTo>
                  <a:lnTo>
                    <a:pt x="15" y="70"/>
                  </a:lnTo>
                  <a:lnTo>
                    <a:pt x="25" y="64"/>
                  </a:lnTo>
                  <a:lnTo>
                    <a:pt x="37" y="58"/>
                  </a:lnTo>
                  <a:lnTo>
                    <a:pt x="60" y="54"/>
                  </a:lnTo>
                  <a:lnTo>
                    <a:pt x="70" y="55"/>
                  </a:lnTo>
                  <a:lnTo>
                    <a:pt x="66" y="43"/>
                  </a:lnTo>
                  <a:lnTo>
                    <a:pt x="75" y="37"/>
                  </a:lnTo>
                  <a:lnTo>
                    <a:pt x="83" y="25"/>
                  </a:lnTo>
                  <a:lnTo>
                    <a:pt x="79" y="18"/>
                  </a:lnTo>
                  <a:lnTo>
                    <a:pt x="72" y="9"/>
                  </a:lnTo>
                  <a:lnTo>
                    <a:pt x="66" y="0"/>
                  </a:lnTo>
                  <a:close/>
                </a:path>
              </a:pathLst>
            </a:custGeom>
            <a:noFill/>
            <a:ln w="190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40004" name="Group 90"/>
          <p:cNvGrpSpPr>
            <a:grpSpLocks/>
          </p:cNvGrpSpPr>
          <p:nvPr/>
        </p:nvGrpSpPr>
        <p:grpSpPr bwMode="auto">
          <a:xfrm>
            <a:off x="8035925" y="4816475"/>
            <a:ext cx="628650" cy="708025"/>
            <a:chOff x="3727" y="3564"/>
            <a:chExt cx="396" cy="446"/>
          </a:xfrm>
        </p:grpSpPr>
        <p:sp>
          <p:nvSpPr>
            <p:cNvPr id="40015" name="Freeform 91"/>
            <p:cNvSpPr>
              <a:spLocks/>
            </p:cNvSpPr>
            <p:nvPr/>
          </p:nvSpPr>
          <p:spPr bwMode="auto">
            <a:xfrm>
              <a:off x="3727" y="3564"/>
              <a:ext cx="393" cy="346"/>
            </a:xfrm>
            <a:custGeom>
              <a:avLst/>
              <a:gdLst>
                <a:gd name="T0" fmla="*/ 344 w 393"/>
                <a:gd name="T1" fmla="*/ 29 h 346"/>
                <a:gd name="T2" fmla="*/ 296 w 393"/>
                <a:gd name="T3" fmla="*/ 16 h 346"/>
                <a:gd name="T4" fmla="*/ 252 w 393"/>
                <a:gd name="T5" fmla="*/ 4 h 346"/>
                <a:gd name="T6" fmla="*/ 205 w 393"/>
                <a:gd name="T7" fmla="*/ 22 h 346"/>
                <a:gd name="T8" fmla="*/ 156 w 393"/>
                <a:gd name="T9" fmla="*/ 29 h 346"/>
                <a:gd name="T10" fmla="*/ 106 w 393"/>
                <a:gd name="T11" fmla="*/ 41 h 346"/>
                <a:gd name="T12" fmla="*/ 61 w 393"/>
                <a:gd name="T13" fmla="*/ 48 h 346"/>
                <a:gd name="T14" fmla="*/ 67 w 393"/>
                <a:gd name="T15" fmla="*/ 64 h 346"/>
                <a:gd name="T16" fmla="*/ 49 w 393"/>
                <a:gd name="T17" fmla="*/ 88 h 346"/>
                <a:gd name="T18" fmla="*/ 35 w 393"/>
                <a:gd name="T19" fmla="*/ 104 h 346"/>
                <a:gd name="T20" fmla="*/ 20 w 393"/>
                <a:gd name="T21" fmla="*/ 118 h 346"/>
                <a:gd name="T22" fmla="*/ 23 w 393"/>
                <a:gd name="T23" fmla="*/ 155 h 346"/>
                <a:gd name="T24" fmla="*/ 44 w 393"/>
                <a:gd name="T25" fmla="*/ 173 h 346"/>
                <a:gd name="T26" fmla="*/ 65 w 393"/>
                <a:gd name="T27" fmla="*/ 175 h 346"/>
                <a:gd name="T28" fmla="*/ 45 w 393"/>
                <a:gd name="T29" fmla="*/ 185 h 346"/>
                <a:gd name="T30" fmla="*/ 47 w 393"/>
                <a:gd name="T31" fmla="*/ 202 h 346"/>
                <a:gd name="T32" fmla="*/ 74 w 393"/>
                <a:gd name="T33" fmla="*/ 214 h 346"/>
                <a:gd name="T34" fmla="*/ 102 w 393"/>
                <a:gd name="T35" fmla="*/ 217 h 346"/>
                <a:gd name="T36" fmla="*/ 140 w 393"/>
                <a:gd name="T37" fmla="*/ 221 h 346"/>
                <a:gd name="T38" fmla="*/ 162 w 393"/>
                <a:gd name="T39" fmla="*/ 225 h 346"/>
                <a:gd name="T40" fmla="*/ 191 w 393"/>
                <a:gd name="T41" fmla="*/ 235 h 346"/>
                <a:gd name="T42" fmla="*/ 166 w 393"/>
                <a:gd name="T43" fmla="*/ 255 h 346"/>
                <a:gd name="T44" fmla="*/ 137 w 393"/>
                <a:gd name="T45" fmla="*/ 233 h 346"/>
                <a:gd name="T46" fmla="*/ 89 w 393"/>
                <a:gd name="T47" fmla="*/ 233 h 346"/>
                <a:gd name="T48" fmla="*/ 65 w 393"/>
                <a:gd name="T49" fmla="*/ 252 h 346"/>
                <a:gd name="T50" fmla="*/ 87 w 393"/>
                <a:gd name="T51" fmla="*/ 264 h 346"/>
                <a:gd name="T52" fmla="*/ 97 w 393"/>
                <a:gd name="T53" fmla="*/ 281 h 346"/>
                <a:gd name="T54" fmla="*/ 95 w 393"/>
                <a:gd name="T55" fmla="*/ 316 h 346"/>
                <a:gd name="T56" fmla="*/ 116 w 393"/>
                <a:gd name="T57" fmla="*/ 303 h 346"/>
                <a:gd name="T58" fmla="*/ 146 w 393"/>
                <a:gd name="T59" fmla="*/ 346 h 346"/>
                <a:gd name="T60" fmla="*/ 162 w 393"/>
                <a:gd name="T61" fmla="*/ 321 h 346"/>
                <a:gd name="T62" fmla="*/ 183 w 393"/>
                <a:gd name="T63" fmla="*/ 342 h 346"/>
                <a:gd name="T64" fmla="*/ 178 w 393"/>
                <a:gd name="T65" fmla="*/ 309 h 346"/>
                <a:gd name="T66" fmla="*/ 154 w 393"/>
                <a:gd name="T67" fmla="*/ 275 h 346"/>
                <a:gd name="T68" fmla="*/ 175 w 393"/>
                <a:gd name="T69" fmla="*/ 275 h 346"/>
                <a:gd name="T70" fmla="*/ 198 w 393"/>
                <a:gd name="T71" fmla="*/ 284 h 346"/>
                <a:gd name="T72" fmla="*/ 204 w 393"/>
                <a:gd name="T73" fmla="*/ 274 h 346"/>
                <a:gd name="T74" fmla="*/ 181 w 393"/>
                <a:gd name="T75" fmla="*/ 260 h 346"/>
                <a:gd name="T76" fmla="*/ 230 w 393"/>
                <a:gd name="T77" fmla="*/ 252 h 346"/>
                <a:gd name="T78" fmla="*/ 242 w 393"/>
                <a:gd name="T79" fmla="*/ 233 h 346"/>
                <a:gd name="T80" fmla="*/ 275 w 393"/>
                <a:gd name="T81" fmla="*/ 243 h 346"/>
                <a:gd name="T82" fmla="*/ 261 w 393"/>
                <a:gd name="T83" fmla="*/ 226 h 346"/>
                <a:gd name="T84" fmla="*/ 246 w 393"/>
                <a:gd name="T85" fmla="*/ 213 h 346"/>
                <a:gd name="T86" fmla="*/ 213 w 393"/>
                <a:gd name="T87" fmla="*/ 204 h 346"/>
                <a:gd name="T88" fmla="*/ 198 w 393"/>
                <a:gd name="T89" fmla="*/ 187 h 346"/>
                <a:gd name="T90" fmla="*/ 172 w 393"/>
                <a:gd name="T91" fmla="*/ 177 h 346"/>
                <a:gd name="T92" fmla="*/ 179 w 393"/>
                <a:gd name="T93" fmla="*/ 171 h 346"/>
                <a:gd name="T94" fmla="*/ 165 w 393"/>
                <a:gd name="T95" fmla="*/ 155 h 346"/>
                <a:gd name="T96" fmla="*/ 192 w 393"/>
                <a:gd name="T97" fmla="*/ 161 h 346"/>
                <a:gd name="T98" fmla="*/ 173 w 393"/>
                <a:gd name="T99" fmla="*/ 136 h 346"/>
                <a:gd name="T100" fmla="*/ 154 w 393"/>
                <a:gd name="T101" fmla="*/ 95 h 346"/>
                <a:gd name="T102" fmla="*/ 172 w 393"/>
                <a:gd name="T103" fmla="*/ 72 h 346"/>
                <a:gd name="T104" fmla="*/ 188 w 393"/>
                <a:gd name="T105" fmla="*/ 95 h 346"/>
                <a:gd name="T106" fmla="*/ 224 w 393"/>
                <a:gd name="T107" fmla="*/ 96 h 346"/>
                <a:gd name="T108" fmla="*/ 232 w 393"/>
                <a:gd name="T109" fmla="*/ 79 h 346"/>
                <a:gd name="T110" fmla="*/ 224 w 393"/>
                <a:gd name="T111" fmla="*/ 65 h 346"/>
                <a:gd name="T112" fmla="*/ 256 w 393"/>
                <a:gd name="T113" fmla="*/ 61 h 346"/>
                <a:gd name="T114" fmla="*/ 296 w 393"/>
                <a:gd name="T115" fmla="*/ 54 h 346"/>
                <a:gd name="T116" fmla="*/ 329 w 393"/>
                <a:gd name="T117" fmla="*/ 58 h 346"/>
                <a:gd name="T118" fmla="*/ 373 w 393"/>
                <a:gd name="T119" fmla="*/ 53 h 346"/>
                <a:gd name="T120" fmla="*/ 387 w 393"/>
                <a:gd name="T121" fmla="*/ 26 h 346"/>
                <a:gd name="T122" fmla="*/ 379 w 393"/>
                <a:gd name="T123" fmla="*/ 0 h 3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93"/>
                <a:gd name="T187" fmla="*/ 0 h 346"/>
                <a:gd name="T188" fmla="*/ 393 w 393"/>
                <a:gd name="T189" fmla="*/ 346 h 3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93" h="346">
                  <a:moveTo>
                    <a:pt x="379" y="0"/>
                  </a:moveTo>
                  <a:lnTo>
                    <a:pt x="370" y="10"/>
                  </a:lnTo>
                  <a:lnTo>
                    <a:pt x="361" y="20"/>
                  </a:lnTo>
                  <a:lnTo>
                    <a:pt x="344" y="29"/>
                  </a:lnTo>
                  <a:lnTo>
                    <a:pt x="328" y="30"/>
                  </a:lnTo>
                  <a:lnTo>
                    <a:pt x="315" y="24"/>
                  </a:lnTo>
                  <a:lnTo>
                    <a:pt x="312" y="20"/>
                  </a:lnTo>
                  <a:lnTo>
                    <a:pt x="296" y="16"/>
                  </a:lnTo>
                  <a:lnTo>
                    <a:pt x="287" y="14"/>
                  </a:lnTo>
                  <a:lnTo>
                    <a:pt x="271" y="10"/>
                  </a:lnTo>
                  <a:lnTo>
                    <a:pt x="256" y="4"/>
                  </a:lnTo>
                  <a:lnTo>
                    <a:pt x="252" y="4"/>
                  </a:lnTo>
                  <a:lnTo>
                    <a:pt x="240" y="10"/>
                  </a:lnTo>
                  <a:lnTo>
                    <a:pt x="226" y="12"/>
                  </a:lnTo>
                  <a:lnTo>
                    <a:pt x="214" y="16"/>
                  </a:lnTo>
                  <a:lnTo>
                    <a:pt x="205" y="22"/>
                  </a:lnTo>
                  <a:lnTo>
                    <a:pt x="192" y="22"/>
                  </a:lnTo>
                  <a:lnTo>
                    <a:pt x="178" y="25"/>
                  </a:lnTo>
                  <a:lnTo>
                    <a:pt x="166" y="26"/>
                  </a:lnTo>
                  <a:lnTo>
                    <a:pt x="156" y="29"/>
                  </a:lnTo>
                  <a:lnTo>
                    <a:pt x="157" y="31"/>
                  </a:lnTo>
                  <a:lnTo>
                    <a:pt x="143" y="36"/>
                  </a:lnTo>
                  <a:lnTo>
                    <a:pt x="130" y="36"/>
                  </a:lnTo>
                  <a:lnTo>
                    <a:pt x="106" y="41"/>
                  </a:lnTo>
                  <a:lnTo>
                    <a:pt x="90" y="41"/>
                  </a:lnTo>
                  <a:lnTo>
                    <a:pt x="81" y="43"/>
                  </a:lnTo>
                  <a:lnTo>
                    <a:pt x="71" y="42"/>
                  </a:lnTo>
                  <a:lnTo>
                    <a:pt x="61" y="48"/>
                  </a:lnTo>
                  <a:lnTo>
                    <a:pt x="55" y="53"/>
                  </a:lnTo>
                  <a:lnTo>
                    <a:pt x="58" y="58"/>
                  </a:lnTo>
                  <a:lnTo>
                    <a:pt x="64" y="59"/>
                  </a:lnTo>
                  <a:lnTo>
                    <a:pt x="67" y="64"/>
                  </a:lnTo>
                  <a:lnTo>
                    <a:pt x="68" y="76"/>
                  </a:lnTo>
                  <a:lnTo>
                    <a:pt x="63" y="82"/>
                  </a:lnTo>
                  <a:lnTo>
                    <a:pt x="55" y="85"/>
                  </a:lnTo>
                  <a:lnTo>
                    <a:pt x="49" y="88"/>
                  </a:lnTo>
                  <a:lnTo>
                    <a:pt x="48" y="90"/>
                  </a:lnTo>
                  <a:lnTo>
                    <a:pt x="41" y="98"/>
                  </a:lnTo>
                  <a:lnTo>
                    <a:pt x="39" y="102"/>
                  </a:lnTo>
                  <a:lnTo>
                    <a:pt x="35" y="104"/>
                  </a:lnTo>
                  <a:lnTo>
                    <a:pt x="35" y="112"/>
                  </a:lnTo>
                  <a:lnTo>
                    <a:pt x="32" y="115"/>
                  </a:lnTo>
                  <a:lnTo>
                    <a:pt x="25" y="119"/>
                  </a:lnTo>
                  <a:lnTo>
                    <a:pt x="20" y="118"/>
                  </a:lnTo>
                  <a:lnTo>
                    <a:pt x="0" y="124"/>
                  </a:lnTo>
                  <a:lnTo>
                    <a:pt x="13" y="145"/>
                  </a:lnTo>
                  <a:lnTo>
                    <a:pt x="22" y="149"/>
                  </a:lnTo>
                  <a:lnTo>
                    <a:pt x="23" y="155"/>
                  </a:lnTo>
                  <a:lnTo>
                    <a:pt x="30" y="160"/>
                  </a:lnTo>
                  <a:lnTo>
                    <a:pt x="35" y="163"/>
                  </a:lnTo>
                  <a:lnTo>
                    <a:pt x="38" y="171"/>
                  </a:lnTo>
                  <a:lnTo>
                    <a:pt x="44" y="173"/>
                  </a:lnTo>
                  <a:lnTo>
                    <a:pt x="49" y="174"/>
                  </a:lnTo>
                  <a:lnTo>
                    <a:pt x="58" y="171"/>
                  </a:lnTo>
                  <a:lnTo>
                    <a:pt x="60" y="174"/>
                  </a:lnTo>
                  <a:lnTo>
                    <a:pt x="65" y="175"/>
                  </a:lnTo>
                  <a:lnTo>
                    <a:pt x="68" y="178"/>
                  </a:lnTo>
                  <a:lnTo>
                    <a:pt x="61" y="180"/>
                  </a:lnTo>
                  <a:lnTo>
                    <a:pt x="54" y="180"/>
                  </a:lnTo>
                  <a:lnTo>
                    <a:pt x="45" y="185"/>
                  </a:lnTo>
                  <a:lnTo>
                    <a:pt x="32" y="190"/>
                  </a:lnTo>
                  <a:lnTo>
                    <a:pt x="32" y="202"/>
                  </a:lnTo>
                  <a:lnTo>
                    <a:pt x="38" y="204"/>
                  </a:lnTo>
                  <a:lnTo>
                    <a:pt x="47" y="202"/>
                  </a:lnTo>
                  <a:lnTo>
                    <a:pt x="58" y="207"/>
                  </a:lnTo>
                  <a:lnTo>
                    <a:pt x="60" y="216"/>
                  </a:lnTo>
                  <a:lnTo>
                    <a:pt x="64" y="220"/>
                  </a:lnTo>
                  <a:lnTo>
                    <a:pt x="74" y="214"/>
                  </a:lnTo>
                  <a:lnTo>
                    <a:pt x="76" y="216"/>
                  </a:lnTo>
                  <a:lnTo>
                    <a:pt x="81" y="219"/>
                  </a:lnTo>
                  <a:lnTo>
                    <a:pt x="84" y="217"/>
                  </a:lnTo>
                  <a:lnTo>
                    <a:pt x="102" y="217"/>
                  </a:lnTo>
                  <a:lnTo>
                    <a:pt x="115" y="219"/>
                  </a:lnTo>
                  <a:lnTo>
                    <a:pt x="122" y="221"/>
                  </a:lnTo>
                  <a:lnTo>
                    <a:pt x="131" y="221"/>
                  </a:lnTo>
                  <a:lnTo>
                    <a:pt x="140" y="221"/>
                  </a:lnTo>
                  <a:lnTo>
                    <a:pt x="147" y="220"/>
                  </a:lnTo>
                  <a:lnTo>
                    <a:pt x="150" y="225"/>
                  </a:lnTo>
                  <a:lnTo>
                    <a:pt x="157" y="217"/>
                  </a:lnTo>
                  <a:lnTo>
                    <a:pt x="162" y="225"/>
                  </a:lnTo>
                  <a:lnTo>
                    <a:pt x="166" y="226"/>
                  </a:lnTo>
                  <a:lnTo>
                    <a:pt x="178" y="227"/>
                  </a:lnTo>
                  <a:lnTo>
                    <a:pt x="183" y="228"/>
                  </a:lnTo>
                  <a:lnTo>
                    <a:pt x="191" y="235"/>
                  </a:lnTo>
                  <a:lnTo>
                    <a:pt x="185" y="239"/>
                  </a:lnTo>
                  <a:lnTo>
                    <a:pt x="172" y="241"/>
                  </a:lnTo>
                  <a:lnTo>
                    <a:pt x="172" y="250"/>
                  </a:lnTo>
                  <a:lnTo>
                    <a:pt x="166" y="255"/>
                  </a:lnTo>
                  <a:lnTo>
                    <a:pt x="160" y="252"/>
                  </a:lnTo>
                  <a:lnTo>
                    <a:pt x="160" y="243"/>
                  </a:lnTo>
                  <a:lnTo>
                    <a:pt x="156" y="239"/>
                  </a:lnTo>
                  <a:lnTo>
                    <a:pt x="137" y="233"/>
                  </a:lnTo>
                  <a:lnTo>
                    <a:pt x="125" y="233"/>
                  </a:lnTo>
                  <a:lnTo>
                    <a:pt x="116" y="227"/>
                  </a:lnTo>
                  <a:lnTo>
                    <a:pt x="112" y="225"/>
                  </a:lnTo>
                  <a:lnTo>
                    <a:pt x="89" y="233"/>
                  </a:lnTo>
                  <a:lnTo>
                    <a:pt x="76" y="229"/>
                  </a:lnTo>
                  <a:lnTo>
                    <a:pt x="61" y="238"/>
                  </a:lnTo>
                  <a:lnTo>
                    <a:pt x="60" y="245"/>
                  </a:lnTo>
                  <a:lnTo>
                    <a:pt x="65" y="252"/>
                  </a:lnTo>
                  <a:lnTo>
                    <a:pt x="70" y="256"/>
                  </a:lnTo>
                  <a:lnTo>
                    <a:pt x="80" y="256"/>
                  </a:lnTo>
                  <a:lnTo>
                    <a:pt x="89" y="257"/>
                  </a:lnTo>
                  <a:lnTo>
                    <a:pt x="87" y="264"/>
                  </a:lnTo>
                  <a:lnTo>
                    <a:pt x="90" y="268"/>
                  </a:lnTo>
                  <a:lnTo>
                    <a:pt x="96" y="273"/>
                  </a:lnTo>
                  <a:lnTo>
                    <a:pt x="99" y="276"/>
                  </a:lnTo>
                  <a:lnTo>
                    <a:pt x="97" y="281"/>
                  </a:lnTo>
                  <a:lnTo>
                    <a:pt x="92" y="288"/>
                  </a:lnTo>
                  <a:lnTo>
                    <a:pt x="89" y="293"/>
                  </a:lnTo>
                  <a:lnTo>
                    <a:pt x="90" y="306"/>
                  </a:lnTo>
                  <a:lnTo>
                    <a:pt x="95" y="316"/>
                  </a:lnTo>
                  <a:lnTo>
                    <a:pt x="106" y="323"/>
                  </a:lnTo>
                  <a:lnTo>
                    <a:pt x="106" y="317"/>
                  </a:lnTo>
                  <a:lnTo>
                    <a:pt x="108" y="311"/>
                  </a:lnTo>
                  <a:lnTo>
                    <a:pt x="116" y="303"/>
                  </a:lnTo>
                  <a:lnTo>
                    <a:pt x="122" y="310"/>
                  </a:lnTo>
                  <a:lnTo>
                    <a:pt x="132" y="328"/>
                  </a:lnTo>
                  <a:lnTo>
                    <a:pt x="135" y="341"/>
                  </a:lnTo>
                  <a:lnTo>
                    <a:pt x="146" y="346"/>
                  </a:lnTo>
                  <a:lnTo>
                    <a:pt x="143" y="334"/>
                  </a:lnTo>
                  <a:lnTo>
                    <a:pt x="146" y="326"/>
                  </a:lnTo>
                  <a:lnTo>
                    <a:pt x="157" y="320"/>
                  </a:lnTo>
                  <a:lnTo>
                    <a:pt x="162" y="321"/>
                  </a:lnTo>
                  <a:lnTo>
                    <a:pt x="163" y="326"/>
                  </a:lnTo>
                  <a:lnTo>
                    <a:pt x="169" y="335"/>
                  </a:lnTo>
                  <a:lnTo>
                    <a:pt x="178" y="342"/>
                  </a:lnTo>
                  <a:lnTo>
                    <a:pt x="183" y="342"/>
                  </a:lnTo>
                  <a:lnTo>
                    <a:pt x="183" y="329"/>
                  </a:lnTo>
                  <a:lnTo>
                    <a:pt x="179" y="323"/>
                  </a:lnTo>
                  <a:lnTo>
                    <a:pt x="179" y="314"/>
                  </a:lnTo>
                  <a:lnTo>
                    <a:pt x="178" y="309"/>
                  </a:lnTo>
                  <a:lnTo>
                    <a:pt x="181" y="303"/>
                  </a:lnTo>
                  <a:lnTo>
                    <a:pt x="163" y="286"/>
                  </a:lnTo>
                  <a:lnTo>
                    <a:pt x="160" y="276"/>
                  </a:lnTo>
                  <a:lnTo>
                    <a:pt x="154" y="275"/>
                  </a:lnTo>
                  <a:lnTo>
                    <a:pt x="157" y="273"/>
                  </a:lnTo>
                  <a:lnTo>
                    <a:pt x="162" y="270"/>
                  </a:lnTo>
                  <a:lnTo>
                    <a:pt x="169" y="269"/>
                  </a:lnTo>
                  <a:lnTo>
                    <a:pt x="175" y="275"/>
                  </a:lnTo>
                  <a:lnTo>
                    <a:pt x="183" y="279"/>
                  </a:lnTo>
                  <a:lnTo>
                    <a:pt x="185" y="285"/>
                  </a:lnTo>
                  <a:lnTo>
                    <a:pt x="189" y="290"/>
                  </a:lnTo>
                  <a:lnTo>
                    <a:pt x="198" y="284"/>
                  </a:lnTo>
                  <a:lnTo>
                    <a:pt x="215" y="282"/>
                  </a:lnTo>
                  <a:lnTo>
                    <a:pt x="215" y="279"/>
                  </a:lnTo>
                  <a:lnTo>
                    <a:pt x="208" y="278"/>
                  </a:lnTo>
                  <a:lnTo>
                    <a:pt x="204" y="274"/>
                  </a:lnTo>
                  <a:lnTo>
                    <a:pt x="204" y="264"/>
                  </a:lnTo>
                  <a:lnTo>
                    <a:pt x="194" y="267"/>
                  </a:lnTo>
                  <a:lnTo>
                    <a:pt x="183" y="264"/>
                  </a:lnTo>
                  <a:lnTo>
                    <a:pt x="181" y="260"/>
                  </a:lnTo>
                  <a:lnTo>
                    <a:pt x="170" y="258"/>
                  </a:lnTo>
                  <a:lnTo>
                    <a:pt x="211" y="243"/>
                  </a:lnTo>
                  <a:lnTo>
                    <a:pt x="218" y="244"/>
                  </a:lnTo>
                  <a:lnTo>
                    <a:pt x="230" y="252"/>
                  </a:lnTo>
                  <a:lnTo>
                    <a:pt x="232" y="258"/>
                  </a:lnTo>
                  <a:lnTo>
                    <a:pt x="239" y="261"/>
                  </a:lnTo>
                  <a:lnTo>
                    <a:pt x="242" y="252"/>
                  </a:lnTo>
                  <a:lnTo>
                    <a:pt x="242" y="233"/>
                  </a:lnTo>
                  <a:lnTo>
                    <a:pt x="250" y="231"/>
                  </a:lnTo>
                  <a:lnTo>
                    <a:pt x="252" y="238"/>
                  </a:lnTo>
                  <a:lnTo>
                    <a:pt x="266" y="243"/>
                  </a:lnTo>
                  <a:lnTo>
                    <a:pt x="275" y="243"/>
                  </a:lnTo>
                  <a:lnTo>
                    <a:pt x="277" y="235"/>
                  </a:lnTo>
                  <a:lnTo>
                    <a:pt x="271" y="235"/>
                  </a:lnTo>
                  <a:lnTo>
                    <a:pt x="265" y="234"/>
                  </a:lnTo>
                  <a:lnTo>
                    <a:pt x="261" y="226"/>
                  </a:lnTo>
                  <a:lnTo>
                    <a:pt x="256" y="225"/>
                  </a:lnTo>
                  <a:lnTo>
                    <a:pt x="256" y="209"/>
                  </a:lnTo>
                  <a:lnTo>
                    <a:pt x="252" y="208"/>
                  </a:lnTo>
                  <a:lnTo>
                    <a:pt x="246" y="213"/>
                  </a:lnTo>
                  <a:lnTo>
                    <a:pt x="232" y="210"/>
                  </a:lnTo>
                  <a:lnTo>
                    <a:pt x="224" y="209"/>
                  </a:lnTo>
                  <a:lnTo>
                    <a:pt x="220" y="204"/>
                  </a:lnTo>
                  <a:lnTo>
                    <a:pt x="213" y="204"/>
                  </a:lnTo>
                  <a:lnTo>
                    <a:pt x="208" y="201"/>
                  </a:lnTo>
                  <a:lnTo>
                    <a:pt x="207" y="201"/>
                  </a:lnTo>
                  <a:lnTo>
                    <a:pt x="207" y="189"/>
                  </a:lnTo>
                  <a:lnTo>
                    <a:pt x="198" y="187"/>
                  </a:lnTo>
                  <a:lnTo>
                    <a:pt x="195" y="180"/>
                  </a:lnTo>
                  <a:lnTo>
                    <a:pt x="186" y="180"/>
                  </a:lnTo>
                  <a:lnTo>
                    <a:pt x="178" y="180"/>
                  </a:lnTo>
                  <a:lnTo>
                    <a:pt x="172" y="177"/>
                  </a:lnTo>
                  <a:lnTo>
                    <a:pt x="173" y="174"/>
                  </a:lnTo>
                  <a:lnTo>
                    <a:pt x="169" y="173"/>
                  </a:lnTo>
                  <a:lnTo>
                    <a:pt x="172" y="171"/>
                  </a:lnTo>
                  <a:lnTo>
                    <a:pt x="179" y="171"/>
                  </a:lnTo>
                  <a:lnTo>
                    <a:pt x="181" y="163"/>
                  </a:lnTo>
                  <a:lnTo>
                    <a:pt x="178" y="161"/>
                  </a:lnTo>
                  <a:lnTo>
                    <a:pt x="170" y="162"/>
                  </a:lnTo>
                  <a:lnTo>
                    <a:pt x="165" y="155"/>
                  </a:lnTo>
                  <a:lnTo>
                    <a:pt x="172" y="151"/>
                  </a:lnTo>
                  <a:lnTo>
                    <a:pt x="178" y="151"/>
                  </a:lnTo>
                  <a:lnTo>
                    <a:pt x="182" y="155"/>
                  </a:lnTo>
                  <a:lnTo>
                    <a:pt x="192" y="161"/>
                  </a:lnTo>
                  <a:lnTo>
                    <a:pt x="192" y="156"/>
                  </a:lnTo>
                  <a:lnTo>
                    <a:pt x="189" y="149"/>
                  </a:lnTo>
                  <a:lnTo>
                    <a:pt x="178" y="142"/>
                  </a:lnTo>
                  <a:lnTo>
                    <a:pt x="173" y="136"/>
                  </a:lnTo>
                  <a:lnTo>
                    <a:pt x="165" y="125"/>
                  </a:lnTo>
                  <a:lnTo>
                    <a:pt x="156" y="118"/>
                  </a:lnTo>
                  <a:lnTo>
                    <a:pt x="156" y="107"/>
                  </a:lnTo>
                  <a:lnTo>
                    <a:pt x="154" y="95"/>
                  </a:lnTo>
                  <a:lnTo>
                    <a:pt x="157" y="88"/>
                  </a:lnTo>
                  <a:lnTo>
                    <a:pt x="160" y="78"/>
                  </a:lnTo>
                  <a:lnTo>
                    <a:pt x="165" y="77"/>
                  </a:lnTo>
                  <a:lnTo>
                    <a:pt x="172" y="72"/>
                  </a:lnTo>
                  <a:lnTo>
                    <a:pt x="175" y="76"/>
                  </a:lnTo>
                  <a:lnTo>
                    <a:pt x="169" y="84"/>
                  </a:lnTo>
                  <a:lnTo>
                    <a:pt x="179" y="91"/>
                  </a:lnTo>
                  <a:lnTo>
                    <a:pt x="188" y="95"/>
                  </a:lnTo>
                  <a:lnTo>
                    <a:pt x="194" y="97"/>
                  </a:lnTo>
                  <a:lnTo>
                    <a:pt x="205" y="98"/>
                  </a:lnTo>
                  <a:lnTo>
                    <a:pt x="214" y="101"/>
                  </a:lnTo>
                  <a:lnTo>
                    <a:pt x="224" y="96"/>
                  </a:lnTo>
                  <a:lnTo>
                    <a:pt x="229" y="96"/>
                  </a:lnTo>
                  <a:lnTo>
                    <a:pt x="230" y="91"/>
                  </a:lnTo>
                  <a:lnTo>
                    <a:pt x="230" y="85"/>
                  </a:lnTo>
                  <a:lnTo>
                    <a:pt x="232" y="79"/>
                  </a:lnTo>
                  <a:lnTo>
                    <a:pt x="229" y="76"/>
                  </a:lnTo>
                  <a:lnTo>
                    <a:pt x="221" y="72"/>
                  </a:lnTo>
                  <a:lnTo>
                    <a:pt x="218" y="68"/>
                  </a:lnTo>
                  <a:lnTo>
                    <a:pt x="224" y="65"/>
                  </a:lnTo>
                  <a:lnTo>
                    <a:pt x="229" y="66"/>
                  </a:lnTo>
                  <a:lnTo>
                    <a:pt x="239" y="70"/>
                  </a:lnTo>
                  <a:lnTo>
                    <a:pt x="246" y="66"/>
                  </a:lnTo>
                  <a:lnTo>
                    <a:pt x="256" y="61"/>
                  </a:lnTo>
                  <a:lnTo>
                    <a:pt x="271" y="55"/>
                  </a:lnTo>
                  <a:lnTo>
                    <a:pt x="282" y="61"/>
                  </a:lnTo>
                  <a:lnTo>
                    <a:pt x="291" y="58"/>
                  </a:lnTo>
                  <a:lnTo>
                    <a:pt x="296" y="54"/>
                  </a:lnTo>
                  <a:lnTo>
                    <a:pt x="300" y="49"/>
                  </a:lnTo>
                  <a:lnTo>
                    <a:pt x="307" y="53"/>
                  </a:lnTo>
                  <a:lnTo>
                    <a:pt x="322" y="58"/>
                  </a:lnTo>
                  <a:lnTo>
                    <a:pt x="329" y="58"/>
                  </a:lnTo>
                  <a:lnTo>
                    <a:pt x="342" y="58"/>
                  </a:lnTo>
                  <a:lnTo>
                    <a:pt x="351" y="59"/>
                  </a:lnTo>
                  <a:lnTo>
                    <a:pt x="364" y="65"/>
                  </a:lnTo>
                  <a:lnTo>
                    <a:pt x="373" y="53"/>
                  </a:lnTo>
                  <a:lnTo>
                    <a:pt x="371" y="41"/>
                  </a:lnTo>
                  <a:lnTo>
                    <a:pt x="379" y="37"/>
                  </a:lnTo>
                  <a:lnTo>
                    <a:pt x="384" y="31"/>
                  </a:lnTo>
                  <a:lnTo>
                    <a:pt x="387" y="26"/>
                  </a:lnTo>
                  <a:lnTo>
                    <a:pt x="393" y="20"/>
                  </a:lnTo>
                  <a:lnTo>
                    <a:pt x="393" y="13"/>
                  </a:lnTo>
                  <a:lnTo>
                    <a:pt x="390" y="10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rgbClr val="80FF80"/>
            </a:solidFill>
            <a:ln w="190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0016" name="Freeform 92"/>
            <p:cNvSpPr>
              <a:spLocks/>
            </p:cNvSpPr>
            <p:nvPr/>
          </p:nvSpPr>
          <p:spPr bwMode="auto">
            <a:xfrm>
              <a:off x="3925" y="3959"/>
              <a:ext cx="198" cy="51"/>
            </a:xfrm>
            <a:custGeom>
              <a:avLst/>
              <a:gdLst>
                <a:gd name="T0" fmla="*/ 25 w 198"/>
                <a:gd name="T1" fmla="*/ 0 h 51"/>
                <a:gd name="T2" fmla="*/ 17 w 198"/>
                <a:gd name="T3" fmla="*/ 6 h 51"/>
                <a:gd name="T4" fmla="*/ 9 w 198"/>
                <a:gd name="T5" fmla="*/ 10 h 51"/>
                <a:gd name="T6" fmla="*/ 13 w 198"/>
                <a:gd name="T7" fmla="*/ 12 h 51"/>
                <a:gd name="T8" fmla="*/ 7 w 198"/>
                <a:gd name="T9" fmla="*/ 22 h 51"/>
                <a:gd name="T10" fmla="*/ 7 w 198"/>
                <a:gd name="T11" fmla="*/ 24 h 51"/>
                <a:gd name="T12" fmla="*/ 0 w 198"/>
                <a:gd name="T13" fmla="*/ 24 h 51"/>
                <a:gd name="T14" fmla="*/ 4 w 198"/>
                <a:gd name="T15" fmla="*/ 29 h 51"/>
                <a:gd name="T16" fmla="*/ 50 w 198"/>
                <a:gd name="T17" fmla="*/ 29 h 51"/>
                <a:gd name="T18" fmla="*/ 71 w 198"/>
                <a:gd name="T19" fmla="*/ 35 h 51"/>
                <a:gd name="T20" fmla="*/ 98 w 198"/>
                <a:gd name="T21" fmla="*/ 46 h 51"/>
                <a:gd name="T22" fmla="*/ 124 w 198"/>
                <a:gd name="T23" fmla="*/ 51 h 51"/>
                <a:gd name="T24" fmla="*/ 154 w 198"/>
                <a:gd name="T25" fmla="*/ 39 h 51"/>
                <a:gd name="T26" fmla="*/ 176 w 198"/>
                <a:gd name="T27" fmla="*/ 34 h 51"/>
                <a:gd name="T28" fmla="*/ 179 w 198"/>
                <a:gd name="T29" fmla="*/ 30 h 51"/>
                <a:gd name="T30" fmla="*/ 194 w 198"/>
                <a:gd name="T31" fmla="*/ 30 h 51"/>
                <a:gd name="T32" fmla="*/ 198 w 198"/>
                <a:gd name="T33" fmla="*/ 24 h 51"/>
                <a:gd name="T34" fmla="*/ 184 w 198"/>
                <a:gd name="T35" fmla="*/ 27 h 51"/>
                <a:gd name="T36" fmla="*/ 173 w 198"/>
                <a:gd name="T37" fmla="*/ 27 h 51"/>
                <a:gd name="T38" fmla="*/ 166 w 198"/>
                <a:gd name="T39" fmla="*/ 29 h 51"/>
                <a:gd name="T40" fmla="*/ 162 w 198"/>
                <a:gd name="T41" fmla="*/ 24 h 51"/>
                <a:gd name="T42" fmla="*/ 157 w 198"/>
                <a:gd name="T43" fmla="*/ 22 h 51"/>
                <a:gd name="T44" fmla="*/ 147 w 198"/>
                <a:gd name="T45" fmla="*/ 20 h 51"/>
                <a:gd name="T46" fmla="*/ 141 w 198"/>
                <a:gd name="T47" fmla="*/ 22 h 51"/>
                <a:gd name="T48" fmla="*/ 128 w 198"/>
                <a:gd name="T49" fmla="*/ 22 h 51"/>
                <a:gd name="T50" fmla="*/ 122 w 198"/>
                <a:gd name="T51" fmla="*/ 32 h 51"/>
                <a:gd name="T52" fmla="*/ 114 w 198"/>
                <a:gd name="T53" fmla="*/ 30 h 51"/>
                <a:gd name="T54" fmla="*/ 108 w 198"/>
                <a:gd name="T55" fmla="*/ 23 h 51"/>
                <a:gd name="T56" fmla="*/ 101 w 198"/>
                <a:gd name="T57" fmla="*/ 20 h 51"/>
                <a:gd name="T58" fmla="*/ 93 w 198"/>
                <a:gd name="T59" fmla="*/ 16 h 51"/>
                <a:gd name="T60" fmla="*/ 86 w 198"/>
                <a:gd name="T61" fmla="*/ 17 h 51"/>
                <a:gd name="T62" fmla="*/ 82 w 198"/>
                <a:gd name="T63" fmla="*/ 20 h 51"/>
                <a:gd name="T64" fmla="*/ 74 w 198"/>
                <a:gd name="T65" fmla="*/ 20 h 51"/>
                <a:gd name="T66" fmla="*/ 61 w 198"/>
                <a:gd name="T67" fmla="*/ 22 h 51"/>
                <a:gd name="T68" fmla="*/ 61 w 198"/>
                <a:gd name="T69" fmla="*/ 15 h 51"/>
                <a:gd name="T70" fmla="*/ 51 w 198"/>
                <a:gd name="T71" fmla="*/ 10 h 51"/>
                <a:gd name="T72" fmla="*/ 35 w 198"/>
                <a:gd name="T73" fmla="*/ 10 h 51"/>
                <a:gd name="T74" fmla="*/ 25 w 198"/>
                <a:gd name="T75" fmla="*/ 0 h 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8"/>
                <a:gd name="T115" fmla="*/ 0 h 51"/>
                <a:gd name="T116" fmla="*/ 198 w 198"/>
                <a:gd name="T117" fmla="*/ 51 h 5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8" h="51">
                  <a:moveTo>
                    <a:pt x="25" y="0"/>
                  </a:moveTo>
                  <a:lnTo>
                    <a:pt x="17" y="6"/>
                  </a:lnTo>
                  <a:lnTo>
                    <a:pt x="9" y="10"/>
                  </a:lnTo>
                  <a:lnTo>
                    <a:pt x="13" y="12"/>
                  </a:lnTo>
                  <a:lnTo>
                    <a:pt x="7" y="22"/>
                  </a:lnTo>
                  <a:lnTo>
                    <a:pt x="7" y="24"/>
                  </a:lnTo>
                  <a:lnTo>
                    <a:pt x="0" y="24"/>
                  </a:lnTo>
                  <a:lnTo>
                    <a:pt x="4" y="29"/>
                  </a:lnTo>
                  <a:lnTo>
                    <a:pt x="50" y="29"/>
                  </a:lnTo>
                  <a:lnTo>
                    <a:pt x="71" y="35"/>
                  </a:lnTo>
                  <a:lnTo>
                    <a:pt x="98" y="46"/>
                  </a:lnTo>
                  <a:lnTo>
                    <a:pt x="124" y="51"/>
                  </a:lnTo>
                  <a:lnTo>
                    <a:pt x="154" y="39"/>
                  </a:lnTo>
                  <a:lnTo>
                    <a:pt x="176" y="34"/>
                  </a:lnTo>
                  <a:lnTo>
                    <a:pt x="179" y="30"/>
                  </a:lnTo>
                  <a:lnTo>
                    <a:pt x="194" y="30"/>
                  </a:lnTo>
                  <a:lnTo>
                    <a:pt x="198" y="24"/>
                  </a:lnTo>
                  <a:lnTo>
                    <a:pt x="184" y="27"/>
                  </a:lnTo>
                  <a:lnTo>
                    <a:pt x="173" y="27"/>
                  </a:lnTo>
                  <a:lnTo>
                    <a:pt x="166" y="29"/>
                  </a:lnTo>
                  <a:lnTo>
                    <a:pt x="162" y="24"/>
                  </a:lnTo>
                  <a:lnTo>
                    <a:pt x="157" y="22"/>
                  </a:lnTo>
                  <a:lnTo>
                    <a:pt x="147" y="20"/>
                  </a:lnTo>
                  <a:lnTo>
                    <a:pt x="141" y="22"/>
                  </a:lnTo>
                  <a:lnTo>
                    <a:pt x="128" y="22"/>
                  </a:lnTo>
                  <a:lnTo>
                    <a:pt x="122" y="32"/>
                  </a:lnTo>
                  <a:lnTo>
                    <a:pt x="114" y="30"/>
                  </a:lnTo>
                  <a:lnTo>
                    <a:pt x="108" y="23"/>
                  </a:lnTo>
                  <a:lnTo>
                    <a:pt x="101" y="20"/>
                  </a:lnTo>
                  <a:lnTo>
                    <a:pt x="93" y="16"/>
                  </a:lnTo>
                  <a:lnTo>
                    <a:pt x="86" y="17"/>
                  </a:lnTo>
                  <a:lnTo>
                    <a:pt x="82" y="20"/>
                  </a:lnTo>
                  <a:lnTo>
                    <a:pt x="74" y="20"/>
                  </a:lnTo>
                  <a:lnTo>
                    <a:pt x="61" y="22"/>
                  </a:lnTo>
                  <a:lnTo>
                    <a:pt x="61" y="15"/>
                  </a:lnTo>
                  <a:lnTo>
                    <a:pt x="51" y="10"/>
                  </a:lnTo>
                  <a:lnTo>
                    <a:pt x="35" y="1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80FF80"/>
            </a:solidFill>
            <a:ln w="190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40005" name="Freeform 93"/>
          <p:cNvSpPr>
            <a:spLocks/>
          </p:cNvSpPr>
          <p:nvPr/>
        </p:nvSpPr>
        <p:spPr bwMode="auto">
          <a:xfrm>
            <a:off x="6856413" y="1100138"/>
            <a:ext cx="1603375" cy="1550987"/>
          </a:xfrm>
          <a:custGeom>
            <a:avLst/>
            <a:gdLst>
              <a:gd name="T0" fmla="*/ 2147483647 w 933"/>
              <a:gd name="T1" fmla="*/ 2147483647 h 1120"/>
              <a:gd name="T2" fmla="*/ 2147483647 w 933"/>
              <a:gd name="T3" fmla="*/ 2147483647 h 1120"/>
              <a:gd name="T4" fmla="*/ 2147483647 w 933"/>
              <a:gd name="T5" fmla="*/ 2147483647 h 1120"/>
              <a:gd name="T6" fmla="*/ 2147483647 w 933"/>
              <a:gd name="T7" fmla="*/ 2147483647 h 1120"/>
              <a:gd name="T8" fmla="*/ 0 w 933"/>
              <a:gd name="T9" fmla="*/ 2147483647 h 1120"/>
              <a:gd name="T10" fmla="*/ 2147483647 w 933"/>
              <a:gd name="T11" fmla="*/ 2147483647 h 1120"/>
              <a:gd name="T12" fmla="*/ 2147483647 w 933"/>
              <a:gd name="T13" fmla="*/ 2147483647 h 1120"/>
              <a:gd name="T14" fmla="*/ 2147483647 w 933"/>
              <a:gd name="T15" fmla="*/ 2147483647 h 1120"/>
              <a:gd name="T16" fmla="*/ 2147483647 w 933"/>
              <a:gd name="T17" fmla="*/ 2147483647 h 1120"/>
              <a:gd name="T18" fmla="*/ 2147483647 w 933"/>
              <a:gd name="T19" fmla="*/ 2147483647 h 1120"/>
              <a:gd name="T20" fmla="*/ 2147483647 w 933"/>
              <a:gd name="T21" fmla="*/ 2147483647 h 1120"/>
              <a:gd name="T22" fmla="*/ 2147483647 w 933"/>
              <a:gd name="T23" fmla="*/ 2147483647 h 1120"/>
              <a:gd name="T24" fmla="*/ 2147483647 w 933"/>
              <a:gd name="T25" fmla="*/ 2147483647 h 1120"/>
              <a:gd name="T26" fmla="*/ 2147483647 w 933"/>
              <a:gd name="T27" fmla="*/ 2147483647 h 1120"/>
              <a:gd name="T28" fmla="*/ 2147483647 w 933"/>
              <a:gd name="T29" fmla="*/ 2147483647 h 1120"/>
              <a:gd name="T30" fmla="*/ 2147483647 w 933"/>
              <a:gd name="T31" fmla="*/ 2147483647 h 1120"/>
              <a:gd name="T32" fmla="*/ 2147483647 w 933"/>
              <a:gd name="T33" fmla="*/ 2147483647 h 1120"/>
              <a:gd name="T34" fmla="*/ 2147483647 w 933"/>
              <a:gd name="T35" fmla="*/ 2147483647 h 1120"/>
              <a:gd name="T36" fmla="*/ 2147483647 w 933"/>
              <a:gd name="T37" fmla="*/ 2147483647 h 1120"/>
              <a:gd name="T38" fmla="*/ 2147483647 w 933"/>
              <a:gd name="T39" fmla="*/ 2147483647 h 1120"/>
              <a:gd name="T40" fmla="*/ 2147483647 w 933"/>
              <a:gd name="T41" fmla="*/ 2147483647 h 1120"/>
              <a:gd name="T42" fmla="*/ 2147483647 w 933"/>
              <a:gd name="T43" fmla="*/ 2147483647 h 1120"/>
              <a:gd name="T44" fmla="*/ 2147483647 w 933"/>
              <a:gd name="T45" fmla="*/ 2147483647 h 1120"/>
              <a:gd name="T46" fmla="*/ 2147483647 w 933"/>
              <a:gd name="T47" fmla="*/ 2147483647 h 1120"/>
              <a:gd name="T48" fmla="*/ 2147483647 w 933"/>
              <a:gd name="T49" fmla="*/ 2147483647 h 1120"/>
              <a:gd name="T50" fmla="*/ 2147483647 w 933"/>
              <a:gd name="T51" fmla="*/ 2147483647 h 1120"/>
              <a:gd name="T52" fmla="*/ 2147483647 w 933"/>
              <a:gd name="T53" fmla="*/ 2147483647 h 1120"/>
              <a:gd name="T54" fmla="*/ 2147483647 w 933"/>
              <a:gd name="T55" fmla="*/ 2147483647 h 1120"/>
              <a:gd name="T56" fmla="*/ 2147483647 w 933"/>
              <a:gd name="T57" fmla="*/ 2147483647 h 1120"/>
              <a:gd name="T58" fmla="*/ 2147483647 w 933"/>
              <a:gd name="T59" fmla="*/ 2147483647 h 1120"/>
              <a:gd name="T60" fmla="*/ 2147483647 w 933"/>
              <a:gd name="T61" fmla="*/ 2147483647 h 1120"/>
              <a:gd name="T62" fmla="*/ 2147483647 w 933"/>
              <a:gd name="T63" fmla="*/ 2147483647 h 1120"/>
              <a:gd name="T64" fmla="*/ 2147483647 w 933"/>
              <a:gd name="T65" fmla="*/ 2147483647 h 1120"/>
              <a:gd name="T66" fmla="*/ 2147483647 w 933"/>
              <a:gd name="T67" fmla="*/ 2147483647 h 1120"/>
              <a:gd name="T68" fmla="*/ 2147483647 w 933"/>
              <a:gd name="T69" fmla="*/ 2147483647 h 1120"/>
              <a:gd name="T70" fmla="*/ 2147483647 w 933"/>
              <a:gd name="T71" fmla="*/ 2147483647 h 1120"/>
              <a:gd name="T72" fmla="*/ 2147483647 w 933"/>
              <a:gd name="T73" fmla="*/ 2147483647 h 1120"/>
              <a:gd name="T74" fmla="*/ 2147483647 w 933"/>
              <a:gd name="T75" fmla="*/ 2147483647 h 1120"/>
              <a:gd name="T76" fmla="*/ 2147483647 w 933"/>
              <a:gd name="T77" fmla="*/ 2147483647 h 1120"/>
              <a:gd name="T78" fmla="*/ 2147483647 w 933"/>
              <a:gd name="T79" fmla="*/ 2147483647 h 1120"/>
              <a:gd name="T80" fmla="*/ 2147483647 w 933"/>
              <a:gd name="T81" fmla="*/ 2147483647 h 1120"/>
              <a:gd name="T82" fmla="*/ 2147483647 w 933"/>
              <a:gd name="T83" fmla="*/ 2147483647 h 1120"/>
              <a:gd name="T84" fmla="*/ 2147483647 w 933"/>
              <a:gd name="T85" fmla="*/ 2147483647 h 1120"/>
              <a:gd name="T86" fmla="*/ 2147483647 w 933"/>
              <a:gd name="T87" fmla="*/ 2147483647 h 1120"/>
              <a:gd name="T88" fmla="*/ 2147483647 w 933"/>
              <a:gd name="T89" fmla="*/ 2147483647 h 1120"/>
              <a:gd name="T90" fmla="*/ 2147483647 w 933"/>
              <a:gd name="T91" fmla="*/ 2147483647 h 1120"/>
              <a:gd name="T92" fmla="*/ 2147483647 w 933"/>
              <a:gd name="T93" fmla="*/ 2147483647 h 1120"/>
              <a:gd name="T94" fmla="*/ 2147483647 w 933"/>
              <a:gd name="T95" fmla="*/ 2147483647 h 1120"/>
              <a:gd name="T96" fmla="*/ 2147483647 w 933"/>
              <a:gd name="T97" fmla="*/ 2147483647 h 1120"/>
              <a:gd name="T98" fmla="*/ 2147483647 w 933"/>
              <a:gd name="T99" fmla="*/ 2147483647 h 1120"/>
              <a:gd name="T100" fmla="*/ 2147483647 w 933"/>
              <a:gd name="T101" fmla="*/ 2147483647 h 1120"/>
              <a:gd name="T102" fmla="*/ 2147483647 w 933"/>
              <a:gd name="T103" fmla="*/ 2147483647 h 1120"/>
              <a:gd name="T104" fmla="*/ 2147483647 w 933"/>
              <a:gd name="T105" fmla="*/ 2147483647 h 1120"/>
              <a:gd name="T106" fmla="*/ 2147483647 w 933"/>
              <a:gd name="T107" fmla="*/ 2147483647 h 1120"/>
              <a:gd name="T108" fmla="*/ 2147483647 w 933"/>
              <a:gd name="T109" fmla="*/ 2147483647 h 1120"/>
              <a:gd name="T110" fmla="*/ 2147483647 w 933"/>
              <a:gd name="T111" fmla="*/ 2147483647 h 1120"/>
              <a:gd name="T112" fmla="*/ 2147483647 w 933"/>
              <a:gd name="T113" fmla="*/ 2147483647 h 1120"/>
              <a:gd name="T114" fmla="*/ 2147483647 w 933"/>
              <a:gd name="T115" fmla="*/ 2147483647 h 1120"/>
              <a:gd name="T116" fmla="*/ 2147483647 w 933"/>
              <a:gd name="T117" fmla="*/ 2147483647 h 1120"/>
              <a:gd name="T118" fmla="*/ 2147483647 w 933"/>
              <a:gd name="T119" fmla="*/ 2147483647 h 1120"/>
              <a:gd name="T120" fmla="*/ 2147483647 w 933"/>
              <a:gd name="T121" fmla="*/ 2147483647 h 1120"/>
              <a:gd name="T122" fmla="*/ 2147483647 w 933"/>
              <a:gd name="T123" fmla="*/ 2147483647 h 1120"/>
              <a:gd name="T124" fmla="*/ 2147483647 w 933"/>
              <a:gd name="T125" fmla="*/ 2147483647 h 112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933"/>
              <a:gd name="T190" fmla="*/ 0 h 1120"/>
              <a:gd name="T191" fmla="*/ 933 w 933"/>
              <a:gd name="T192" fmla="*/ 1120 h 112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933" h="1120">
                <a:moveTo>
                  <a:pt x="52" y="1091"/>
                </a:moveTo>
                <a:lnTo>
                  <a:pt x="49" y="1091"/>
                </a:lnTo>
                <a:lnTo>
                  <a:pt x="49" y="1088"/>
                </a:lnTo>
                <a:lnTo>
                  <a:pt x="40" y="1085"/>
                </a:lnTo>
                <a:lnTo>
                  <a:pt x="37" y="1082"/>
                </a:lnTo>
                <a:lnTo>
                  <a:pt x="34" y="1082"/>
                </a:lnTo>
                <a:lnTo>
                  <a:pt x="34" y="1077"/>
                </a:lnTo>
                <a:lnTo>
                  <a:pt x="29" y="1074"/>
                </a:lnTo>
                <a:lnTo>
                  <a:pt x="26" y="1071"/>
                </a:lnTo>
                <a:lnTo>
                  <a:pt x="20" y="1065"/>
                </a:lnTo>
                <a:lnTo>
                  <a:pt x="17" y="1059"/>
                </a:lnTo>
                <a:lnTo>
                  <a:pt x="14" y="1057"/>
                </a:lnTo>
                <a:lnTo>
                  <a:pt x="11" y="1048"/>
                </a:lnTo>
                <a:lnTo>
                  <a:pt x="14" y="1045"/>
                </a:lnTo>
                <a:lnTo>
                  <a:pt x="17" y="1034"/>
                </a:lnTo>
                <a:lnTo>
                  <a:pt x="17" y="1031"/>
                </a:lnTo>
                <a:lnTo>
                  <a:pt x="17" y="1028"/>
                </a:lnTo>
                <a:lnTo>
                  <a:pt x="26" y="1031"/>
                </a:lnTo>
                <a:lnTo>
                  <a:pt x="26" y="1034"/>
                </a:lnTo>
                <a:lnTo>
                  <a:pt x="29" y="1036"/>
                </a:lnTo>
                <a:lnTo>
                  <a:pt x="31" y="1034"/>
                </a:lnTo>
                <a:lnTo>
                  <a:pt x="34" y="1036"/>
                </a:lnTo>
                <a:lnTo>
                  <a:pt x="34" y="1039"/>
                </a:lnTo>
                <a:lnTo>
                  <a:pt x="43" y="1042"/>
                </a:lnTo>
                <a:lnTo>
                  <a:pt x="40" y="1039"/>
                </a:lnTo>
                <a:lnTo>
                  <a:pt x="66" y="1028"/>
                </a:lnTo>
                <a:lnTo>
                  <a:pt x="46" y="1031"/>
                </a:lnTo>
                <a:lnTo>
                  <a:pt x="40" y="1036"/>
                </a:lnTo>
                <a:lnTo>
                  <a:pt x="34" y="1031"/>
                </a:lnTo>
                <a:lnTo>
                  <a:pt x="40" y="1028"/>
                </a:lnTo>
                <a:lnTo>
                  <a:pt x="37" y="1028"/>
                </a:lnTo>
                <a:lnTo>
                  <a:pt x="34" y="1028"/>
                </a:lnTo>
                <a:lnTo>
                  <a:pt x="31" y="1025"/>
                </a:lnTo>
                <a:lnTo>
                  <a:pt x="34" y="1022"/>
                </a:lnTo>
                <a:lnTo>
                  <a:pt x="46" y="1016"/>
                </a:lnTo>
                <a:lnTo>
                  <a:pt x="40" y="1019"/>
                </a:lnTo>
                <a:lnTo>
                  <a:pt x="43" y="1010"/>
                </a:lnTo>
                <a:lnTo>
                  <a:pt x="57" y="1005"/>
                </a:lnTo>
                <a:lnTo>
                  <a:pt x="43" y="1008"/>
                </a:lnTo>
                <a:lnTo>
                  <a:pt x="43" y="1005"/>
                </a:lnTo>
                <a:lnTo>
                  <a:pt x="49" y="1002"/>
                </a:lnTo>
                <a:lnTo>
                  <a:pt x="40" y="1002"/>
                </a:lnTo>
                <a:lnTo>
                  <a:pt x="40" y="996"/>
                </a:lnTo>
                <a:lnTo>
                  <a:pt x="43" y="993"/>
                </a:lnTo>
                <a:lnTo>
                  <a:pt x="49" y="987"/>
                </a:lnTo>
                <a:lnTo>
                  <a:pt x="63" y="985"/>
                </a:lnTo>
                <a:lnTo>
                  <a:pt x="60" y="985"/>
                </a:lnTo>
                <a:lnTo>
                  <a:pt x="52" y="987"/>
                </a:lnTo>
                <a:lnTo>
                  <a:pt x="57" y="973"/>
                </a:lnTo>
                <a:lnTo>
                  <a:pt x="49" y="987"/>
                </a:lnTo>
                <a:lnTo>
                  <a:pt x="46" y="990"/>
                </a:lnTo>
                <a:lnTo>
                  <a:pt x="40" y="996"/>
                </a:lnTo>
                <a:lnTo>
                  <a:pt x="34" y="999"/>
                </a:lnTo>
                <a:lnTo>
                  <a:pt x="34" y="990"/>
                </a:lnTo>
                <a:lnTo>
                  <a:pt x="46" y="990"/>
                </a:lnTo>
                <a:lnTo>
                  <a:pt x="46" y="987"/>
                </a:lnTo>
                <a:lnTo>
                  <a:pt x="34" y="987"/>
                </a:lnTo>
                <a:lnTo>
                  <a:pt x="34" y="982"/>
                </a:lnTo>
                <a:lnTo>
                  <a:pt x="31" y="985"/>
                </a:lnTo>
                <a:lnTo>
                  <a:pt x="31" y="990"/>
                </a:lnTo>
                <a:lnTo>
                  <a:pt x="23" y="993"/>
                </a:lnTo>
                <a:lnTo>
                  <a:pt x="31" y="990"/>
                </a:lnTo>
                <a:lnTo>
                  <a:pt x="34" y="999"/>
                </a:lnTo>
                <a:lnTo>
                  <a:pt x="31" y="999"/>
                </a:lnTo>
                <a:lnTo>
                  <a:pt x="26" y="999"/>
                </a:lnTo>
                <a:lnTo>
                  <a:pt x="23" y="1005"/>
                </a:lnTo>
                <a:lnTo>
                  <a:pt x="23" y="1002"/>
                </a:lnTo>
                <a:lnTo>
                  <a:pt x="23" y="987"/>
                </a:lnTo>
                <a:lnTo>
                  <a:pt x="17" y="990"/>
                </a:lnTo>
                <a:lnTo>
                  <a:pt x="20" y="990"/>
                </a:lnTo>
                <a:lnTo>
                  <a:pt x="20" y="1005"/>
                </a:lnTo>
                <a:lnTo>
                  <a:pt x="8" y="1005"/>
                </a:lnTo>
                <a:lnTo>
                  <a:pt x="6" y="1013"/>
                </a:lnTo>
                <a:lnTo>
                  <a:pt x="3" y="1013"/>
                </a:lnTo>
                <a:lnTo>
                  <a:pt x="6" y="993"/>
                </a:lnTo>
                <a:lnTo>
                  <a:pt x="6" y="985"/>
                </a:lnTo>
                <a:lnTo>
                  <a:pt x="11" y="979"/>
                </a:lnTo>
                <a:lnTo>
                  <a:pt x="11" y="976"/>
                </a:lnTo>
                <a:lnTo>
                  <a:pt x="14" y="973"/>
                </a:lnTo>
                <a:lnTo>
                  <a:pt x="17" y="979"/>
                </a:lnTo>
                <a:lnTo>
                  <a:pt x="17" y="973"/>
                </a:lnTo>
                <a:lnTo>
                  <a:pt x="17" y="970"/>
                </a:lnTo>
                <a:lnTo>
                  <a:pt x="17" y="967"/>
                </a:lnTo>
                <a:lnTo>
                  <a:pt x="20" y="967"/>
                </a:lnTo>
                <a:lnTo>
                  <a:pt x="20" y="982"/>
                </a:lnTo>
                <a:lnTo>
                  <a:pt x="17" y="982"/>
                </a:lnTo>
                <a:lnTo>
                  <a:pt x="17" y="985"/>
                </a:lnTo>
                <a:lnTo>
                  <a:pt x="14" y="987"/>
                </a:lnTo>
                <a:lnTo>
                  <a:pt x="20" y="982"/>
                </a:lnTo>
                <a:lnTo>
                  <a:pt x="23" y="970"/>
                </a:lnTo>
                <a:lnTo>
                  <a:pt x="31" y="976"/>
                </a:lnTo>
                <a:lnTo>
                  <a:pt x="31" y="979"/>
                </a:lnTo>
                <a:lnTo>
                  <a:pt x="31" y="976"/>
                </a:lnTo>
                <a:lnTo>
                  <a:pt x="37" y="973"/>
                </a:lnTo>
                <a:lnTo>
                  <a:pt x="31" y="973"/>
                </a:lnTo>
                <a:lnTo>
                  <a:pt x="31" y="970"/>
                </a:lnTo>
                <a:lnTo>
                  <a:pt x="40" y="967"/>
                </a:lnTo>
                <a:lnTo>
                  <a:pt x="43" y="967"/>
                </a:lnTo>
                <a:lnTo>
                  <a:pt x="54" y="959"/>
                </a:lnTo>
                <a:lnTo>
                  <a:pt x="40" y="964"/>
                </a:lnTo>
                <a:lnTo>
                  <a:pt x="40" y="956"/>
                </a:lnTo>
                <a:lnTo>
                  <a:pt x="37" y="964"/>
                </a:lnTo>
                <a:lnTo>
                  <a:pt x="34" y="959"/>
                </a:lnTo>
                <a:lnTo>
                  <a:pt x="31" y="959"/>
                </a:lnTo>
                <a:lnTo>
                  <a:pt x="29" y="959"/>
                </a:lnTo>
                <a:lnTo>
                  <a:pt x="29" y="956"/>
                </a:lnTo>
                <a:lnTo>
                  <a:pt x="31" y="956"/>
                </a:lnTo>
                <a:lnTo>
                  <a:pt x="34" y="950"/>
                </a:lnTo>
                <a:lnTo>
                  <a:pt x="37" y="950"/>
                </a:lnTo>
                <a:lnTo>
                  <a:pt x="37" y="947"/>
                </a:lnTo>
                <a:lnTo>
                  <a:pt x="40" y="950"/>
                </a:lnTo>
                <a:lnTo>
                  <a:pt x="43" y="947"/>
                </a:lnTo>
                <a:lnTo>
                  <a:pt x="43" y="944"/>
                </a:lnTo>
                <a:lnTo>
                  <a:pt x="43" y="941"/>
                </a:lnTo>
                <a:lnTo>
                  <a:pt x="49" y="936"/>
                </a:lnTo>
                <a:lnTo>
                  <a:pt x="57" y="936"/>
                </a:lnTo>
                <a:lnTo>
                  <a:pt x="54" y="933"/>
                </a:lnTo>
                <a:lnTo>
                  <a:pt x="57" y="930"/>
                </a:lnTo>
                <a:lnTo>
                  <a:pt x="54" y="933"/>
                </a:lnTo>
                <a:lnTo>
                  <a:pt x="49" y="936"/>
                </a:lnTo>
                <a:lnTo>
                  <a:pt x="52" y="933"/>
                </a:lnTo>
                <a:lnTo>
                  <a:pt x="49" y="930"/>
                </a:lnTo>
                <a:lnTo>
                  <a:pt x="49" y="927"/>
                </a:lnTo>
                <a:lnTo>
                  <a:pt x="52" y="927"/>
                </a:lnTo>
                <a:lnTo>
                  <a:pt x="54" y="921"/>
                </a:lnTo>
                <a:lnTo>
                  <a:pt x="60" y="915"/>
                </a:lnTo>
                <a:lnTo>
                  <a:pt x="63" y="913"/>
                </a:lnTo>
                <a:lnTo>
                  <a:pt x="66" y="913"/>
                </a:lnTo>
                <a:lnTo>
                  <a:pt x="69" y="910"/>
                </a:lnTo>
                <a:lnTo>
                  <a:pt x="72" y="910"/>
                </a:lnTo>
                <a:lnTo>
                  <a:pt x="72" y="918"/>
                </a:lnTo>
                <a:lnTo>
                  <a:pt x="72" y="921"/>
                </a:lnTo>
                <a:lnTo>
                  <a:pt x="69" y="924"/>
                </a:lnTo>
                <a:lnTo>
                  <a:pt x="69" y="927"/>
                </a:lnTo>
                <a:lnTo>
                  <a:pt x="66" y="938"/>
                </a:lnTo>
                <a:lnTo>
                  <a:pt x="69" y="927"/>
                </a:lnTo>
                <a:lnTo>
                  <a:pt x="72" y="921"/>
                </a:lnTo>
                <a:lnTo>
                  <a:pt x="75" y="915"/>
                </a:lnTo>
                <a:lnTo>
                  <a:pt x="78" y="910"/>
                </a:lnTo>
                <a:lnTo>
                  <a:pt x="80" y="907"/>
                </a:lnTo>
                <a:lnTo>
                  <a:pt x="86" y="907"/>
                </a:lnTo>
                <a:lnTo>
                  <a:pt x="89" y="907"/>
                </a:lnTo>
                <a:lnTo>
                  <a:pt x="92" y="910"/>
                </a:lnTo>
                <a:lnTo>
                  <a:pt x="92" y="907"/>
                </a:lnTo>
                <a:lnTo>
                  <a:pt x="89" y="904"/>
                </a:lnTo>
                <a:lnTo>
                  <a:pt x="86" y="904"/>
                </a:lnTo>
                <a:lnTo>
                  <a:pt x="80" y="907"/>
                </a:lnTo>
                <a:lnTo>
                  <a:pt x="78" y="907"/>
                </a:lnTo>
                <a:lnTo>
                  <a:pt x="75" y="910"/>
                </a:lnTo>
                <a:lnTo>
                  <a:pt x="72" y="907"/>
                </a:lnTo>
                <a:lnTo>
                  <a:pt x="78" y="901"/>
                </a:lnTo>
                <a:lnTo>
                  <a:pt x="72" y="907"/>
                </a:lnTo>
                <a:lnTo>
                  <a:pt x="69" y="907"/>
                </a:lnTo>
                <a:lnTo>
                  <a:pt x="60" y="910"/>
                </a:lnTo>
                <a:lnTo>
                  <a:pt x="57" y="913"/>
                </a:lnTo>
                <a:lnTo>
                  <a:pt x="54" y="913"/>
                </a:lnTo>
                <a:lnTo>
                  <a:pt x="52" y="915"/>
                </a:lnTo>
                <a:lnTo>
                  <a:pt x="54" y="915"/>
                </a:lnTo>
                <a:lnTo>
                  <a:pt x="54" y="918"/>
                </a:lnTo>
                <a:lnTo>
                  <a:pt x="52" y="918"/>
                </a:lnTo>
                <a:lnTo>
                  <a:pt x="52" y="921"/>
                </a:lnTo>
                <a:lnTo>
                  <a:pt x="52" y="924"/>
                </a:lnTo>
                <a:lnTo>
                  <a:pt x="46" y="921"/>
                </a:lnTo>
                <a:lnTo>
                  <a:pt x="43" y="927"/>
                </a:lnTo>
                <a:lnTo>
                  <a:pt x="40" y="930"/>
                </a:lnTo>
                <a:lnTo>
                  <a:pt x="40" y="936"/>
                </a:lnTo>
                <a:lnTo>
                  <a:pt x="40" y="938"/>
                </a:lnTo>
                <a:lnTo>
                  <a:pt x="37" y="944"/>
                </a:lnTo>
                <a:lnTo>
                  <a:pt x="31" y="944"/>
                </a:lnTo>
                <a:lnTo>
                  <a:pt x="26" y="947"/>
                </a:lnTo>
                <a:lnTo>
                  <a:pt x="29" y="950"/>
                </a:lnTo>
                <a:lnTo>
                  <a:pt x="26" y="953"/>
                </a:lnTo>
                <a:lnTo>
                  <a:pt x="23" y="953"/>
                </a:lnTo>
                <a:lnTo>
                  <a:pt x="20" y="950"/>
                </a:lnTo>
                <a:lnTo>
                  <a:pt x="17" y="944"/>
                </a:lnTo>
                <a:lnTo>
                  <a:pt x="17" y="941"/>
                </a:lnTo>
                <a:lnTo>
                  <a:pt x="20" y="944"/>
                </a:lnTo>
                <a:lnTo>
                  <a:pt x="20" y="938"/>
                </a:lnTo>
                <a:lnTo>
                  <a:pt x="26" y="938"/>
                </a:lnTo>
                <a:lnTo>
                  <a:pt x="29" y="938"/>
                </a:lnTo>
                <a:lnTo>
                  <a:pt x="34" y="938"/>
                </a:lnTo>
                <a:lnTo>
                  <a:pt x="34" y="936"/>
                </a:lnTo>
                <a:lnTo>
                  <a:pt x="31" y="933"/>
                </a:lnTo>
                <a:lnTo>
                  <a:pt x="34" y="933"/>
                </a:lnTo>
                <a:lnTo>
                  <a:pt x="31" y="930"/>
                </a:lnTo>
                <a:lnTo>
                  <a:pt x="31" y="927"/>
                </a:lnTo>
                <a:lnTo>
                  <a:pt x="29" y="930"/>
                </a:lnTo>
                <a:lnTo>
                  <a:pt x="26" y="930"/>
                </a:lnTo>
                <a:lnTo>
                  <a:pt x="26" y="927"/>
                </a:lnTo>
                <a:lnTo>
                  <a:pt x="26" y="924"/>
                </a:lnTo>
                <a:lnTo>
                  <a:pt x="29" y="924"/>
                </a:lnTo>
                <a:lnTo>
                  <a:pt x="31" y="924"/>
                </a:lnTo>
                <a:lnTo>
                  <a:pt x="34" y="924"/>
                </a:lnTo>
                <a:lnTo>
                  <a:pt x="31" y="921"/>
                </a:lnTo>
                <a:lnTo>
                  <a:pt x="29" y="921"/>
                </a:lnTo>
                <a:lnTo>
                  <a:pt x="31" y="915"/>
                </a:lnTo>
                <a:lnTo>
                  <a:pt x="31" y="913"/>
                </a:lnTo>
                <a:lnTo>
                  <a:pt x="34" y="913"/>
                </a:lnTo>
                <a:lnTo>
                  <a:pt x="37" y="910"/>
                </a:lnTo>
                <a:lnTo>
                  <a:pt x="34" y="910"/>
                </a:lnTo>
                <a:lnTo>
                  <a:pt x="31" y="910"/>
                </a:lnTo>
                <a:lnTo>
                  <a:pt x="29" y="915"/>
                </a:lnTo>
                <a:lnTo>
                  <a:pt x="26" y="918"/>
                </a:lnTo>
                <a:lnTo>
                  <a:pt x="26" y="921"/>
                </a:lnTo>
                <a:lnTo>
                  <a:pt x="26" y="924"/>
                </a:lnTo>
                <a:lnTo>
                  <a:pt x="23" y="927"/>
                </a:lnTo>
                <a:lnTo>
                  <a:pt x="20" y="930"/>
                </a:lnTo>
                <a:lnTo>
                  <a:pt x="17" y="930"/>
                </a:lnTo>
                <a:lnTo>
                  <a:pt x="11" y="927"/>
                </a:lnTo>
                <a:lnTo>
                  <a:pt x="11" y="921"/>
                </a:lnTo>
                <a:lnTo>
                  <a:pt x="14" y="921"/>
                </a:lnTo>
                <a:lnTo>
                  <a:pt x="17" y="918"/>
                </a:lnTo>
                <a:lnTo>
                  <a:pt x="14" y="921"/>
                </a:lnTo>
                <a:lnTo>
                  <a:pt x="11" y="918"/>
                </a:lnTo>
                <a:lnTo>
                  <a:pt x="8" y="918"/>
                </a:lnTo>
                <a:lnTo>
                  <a:pt x="8" y="921"/>
                </a:lnTo>
                <a:lnTo>
                  <a:pt x="8" y="924"/>
                </a:lnTo>
                <a:lnTo>
                  <a:pt x="6" y="924"/>
                </a:lnTo>
                <a:lnTo>
                  <a:pt x="3" y="921"/>
                </a:lnTo>
                <a:lnTo>
                  <a:pt x="0" y="921"/>
                </a:lnTo>
                <a:lnTo>
                  <a:pt x="0" y="915"/>
                </a:lnTo>
                <a:lnTo>
                  <a:pt x="6" y="915"/>
                </a:lnTo>
                <a:lnTo>
                  <a:pt x="6" y="913"/>
                </a:lnTo>
                <a:lnTo>
                  <a:pt x="3" y="913"/>
                </a:lnTo>
                <a:lnTo>
                  <a:pt x="0" y="913"/>
                </a:lnTo>
                <a:lnTo>
                  <a:pt x="3" y="910"/>
                </a:lnTo>
                <a:lnTo>
                  <a:pt x="3" y="907"/>
                </a:lnTo>
                <a:lnTo>
                  <a:pt x="6" y="907"/>
                </a:lnTo>
                <a:lnTo>
                  <a:pt x="8" y="907"/>
                </a:lnTo>
                <a:lnTo>
                  <a:pt x="11" y="907"/>
                </a:lnTo>
                <a:lnTo>
                  <a:pt x="14" y="907"/>
                </a:lnTo>
                <a:lnTo>
                  <a:pt x="17" y="907"/>
                </a:lnTo>
                <a:lnTo>
                  <a:pt x="17" y="904"/>
                </a:lnTo>
                <a:lnTo>
                  <a:pt x="17" y="901"/>
                </a:lnTo>
                <a:lnTo>
                  <a:pt x="17" y="898"/>
                </a:lnTo>
                <a:lnTo>
                  <a:pt x="20" y="898"/>
                </a:lnTo>
                <a:lnTo>
                  <a:pt x="20" y="895"/>
                </a:lnTo>
                <a:lnTo>
                  <a:pt x="23" y="892"/>
                </a:lnTo>
                <a:lnTo>
                  <a:pt x="26" y="892"/>
                </a:lnTo>
                <a:lnTo>
                  <a:pt x="26" y="890"/>
                </a:lnTo>
                <a:lnTo>
                  <a:pt x="29" y="890"/>
                </a:lnTo>
                <a:lnTo>
                  <a:pt x="29" y="887"/>
                </a:lnTo>
                <a:lnTo>
                  <a:pt x="26" y="890"/>
                </a:lnTo>
                <a:lnTo>
                  <a:pt x="23" y="890"/>
                </a:lnTo>
                <a:lnTo>
                  <a:pt x="20" y="892"/>
                </a:lnTo>
                <a:lnTo>
                  <a:pt x="17" y="895"/>
                </a:lnTo>
                <a:lnTo>
                  <a:pt x="11" y="892"/>
                </a:lnTo>
                <a:lnTo>
                  <a:pt x="11" y="890"/>
                </a:lnTo>
                <a:lnTo>
                  <a:pt x="8" y="890"/>
                </a:lnTo>
                <a:lnTo>
                  <a:pt x="3" y="884"/>
                </a:lnTo>
                <a:lnTo>
                  <a:pt x="3" y="881"/>
                </a:lnTo>
                <a:lnTo>
                  <a:pt x="3" y="878"/>
                </a:lnTo>
                <a:lnTo>
                  <a:pt x="6" y="881"/>
                </a:lnTo>
                <a:lnTo>
                  <a:pt x="8" y="881"/>
                </a:lnTo>
                <a:lnTo>
                  <a:pt x="8" y="884"/>
                </a:lnTo>
                <a:lnTo>
                  <a:pt x="8" y="887"/>
                </a:lnTo>
                <a:lnTo>
                  <a:pt x="11" y="884"/>
                </a:lnTo>
                <a:lnTo>
                  <a:pt x="14" y="884"/>
                </a:lnTo>
                <a:lnTo>
                  <a:pt x="14" y="887"/>
                </a:lnTo>
                <a:lnTo>
                  <a:pt x="14" y="890"/>
                </a:lnTo>
                <a:lnTo>
                  <a:pt x="14" y="887"/>
                </a:lnTo>
                <a:lnTo>
                  <a:pt x="14" y="884"/>
                </a:lnTo>
                <a:lnTo>
                  <a:pt x="11" y="881"/>
                </a:lnTo>
                <a:lnTo>
                  <a:pt x="14" y="881"/>
                </a:lnTo>
                <a:lnTo>
                  <a:pt x="11" y="878"/>
                </a:lnTo>
                <a:lnTo>
                  <a:pt x="8" y="878"/>
                </a:lnTo>
                <a:lnTo>
                  <a:pt x="8" y="875"/>
                </a:lnTo>
                <a:lnTo>
                  <a:pt x="6" y="875"/>
                </a:lnTo>
                <a:lnTo>
                  <a:pt x="6" y="878"/>
                </a:lnTo>
                <a:lnTo>
                  <a:pt x="3" y="875"/>
                </a:lnTo>
                <a:lnTo>
                  <a:pt x="0" y="872"/>
                </a:lnTo>
                <a:lnTo>
                  <a:pt x="6" y="872"/>
                </a:lnTo>
                <a:lnTo>
                  <a:pt x="8" y="872"/>
                </a:lnTo>
                <a:lnTo>
                  <a:pt x="11" y="875"/>
                </a:lnTo>
                <a:lnTo>
                  <a:pt x="14" y="875"/>
                </a:lnTo>
                <a:lnTo>
                  <a:pt x="17" y="875"/>
                </a:lnTo>
                <a:lnTo>
                  <a:pt x="14" y="872"/>
                </a:lnTo>
                <a:lnTo>
                  <a:pt x="11" y="869"/>
                </a:lnTo>
                <a:lnTo>
                  <a:pt x="8" y="866"/>
                </a:lnTo>
                <a:lnTo>
                  <a:pt x="11" y="866"/>
                </a:lnTo>
                <a:lnTo>
                  <a:pt x="14" y="861"/>
                </a:lnTo>
                <a:lnTo>
                  <a:pt x="14" y="858"/>
                </a:lnTo>
                <a:lnTo>
                  <a:pt x="11" y="858"/>
                </a:lnTo>
                <a:lnTo>
                  <a:pt x="8" y="858"/>
                </a:lnTo>
                <a:lnTo>
                  <a:pt x="8" y="855"/>
                </a:lnTo>
                <a:lnTo>
                  <a:pt x="8" y="852"/>
                </a:lnTo>
                <a:lnTo>
                  <a:pt x="14" y="849"/>
                </a:lnTo>
                <a:lnTo>
                  <a:pt x="17" y="849"/>
                </a:lnTo>
                <a:lnTo>
                  <a:pt x="20" y="852"/>
                </a:lnTo>
                <a:lnTo>
                  <a:pt x="26" y="855"/>
                </a:lnTo>
                <a:lnTo>
                  <a:pt x="29" y="852"/>
                </a:lnTo>
                <a:lnTo>
                  <a:pt x="34" y="849"/>
                </a:lnTo>
                <a:lnTo>
                  <a:pt x="40" y="849"/>
                </a:lnTo>
                <a:lnTo>
                  <a:pt x="43" y="849"/>
                </a:lnTo>
                <a:lnTo>
                  <a:pt x="46" y="846"/>
                </a:lnTo>
                <a:lnTo>
                  <a:pt x="49" y="846"/>
                </a:lnTo>
                <a:lnTo>
                  <a:pt x="52" y="849"/>
                </a:lnTo>
                <a:lnTo>
                  <a:pt x="57" y="849"/>
                </a:lnTo>
                <a:lnTo>
                  <a:pt x="60" y="849"/>
                </a:lnTo>
                <a:lnTo>
                  <a:pt x="63" y="852"/>
                </a:lnTo>
                <a:lnTo>
                  <a:pt x="69" y="852"/>
                </a:lnTo>
                <a:lnTo>
                  <a:pt x="72" y="852"/>
                </a:lnTo>
                <a:lnTo>
                  <a:pt x="78" y="849"/>
                </a:lnTo>
                <a:lnTo>
                  <a:pt x="86" y="849"/>
                </a:lnTo>
                <a:lnTo>
                  <a:pt x="86" y="855"/>
                </a:lnTo>
                <a:lnTo>
                  <a:pt x="92" y="855"/>
                </a:lnTo>
                <a:lnTo>
                  <a:pt x="92" y="852"/>
                </a:lnTo>
                <a:lnTo>
                  <a:pt x="95" y="852"/>
                </a:lnTo>
                <a:lnTo>
                  <a:pt x="101" y="852"/>
                </a:lnTo>
                <a:lnTo>
                  <a:pt x="101" y="849"/>
                </a:lnTo>
                <a:lnTo>
                  <a:pt x="92" y="849"/>
                </a:lnTo>
                <a:lnTo>
                  <a:pt x="89" y="852"/>
                </a:lnTo>
                <a:lnTo>
                  <a:pt x="89" y="849"/>
                </a:lnTo>
                <a:lnTo>
                  <a:pt x="92" y="849"/>
                </a:lnTo>
                <a:lnTo>
                  <a:pt x="92" y="846"/>
                </a:lnTo>
                <a:lnTo>
                  <a:pt x="86" y="846"/>
                </a:lnTo>
                <a:lnTo>
                  <a:pt x="80" y="843"/>
                </a:lnTo>
                <a:lnTo>
                  <a:pt x="72" y="843"/>
                </a:lnTo>
                <a:lnTo>
                  <a:pt x="72" y="849"/>
                </a:lnTo>
                <a:lnTo>
                  <a:pt x="69" y="849"/>
                </a:lnTo>
                <a:lnTo>
                  <a:pt x="63" y="849"/>
                </a:lnTo>
                <a:lnTo>
                  <a:pt x="60" y="846"/>
                </a:lnTo>
                <a:lnTo>
                  <a:pt x="57" y="843"/>
                </a:lnTo>
                <a:lnTo>
                  <a:pt x="57" y="846"/>
                </a:lnTo>
                <a:lnTo>
                  <a:pt x="54" y="846"/>
                </a:lnTo>
                <a:lnTo>
                  <a:pt x="52" y="843"/>
                </a:lnTo>
                <a:lnTo>
                  <a:pt x="46" y="843"/>
                </a:lnTo>
                <a:lnTo>
                  <a:pt x="40" y="843"/>
                </a:lnTo>
                <a:lnTo>
                  <a:pt x="34" y="843"/>
                </a:lnTo>
                <a:lnTo>
                  <a:pt x="31" y="846"/>
                </a:lnTo>
                <a:lnTo>
                  <a:pt x="26" y="852"/>
                </a:lnTo>
                <a:lnTo>
                  <a:pt x="23" y="849"/>
                </a:lnTo>
                <a:lnTo>
                  <a:pt x="23" y="846"/>
                </a:lnTo>
                <a:lnTo>
                  <a:pt x="17" y="846"/>
                </a:lnTo>
                <a:lnTo>
                  <a:pt x="20" y="843"/>
                </a:lnTo>
                <a:lnTo>
                  <a:pt x="17" y="843"/>
                </a:lnTo>
                <a:lnTo>
                  <a:pt x="14" y="841"/>
                </a:lnTo>
                <a:lnTo>
                  <a:pt x="14" y="838"/>
                </a:lnTo>
                <a:lnTo>
                  <a:pt x="20" y="841"/>
                </a:lnTo>
                <a:lnTo>
                  <a:pt x="17" y="838"/>
                </a:lnTo>
                <a:lnTo>
                  <a:pt x="11" y="838"/>
                </a:lnTo>
                <a:lnTo>
                  <a:pt x="11" y="835"/>
                </a:lnTo>
                <a:lnTo>
                  <a:pt x="14" y="835"/>
                </a:lnTo>
                <a:lnTo>
                  <a:pt x="11" y="835"/>
                </a:lnTo>
                <a:lnTo>
                  <a:pt x="8" y="832"/>
                </a:lnTo>
                <a:lnTo>
                  <a:pt x="14" y="832"/>
                </a:lnTo>
                <a:lnTo>
                  <a:pt x="20" y="829"/>
                </a:lnTo>
                <a:lnTo>
                  <a:pt x="23" y="829"/>
                </a:lnTo>
                <a:lnTo>
                  <a:pt x="20" y="826"/>
                </a:lnTo>
                <a:lnTo>
                  <a:pt x="11" y="826"/>
                </a:lnTo>
                <a:lnTo>
                  <a:pt x="11" y="823"/>
                </a:lnTo>
                <a:lnTo>
                  <a:pt x="14" y="823"/>
                </a:lnTo>
                <a:lnTo>
                  <a:pt x="17" y="820"/>
                </a:lnTo>
                <a:lnTo>
                  <a:pt x="14" y="820"/>
                </a:lnTo>
                <a:lnTo>
                  <a:pt x="8" y="820"/>
                </a:lnTo>
                <a:lnTo>
                  <a:pt x="11" y="818"/>
                </a:lnTo>
                <a:lnTo>
                  <a:pt x="14" y="818"/>
                </a:lnTo>
                <a:lnTo>
                  <a:pt x="17" y="818"/>
                </a:lnTo>
                <a:lnTo>
                  <a:pt x="20" y="818"/>
                </a:lnTo>
                <a:lnTo>
                  <a:pt x="23" y="815"/>
                </a:lnTo>
                <a:lnTo>
                  <a:pt x="26" y="818"/>
                </a:lnTo>
                <a:lnTo>
                  <a:pt x="31" y="820"/>
                </a:lnTo>
                <a:lnTo>
                  <a:pt x="34" y="820"/>
                </a:lnTo>
                <a:lnTo>
                  <a:pt x="37" y="818"/>
                </a:lnTo>
                <a:lnTo>
                  <a:pt x="40" y="818"/>
                </a:lnTo>
                <a:lnTo>
                  <a:pt x="43" y="818"/>
                </a:lnTo>
                <a:lnTo>
                  <a:pt x="46" y="818"/>
                </a:lnTo>
                <a:lnTo>
                  <a:pt x="43" y="815"/>
                </a:lnTo>
                <a:lnTo>
                  <a:pt x="40" y="815"/>
                </a:lnTo>
                <a:lnTo>
                  <a:pt x="34" y="818"/>
                </a:lnTo>
                <a:lnTo>
                  <a:pt x="31" y="818"/>
                </a:lnTo>
                <a:lnTo>
                  <a:pt x="29" y="815"/>
                </a:lnTo>
                <a:lnTo>
                  <a:pt x="26" y="815"/>
                </a:lnTo>
                <a:lnTo>
                  <a:pt x="23" y="815"/>
                </a:lnTo>
                <a:lnTo>
                  <a:pt x="17" y="812"/>
                </a:lnTo>
                <a:lnTo>
                  <a:pt x="20" y="809"/>
                </a:lnTo>
                <a:lnTo>
                  <a:pt x="23" y="812"/>
                </a:lnTo>
                <a:lnTo>
                  <a:pt x="23" y="809"/>
                </a:lnTo>
                <a:lnTo>
                  <a:pt x="26" y="809"/>
                </a:lnTo>
                <a:lnTo>
                  <a:pt x="23" y="809"/>
                </a:lnTo>
                <a:lnTo>
                  <a:pt x="23" y="806"/>
                </a:lnTo>
                <a:lnTo>
                  <a:pt x="20" y="803"/>
                </a:lnTo>
                <a:lnTo>
                  <a:pt x="20" y="800"/>
                </a:lnTo>
                <a:lnTo>
                  <a:pt x="17" y="800"/>
                </a:lnTo>
                <a:lnTo>
                  <a:pt x="11" y="800"/>
                </a:lnTo>
                <a:lnTo>
                  <a:pt x="11" y="797"/>
                </a:lnTo>
                <a:lnTo>
                  <a:pt x="11" y="792"/>
                </a:lnTo>
                <a:lnTo>
                  <a:pt x="11" y="789"/>
                </a:lnTo>
                <a:lnTo>
                  <a:pt x="14" y="789"/>
                </a:lnTo>
                <a:lnTo>
                  <a:pt x="17" y="792"/>
                </a:lnTo>
                <a:lnTo>
                  <a:pt x="17" y="795"/>
                </a:lnTo>
                <a:lnTo>
                  <a:pt x="20" y="792"/>
                </a:lnTo>
                <a:lnTo>
                  <a:pt x="26" y="789"/>
                </a:lnTo>
                <a:lnTo>
                  <a:pt x="17" y="789"/>
                </a:lnTo>
                <a:lnTo>
                  <a:pt x="20" y="786"/>
                </a:lnTo>
                <a:lnTo>
                  <a:pt x="26" y="783"/>
                </a:lnTo>
                <a:lnTo>
                  <a:pt x="29" y="783"/>
                </a:lnTo>
                <a:lnTo>
                  <a:pt x="26" y="780"/>
                </a:lnTo>
                <a:lnTo>
                  <a:pt x="31" y="777"/>
                </a:lnTo>
                <a:lnTo>
                  <a:pt x="43" y="780"/>
                </a:lnTo>
                <a:lnTo>
                  <a:pt x="40" y="786"/>
                </a:lnTo>
                <a:lnTo>
                  <a:pt x="49" y="783"/>
                </a:lnTo>
                <a:lnTo>
                  <a:pt x="54" y="786"/>
                </a:lnTo>
                <a:lnTo>
                  <a:pt x="52" y="786"/>
                </a:lnTo>
                <a:lnTo>
                  <a:pt x="52" y="789"/>
                </a:lnTo>
                <a:lnTo>
                  <a:pt x="49" y="792"/>
                </a:lnTo>
                <a:lnTo>
                  <a:pt x="49" y="795"/>
                </a:lnTo>
                <a:lnTo>
                  <a:pt x="52" y="792"/>
                </a:lnTo>
                <a:lnTo>
                  <a:pt x="54" y="789"/>
                </a:lnTo>
                <a:lnTo>
                  <a:pt x="54" y="786"/>
                </a:lnTo>
                <a:lnTo>
                  <a:pt x="57" y="783"/>
                </a:lnTo>
                <a:lnTo>
                  <a:pt x="52" y="783"/>
                </a:lnTo>
                <a:lnTo>
                  <a:pt x="49" y="783"/>
                </a:lnTo>
                <a:lnTo>
                  <a:pt x="46" y="783"/>
                </a:lnTo>
                <a:lnTo>
                  <a:pt x="46" y="780"/>
                </a:lnTo>
                <a:lnTo>
                  <a:pt x="49" y="780"/>
                </a:lnTo>
                <a:lnTo>
                  <a:pt x="54" y="780"/>
                </a:lnTo>
                <a:lnTo>
                  <a:pt x="52" y="780"/>
                </a:lnTo>
                <a:lnTo>
                  <a:pt x="46" y="777"/>
                </a:lnTo>
                <a:lnTo>
                  <a:pt x="40" y="777"/>
                </a:lnTo>
                <a:lnTo>
                  <a:pt x="37" y="777"/>
                </a:lnTo>
                <a:lnTo>
                  <a:pt x="31" y="774"/>
                </a:lnTo>
                <a:lnTo>
                  <a:pt x="26" y="777"/>
                </a:lnTo>
                <a:lnTo>
                  <a:pt x="17" y="774"/>
                </a:lnTo>
                <a:lnTo>
                  <a:pt x="14" y="774"/>
                </a:lnTo>
                <a:lnTo>
                  <a:pt x="14" y="771"/>
                </a:lnTo>
                <a:lnTo>
                  <a:pt x="17" y="771"/>
                </a:lnTo>
                <a:lnTo>
                  <a:pt x="17" y="769"/>
                </a:lnTo>
                <a:lnTo>
                  <a:pt x="14" y="769"/>
                </a:lnTo>
                <a:lnTo>
                  <a:pt x="14" y="766"/>
                </a:lnTo>
                <a:lnTo>
                  <a:pt x="17" y="766"/>
                </a:lnTo>
                <a:lnTo>
                  <a:pt x="17" y="769"/>
                </a:lnTo>
                <a:lnTo>
                  <a:pt x="20" y="766"/>
                </a:lnTo>
                <a:lnTo>
                  <a:pt x="23" y="771"/>
                </a:lnTo>
                <a:lnTo>
                  <a:pt x="26" y="771"/>
                </a:lnTo>
                <a:lnTo>
                  <a:pt x="29" y="769"/>
                </a:lnTo>
                <a:lnTo>
                  <a:pt x="31" y="769"/>
                </a:lnTo>
                <a:lnTo>
                  <a:pt x="29" y="766"/>
                </a:lnTo>
                <a:lnTo>
                  <a:pt x="29" y="763"/>
                </a:lnTo>
                <a:lnTo>
                  <a:pt x="26" y="760"/>
                </a:lnTo>
                <a:lnTo>
                  <a:pt x="20" y="760"/>
                </a:lnTo>
                <a:lnTo>
                  <a:pt x="20" y="757"/>
                </a:lnTo>
                <a:lnTo>
                  <a:pt x="23" y="757"/>
                </a:lnTo>
                <a:lnTo>
                  <a:pt x="20" y="757"/>
                </a:lnTo>
                <a:lnTo>
                  <a:pt x="20" y="754"/>
                </a:lnTo>
                <a:lnTo>
                  <a:pt x="23" y="751"/>
                </a:lnTo>
                <a:lnTo>
                  <a:pt x="29" y="754"/>
                </a:lnTo>
                <a:lnTo>
                  <a:pt x="29" y="760"/>
                </a:lnTo>
                <a:lnTo>
                  <a:pt x="34" y="766"/>
                </a:lnTo>
                <a:lnTo>
                  <a:pt x="37" y="763"/>
                </a:lnTo>
                <a:lnTo>
                  <a:pt x="40" y="766"/>
                </a:lnTo>
                <a:lnTo>
                  <a:pt x="40" y="763"/>
                </a:lnTo>
                <a:lnTo>
                  <a:pt x="34" y="760"/>
                </a:lnTo>
                <a:lnTo>
                  <a:pt x="31" y="763"/>
                </a:lnTo>
                <a:lnTo>
                  <a:pt x="31" y="760"/>
                </a:lnTo>
                <a:lnTo>
                  <a:pt x="34" y="754"/>
                </a:lnTo>
                <a:lnTo>
                  <a:pt x="37" y="754"/>
                </a:lnTo>
                <a:lnTo>
                  <a:pt x="37" y="757"/>
                </a:lnTo>
                <a:lnTo>
                  <a:pt x="40" y="757"/>
                </a:lnTo>
                <a:lnTo>
                  <a:pt x="43" y="760"/>
                </a:lnTo>
                <a:lnTo>
                  <a:pt x="43" y="763"/>
                </a:lnTo>
                <a:lnTo>
                  <a:pt x="43" y="757"/>
                </a:lnTo>
                <a:lnTo>
                  <a:pt x="49" y="754"/>
                </a:lnTo>
                <a:lnTo>
                  <a:pt x="52" y="754"/>
                </a:lnTo>
                <a:lnTo>
                  <a:pt x="54" y="760"/>
                </a:lnTo>
                <a:lnTo>
                  <a:pt x="52" y="763"/>
                </a:lnTo>
                <a:lnTo>
                  <a:pt x="49" y="769"/>
                </a:lnTo>
                <a:lnTo>
                  <a:pt x="49" y="771"/>
                </a:lnTo>
                <a:lnTo>
                  <a:pt x="52" y="766"/>
                </a:lnTo>
                <a:lnTo>
                  <a:pt x="54" y="763"/>
                </a:lnTo>
                <a:lnTo>
                  <a:pt x="54" y="760"/>
                </a:lnTo>
                <a:lnTo>
                  <a:pt x="57" y="763"/>
                </a:lnTo>
                <a:lnTo>
                  <a:pt x="57" y="766"/>
                </a:lnTo>
                <a:lnTo>
                  <a:pt x="60" y="766"/>
                </a:lnTo>
                <a:lnTo>
                  <a:pt x="69" y="766"/>
                </a:lnTo>
                <a:lnTo>
                  <a:pt x="63" y="763"/>
                </a:lnTo>
                <a:lnTo>
                  <a:pt x="57" y="760"/>
                </a:lnTo>
                <a:lnTo>
                  <a:pt x="54" y="754"/>
                </a:lnTo>
                <a:lnTo>
                  <a:pt x="57" y="751"/>
                </a:lnTo>
                <a:lnTo>
                  <a:pt x="54" y="751"/>
                </a:lnTo>
                <a:lnTo>
                  <a:pt x="63" y="746"/>
                </a:lnTo>
                <a:lnTo>
                  <a:pt x="69" y="740"/>
                </a:lnTo>
                <a:lnTo>
                  <a:pt x="72" y="743"/>
                </a:lnTo>
                <a:lnTo>
                  <a:pt x="75" y="748"/>
                </a:lnTo>
                <a:lnTo>
                  <a:pt x="75" y="751"/>
                </a:lnTo>
                <a:lnTo>
                  <a:pt x="78" y="757"/>
                </a:lnTo>
                <a:lnTo>
                  <a:pt x="80" y="760"/>
                </a:lnTo>
                <a:lnTo>
                  <a:pt x="78" y="751"/>
                </a:lnTo>
                <a:lnTo>
                  <a:pt x="75" y="746"/>
                </a:lnTo>
                <a:lnTo>
                  <a:pt x="75" y="743"/>
                </a:lnTo>
                <a:lnTo>
                  <a:pt x="75" y="740"/>
                </a:lnTo>
                <a:lnTo>
                  <a:pt x="78" y="740"/>
                </a:lnTo>
                <a:lnTo>
                  <a:pt x="80" y="746"/>
                </a:lnTo>
                <a:lnTo>
                  <a:pt x="83" y="746"/>
                </a:lnTo>
                <a:lnTo>
                  <a:pt x="80" y="740"/>
                </a:lnTo>
                <a:lnTo>
                  <a:pt x="80" y="737"/>
                </a:lnTo>
                <a:lnTo>
                  <a:pt x="72" y="737"/>
                </a:lnTo>
                <a:lnTo>
                  <a:pt x="66" y="737"/>
                </a:lnTo>
                <a:lnTo>
                  <a:pt x="63" y="740"/>
                </a:lnTo>
                <a:lnTo>
                  <a:pt x="60" y="737"/>
                </a:lnTo>
                <a:lnTo>
                  <a:pt x="63" y="734"/>
                </a:lnTo>
                <a:lnTo>
                  <a:pt x="66" y="734"/>
                </a:lnTo>
                <a:lnTo>
                  <a:pt x="72" y="734"/>
                </a:lnTo>
                <a:lnTo>
                  <a:pt x="66" y="734"/>
                </a:lnTo>
                <a:lnTo>
                  <a:pt x="63" y="731"/>
                </a:lnTo>
                <a:lnTo>
                  <a:pt x="69" y="728"/>
                </a:lnTo>
                <a:lnTo>
                  <a:pt x="75" y="728"/>
                </a:lnTo>
                <a:lnTo>
                  <a:pt x="80" y="728"/>
                </a:lnTo>
                <a:lnTo>
                  <a:pt x="72" y="728"/>
                </a:lnTo>
                <a:lnTo>
                  <a:pt x="69" y="723"/>
                </a:lnTo>
                <a:lnTo>
                  <a:pt x="75" y="720"/>
                </a:lnTo>
                <a:lnTo>
                  <a:pt x="78" y="723"/>
                </a:lnTo>
                <a:lnTo>
                  <a:pt x="80" y="720"/>
                </a:lnTo>
                <a:lnTo>
                  <a:pt x="83" y="723"/>
                </a:lnTo>
                <a:lnTo>
                  <a:pt x="83" y="720"/>
                </a:lnTo>
                <a:lnTo>
                  <a:pt x="92" y="720"/>
                </a:lnTo>
                <a:lnTo>
                  <a:pt x="92" y="723"/>
                </a:lnTo>
                <a:lnTo>
                  <a:pt x="95" y="725"/>
                </a:lnTo>
                <a:lnTo>
                  <a:pt x="98" y="720"/>
                </a:lnTo>
                <a:lnTo>
                  <a:pt x="103" y="720"/>
                </a:lnTo>
                <a:lnTo>
                  <a:pt x="103" y="728"/>
                </a:lnTo>
                <a:lnTo>
                  <a:pt x="103" y="723"/>
                </a:lnTo>
                <a:lnTo>
                  <a:pt x="112" y="725"/>
                </a:lnTo>
                <a:lnTo>
                  <a:pt x="115" y="728"/>
                </a:lnTo>
                <a:lnTo>
                  <a:pt x="118" y="728"/>
                </a:lnTo>
                <a:lnTo>
                  <a:pt x="121" y="734"/>
                </a:lnTo>
                <a:lnTo>
                  <a:pt x="124" y="731"/>
                </a:lnTo>
                <a:lnTo>
                  <a:pt x="129" y="725"/>
                </a:lnTo>
                <a:lnTo>
                  <a:pt x="126" y="725"/>
                </a:lnTo>
                <a:lnTo>
                  <a:pt x="124" y="725"/>
                </a:lnTo>
                <a:lnTo>
                  <a:pt x="121" y="725"/>
                </a:lnTo>
                <a:lnTo>
                  <a:pt x="121" y="723"/>
                </a:lnTo>
                <a:lnTo>
                  <a:pt x="121" y="720"/>
                </a:lnTo>
                <a:lnTo>
                  <a:pt x="118" y="717"/>
                </a:lnTo>
                <a:lnTo>
                  <a:pt x="118" y="714"/>
                </a:lnTo>
                <a:lnTo>
                  <a:pt x="115" y="714"/>
                </a:lnTo>
                <a:lnTo>
                  <a:pt x="106" y="714"/>
                </a:lnTo>
                <a:lnTo>
                  <a:pt x="98" y="714"/>
                </a:lnTo>
                <a:lnTo>
                  <a:pt x="98" y="708"/>
                </a:lnTo>
                <a:lnTo>
                  <a:pt x="103" y="705"/>
                </a:lnTo>
                <a:lnTo>
                  <a:pt x="109" y="705"/>
                </a:lnTo>
                <a:lnTo>
                  <a:pt x="106" y="702"/>
                </a:lnTo>
                <a:lnTo>
                  <a:pt x="101" y="702"/>
                </a:lnTo>
                <a:lnTo>
                  <a:pt x="98" y="699"/>
                </a:lnTo>
                <a:lnTo>
                  <a:pt x="98" y="697"/>
                </a:lnTo>
                <a:lnTo>
                  <a:pt x="103" y="694"/>
                </a:lnTo>
                <a:lnTo>
                  <a:pt x="112" y="691"/>
                </a:lnTo>
                <a:lnTo>
                  <a:pt x="118" y="694"/>
                </a:lnTo>
                <a:lnTo>
                  <a:pt x="121" y="697"/>
                </a:lnTo>
                <a:lnTo>
                  <a:pt x="126" y="697"/>
                </a:lnTo>
                <a:lnTo>
                  <a:pt x="129" y="694"/>
                </a:lnTo>
                <a:lnTo>
                  <a:pt x="132" y="691"/>
                </a:lnTo>
                <a:lnTo>
                  <a:pt x="129" y="691"/>
                </a:lnTo>
                <a:lnTo>
                  <a:pt x="124" y="694"/>
                </a:lnTo>
                <a:lnTo>
                  <a:pt x="118" y="694"/>
                </a:lnTo>
                <a:lnTo>
                  <a:pt x="118" y="691"/>
                </a:lnTo>
                <a:lnTo>
                  <a:pt x="121" y="688"/>
                </a:lnTo>
                <a:lnTo>
                  <a:pt x="115" y="688"/>
                </a:lnTo>
                <a:lnTo>
                  <a:pt x="124" y="688"/>
                </a:lnTo>
                <a:lnTo>
                  <a:pt x="124" y="691"/>
                </a:lnTo>
                <a:lnTo>
                  <a:pt x="124" y="685"/>
                </a:lnTo>
                <a:lnTo>
                  <a:pt x="126" y="682"/>
                </a:lnTo>
                <a:lnTo>
                  <a:pt x="129" y="688"/>
                </a:lnTo>
                <a:lnTo>
                  <a:pt x="129" y="685"/>
                </a:lnTo>
                <a:lnTo>
                  <a:pt x="135" y="682"/>
                </a:lnTo>
                <a:lnTo>
                  <a:pt x="135" y="688"/>
                </a:lnTo>
                <a:lnTo>
                  <a:pt x="132" y="688"/>
                </a:lnTo>
                <a:lnTo>
                  <a:pt x="132" y="691"/>
                </a:lnTo>
                <a:lnTo>
                  <a:pt x="141" y="688"/>
                </a:lnTo>
                <a:lnTo>
                  <a:pt x="141" y="685"/>
                </a:lnTo>
                <a:lnTo>
                  <a:pt x="144" y="682"/>
                </a:lnTo>
                <a:lnTo>
                  <a:pt x="147" y="688"/>
                </a:lnTo>
                <a:lnTo>
                  <a:pt x="150" y="691"/>
                </a:lnTo>
                <a:lnTo>
                  <a:pt x="152" y="697"/>
                </a:lnTo>
                <a:lnTo>
                  <a:pt x="152" y="702"/>
                </a:lnTo>
                <a:lnTo>
                  <a:pt x="161" y="705"/>
                </a:lnTo>
                <a:lnTo>
                  <a:pt x="164" y="702"/>
                </a:lnTo>
                <a:lnTo>
                  <a:pt x="158" y="699"/>
                </a:lnTo>
                <a:lnTo>
                  <a:pt x="158" y="697"/>
                </a:lnTo>
                <a:lnTo>
                  <a:pt x="152" y="691"/>
                </a:lnTo>
                <a:lnTo>
                  <a:pt x="150" y="688"/>
                </a:lnTo>
                <a:lnTo>
                  <a:pt x="147" y="688"/>
                </a:lnTo>
                <a:lnTo>
                  <a:pt x="147" y="682"/>
                </a:lnTo>
                <a:lnTo>
                  <a:pt x="150" y="682"/>
                </a:lnTo>
                <a:lnTo>
                  <a:pt x="158" y="682"/>
                </a:lnTo>
                <a:lnTo>
                  <a:pt x="164" y="682"/>
                </a:lnTo>
                <a:lnTo>
                  <a:pt x="164" y="685"/>
                </a:lnTo>
                <a:lnTo>
                  <a:pt x="167" y="685"/>
                </a:lnTo>
                <a:lnTo>
                  <a:pt x="167" y="676"/>
                </a:lnTo>
                <a:lnTo>
                  <a:pt x="161" y="679"/>
                </a:lnTo>
                <a:lnTo>
                  <a:pt x="155" y="679"/>
                </a:lnTo>
                <a:lnTo>
                  <a:pt x="152" y="674"/>
                </a:lnTo>
                <a:lnTo>
                  <a:pt x="152" y="671"/>
                </a:lnTo>
                <a:lnTo>
                  <a:pt x="155" y="671"/>
                </a:lnTo>
                <a:lnTo>
                  <a:pt x="158" y="671"/>
                </a:lnTo>
                <a:lnTo>
                  <a:pt x="161" y="674"/>
                </a:lnTo>
                <a:lnTo>
                  <a:pt x="164" y="676"/>
                </a:lnTo>
                <a:lnTo>
                  <a:pt x="167" y="676"/>
                </a:lnTo>
                <a:lnTo>
                  <a:pt x="161" y="671"/>
                </a:lnTo>
                <a:lnTo>
                  <a:pt x="161" y="668"/>
                </a:lnTo>
                <a:lnTo>
                  <a:pt x="173" y="665"/>
                </a:lnTo>
                <a:lnTo>
                  <a:pt x="170" y="659"/>
                </a:lnTo>
                <a:lnTo>
                  <a:pt x="173" y="659"/>
                </a:lnTo>
                <a:lnTo>
                  <a:pt x="175" y="656"/>
                </a:lnTo>
                <a:lnTo>
                  <a:pt x="178" y="659"/>
                </a:lnTo>
                <a:lnTo>
                  <a:pt x="181" y="659"/>
                </a:lnTo>
                <a:lnTo>
                  <a:pt x="181" y="656"/>
                </a:lnTo>
                <a:lnTo>
                  <a:pt x="181" y="653"/>
                </a:lnTo>
                <a:lnTo>
                  <a:pt x="184" y="656"/>
                </a:lnTo>
                <a:lnTo>
                  <a:pt x="187" y="662"/>
                </a:lnTo>
                <a:lnTo>
                  <a:pt x="184" y="668"/>
                </a:lnTo>
                <a:lnTo>
                  <a:pt x="181" y="671"/>
                </a:lnTo>
                <a:lnTo>
                  <a:pt x="184" y="674"/>
                </a:lnTo>
                <a:lnTo>
                  <a:pt x="184" y="671"/>
                </a:lnTo>
                <a:lnTo>
                  <a:pt x="190" y="668"/>
                </a:lnTo>
                <a:lnTo>
                  <a:pt x="193" y="665"/>
                </a:lnTo>
                <a:lnTo>
                  <a:pt x="196" y="665"/>
                </a:lnTo>
                <a:lnTo>
                  <a:pt x="201" y="662"/>
                </a:lnTo>
                <a:lnTo>
                  <a:pt x="198" y="662"/>
                </a:lnTo>
                <a:lnTo>
                  <a:pt x="193" y="662"/>
                </a:lnTo>
                <a:lnTo>
                  <a:pt x="193" y="665"/>
                </a:lnTo>
                <a:lnTo>
                  <a:pt x="190" y="662"/>
                </a:lnTo>
                <a:lnTo>
                  <a:pt x="190" y="659"/>
                </a:lnTo>
                <a:lnTo>
                  <a:pt x="193" y="656"/>
                </a:lnTo>
                <a:lnTo>
                  <a:pt x="198" y="656"/>
                </a:lnTo>
                <a:lnTo>
                  <a:pt x="201" y="656"/>
                </a:lnTo>
                <a:lnTo>
                  <a:pt x="201" y="653"/>
                </a:lnTo>
                <a:lnTo>
                  <a:pt x="196" y="656"/>
                </a:lnTo>
                <a:lnTo>
                  <a:pt x="193" y="653"/>
                </a:lnTo>
                <a:lnTo>
                  <a:pt x="193" y="656"/>
                </a:lnTo>
                <a:lnTo>
                  <a:pt x="190" y="656"/>
                </a:lnTo>
                <a:lnTo>
                  <a:pt x="187" y="653"/>
                </a:lnTo>
                <a:lnTo>
                  <a:pt x="190" y="651"/>
                </a:lnTo>
                <a:lnTo>
                  <a:pt x="196" y="648"/>
                </a:lnTo>
                <a:lnTo>
                  <a:pt x="198" y="648"/>
                </a:lnTo>
                <a:lnTo>
                  <a:pt x="198" y="651"/>
                </a:lnTo>
                <a:lnTo>
                  <a:pt x="201" y="648"/>
                </a:lnTo>
                <a:lnTo>
                  <a:pt x="204" y="648"/>
                </a:lnTo>
                <a:lnTo>
                  <a:pt x="204" y="651"/>
                </a:lnTo>
                <a:lnTo>
                  <a:pt x="204" y="645"/>
                </a:lnTo>
                <a:lnTo>
                  <a:pt x="201" y="645"/>
                </a:lnTo>
                <a:lnTo>
                  <a:pt x="210" y="642"/>
                </a:lnTo>
                <a:lnTo>
                  <a:pt x="213" y="645"/>
                </a:lnTo>
                <a:lnTo>
                  <a:pt x="213" y="648"/>
                </a:lnTo>
                <a:lnTo>
                  <a:pt x="216" y="651"/>
                </a:lnTo>
                <a:lnTo>
                  <a:pt x="213" y="651"/>
                </a:lnTo>
                <a:lnTo>
                  <a:pt x="216" y="653"/>
                </a:lnTo>
                <a:lnTo>
                  <a:pt x="219" y="656"/>
                </a:lnTo>
                <a:lnTo>
                  <a:pt x="222" y="659"/>
                </a:lnTo>
                <a:lnTo>
                  <a:pt x="219" y="662"/>
                </a:lnTo>
                <a:lnTo>
                  <a:pt x="219" y="665"/>
                </a:lnTo>
                <a:lnTo>
                  <a:pt x="216" y="668"/>
                </a:lnTo>
                <a:lnTo>
                  <a:pt x="213" y="668"/>
                </a:lnTo>
                <a:lnTo>
                  <a:pt x="213" y="671"/>
                </a:lnTo>
                <a:lnTo>
                  <a:pt x="216" y="671"/>
                </a:lnTo>
                <a:lnTo>
                  <a:pt x="219" y="668"/>
                </a:lnTo>
                <a:lnTo>
                  <a:pt x="222" y="665"/>
                </a:lnTo>
                <a:lnTo>
                  <a:pt x="227" y="668"/>
                </a:lnTo>
                <a:lnTo>
                  <a:pt x="230" y="668"/>
                </a:lnTo>
                <a:lnTo>
                  <a:pt x="230" y="665"/>
                </a:lnTo>
                <a:lnTo>
                  <a:pt x="227" y="665"/>
                </a:lnTo>
                <a:lnTo>
                  <a:pt x="224" y="665"/>
                </a:lnTo>
                <a:lnTo>
                  <a:pt x="224" y="662"/>
                </a:lnTo>
                <a:lnTo>
                  <a:pt x="227" y="659"/>
                </a:lnTo>
                <a:lnTo>
                  <a:pt x="230" y="659"/>
                </a:lnTo>
                <a:lnTo>
                  <a:pt x="236" y="659"/>
                </a:lnTo>
                <a:lnTo>
                  <a:pt x="239" y="656"/>
                </a:lnTo>
                <a:lnTo>
                  <a:pt x="242" y="659"/>
                </a:lnTo>
                <a:lnTo>
                  <a:pt x="247" y="659"/>
                </a:lnTo>
                <a:lnTo>
                  <a:pt x="250" y="659"/>
                </a:lnTo>
                <a:lnTo>
                  <a:pt x="253" y="659"/>
                </a:lnTo>
                <a:lnTo>
                  <a:pt x="256" y="659"/>
                </a:lnTo>
                <a:lnTo>
                  <a:pt x="256" y="656"/>
                </a:lnTo>
                <a:lnTo>
                  <a:pt x="253" y="656"/>
                </a:lnTo>
                <a:lnTo>
                  <a:pt x="250" y="653"/>
                </a:lnTo>
                <a:lnTo>
                  <a:pt x="250" y="651"/>
                </a:lnTo>
                <a:lnTo>
                  <a:pt x="253" y="651"/>
                </a:lnTo>
                <a:lnTo>
                  <a:pt x="256" y="648"/>
                </a:lnTo>
                <a:lnTo>
                  <a:pt x="259" y="645"/>
                </a:lnTo>
                <a:lnTo>
                  <a:pt x="256" y="645"/>
                </a:lnTo>
                <a:lnTo>
                  <a:pt x="247" y="651"/>
                </a:lnTo>
                <a:lnTo>
                  <a:pt x="250" y="645"/>
                </a:lnTo>
                <a:lnTo>
                  <a:pt x="250" y="642"/>
                </a:lnTo>
                <a:lnTo>
                  <a:pt x="256" y="642"/>
                </a:lnTo>
                <a:lnTo>
                  <a:pt x="256" y="639"/>
                </a:lnTo>
                <a:lnTo>
                  <a:pt x="262" y="636"/>
                </a:lnTo>
                <a:lnTo>
                  <a:pt x="268" y="636"/>
                </a:lnTo>
                <a:lnTo>
                  <a:pt x="270" y="633"/>
                </a:lnTo>
                <a:lnTo>
                  <a:pt x="273" y="633"/>
                </a:lnTo>
                <a:lnTo>
                  <a:pt x="276" y="630"/>
                </a:lnTo>
                <a:lnTo>
                  <a:pt x="279" y="630"/>
                </a:lnTo>
                <a:lnTo>
                  <a:pt x="276" y="625"/>
                </a:lnTo>
                <a:lnTo>
                  <a:pt x="273" y="625"/>
                </a:lnTo>
                <a:lnTo>
                  <a:pt x="270" y="622"/>
                </a:lnTo>
                <a:lnTo>
                  <a:pt x="268" y="625"/>
                </a:lnTo>
                <a:lnTo>
                  <a:pt x="265" y="625"/>
                </a:lnTo>
                <a:lnTo>
                  <a:pt x="265" y="622"/>
                </a:lnTo>
                <a:lnTo>
                  <a:pt x="270" y="619"/>
                </a:lnTo>
                <a:lnTo>
                  <a:pt x="268" y="619"/>
                </a:lnTo>
                <a:lnTo>
                  <a:pt x="270" y="616"/>
                </a:lnTo>
                <a:lnTo>
                  <a:pt x="276" y="616"/>
                </a:lnTo>
                <a:lnTo>
                  <a:pt x="279" y="613"/>
                </a:lnTo>
                <a:lnTo>
                  <a:pt x="279" y="610"/>
                </a:lnTo>
                <a:lnTo>
                  <a:pt x="276" y="610"/>
                </a:lnTo>
                <a:lnTo>
                  <a:pt x="270" y="610"/>
                </a:lnTo>
                <a:lnTo>
                  <a:pt x="270" y="607"/>
                </a:lnTo>
                <a:lnTo>
                  <a:pt x="276" y="604"/>
                </a:lnTo>
                <a:lnTo>
                  <a:pt x="273" y="604"/>
                </a:lnTo>
                <a:lnTo>
                  <a:pt x="268" y="607"/>
                </a:lnTo>
                <a:lnTo>
                  <a:pt x="270" y="610"/>
                </a:lnTo>
                <a:lnTo>
                  <a:pt x="268" y="613"/>
                </a:lnTo>
                <a:lnTo>
                  <a:pt x="262" y="616"/>
                </a:lnTo>
                <a:lnTo>
                  <a:pt x="256" y="622"/>
                </a:lnTo>
                <a:lnTo>
                  <a:pt x="247" y="625"/>
                </a:lnTo>
                <a:lnTo>
                  <a:pt x="245" y="627"/>
                </a:lnTo>
                <a:lnTo>
                  <a:pt x="247" y="627"/>
                </a:lnTo>
                <a:lnTo>
                  <a:pt x="250" y="625"/>
                </a:lnTo>
                <a:lnTo>
                  <a:pt x="253" y="625"/>
                </a:lnTo>
                <a:lnTo>
                  <a:pt x="259" y="622"/>
                </a:lnTo>
                <a:lnTo>
                  <a:pt x="262" y="622"/>
                </a:lnTo>
                <a:lnTo>
                  <a:pt x="262" y="625"/>
                </a:lnTo>
                <a:lnTo>
                  <a:pt x="259" y="627"/>
                </a:lnTo>
                <a:lnTo>
                  <a:pt x="259" y="633"/>
                </a:lnTo>
                <a:lnTo>
                  <a:pt x="250" y="636"/>
                </a:lnTo>
                <a:lnTo>
                  <a:pt x="247" y="639"/>
                </a:lnTo>
                <a:lnTo>
                  <a:pt x="239" y="648"/>
                </a:lnTo>
                <a:lnTo>
                  <a:pt x="230" y="651"/>
                </a:lnTo>
                <a:lnTo>
                  <a:pt x="224" y="653"/>
                </a:lnTo>
                <a:lnTo>
                  <a:pt x="219" y="653"/>
                </a:lnTo>
                <a:lnTo>
                  <a:pt x="219" y="651"/>
                </a:lnTo>
                <a:lnTo>
                  <a:pt x="219" y="648"/>
                </a:lnTo>
                <a:lnTo>
                  <a:pt x="219" y="645"/>
                </a:lnTo>
                <a:lnTo>
                  <a:pt x="216" y="645"/>
                </a:lnTo>
                <a:lnTo>
                  <a:pt x="213" y="639"/>
                </a:lnTo>
                <a:lnTo>
                  <a:pt x="216" y="639"/>
                </a:lnTo>
                <a:lnTo>
                  <a:pt x="219" y="636"/>
                </a:lnTo>
                <a:lnTo>
                  <a:pt x="224" y="633"/>
                </a:lnTo>
                <a:lnTo>
                  <a:pt x="227" y="630"/>
                </a:lnTo>
                <a:lnTo>
                  <a:pt x="222" y="633"/>
                </a:lnTo>
                <a:lnTo>
                  <a:pt x="216" y="636"/>
                </a:lnTo>
                <a:lnTo>
                  <a:pt x="210" y="636"/>
                </a:lnTo>
                <a:lnTo>
                  <a:pt x="204" y="639"/>
                </a:lnTo>
                <a:lnTo>
                  <a:pt x="204" y="633"/>
                </a:lnTo>
                <a:lnTo>
                  <a:pt x="213" y="630"/>
                </a:lnTo>
                <a:lnTo>
                  <a:pt x="204" y="630"/>
                </a:lnTo>
                <a:lnTo>
                  <a:pt x="207" y="627"/>
                </a:lnTo>
                <a:lnTo>
                  <a:pt x="210" y="627"/>
                </a:lnTo>
                <a:lnTo>
                  <a:pt x="216" y="625"/>
                </a:lnTo>
                <a:lnTo>
                  <a:pt x="216" y="622"/>
                </a:lnTo>
                <a:lnTo>
                  <a:pt x="219" y="619"/>
                </a:lnTo>
                <a:lnTo>
                  <a:pt x="219" y="622"/>
                </a:lnTo>
                <a:lnTo>
                  <a:pt x="227" y="619"/>
                </a:lnTo>
                <a:lnTo>
                  <a:pt x="230" y="619"/>
                </a:lnTo>
                <a:lnTo>
                  <a:pt x="230" y="616"/>
                </a:lnTo>
                <a:lnTo>
                  <a:pt x="227" y="616"/>
                </a:lnTo>
                <a:lnTo>
                  <a:pt x="224" y="616"/>
                </a:lnTo>
                <a:lnTo>
                  <a:pt x="230" y="613"/>
                </a:lnTo>
                <a:lnTo>
                  <a:pt x="224" y="613"/>
                </a:lnTo>
                <a:lnTo>
                  <a:pt x="222" y="613"/>
                </a:lnTo>
                <a:lnTo>
                  <a:pt x="222" y="610"/>
                </a:lnTo>
                <a:lnTo>
                  <a:pt x="224" y="607"/>
                </a:lnTo>
                <a:lnTo>
                  <a:pt x="222" y="607"/>
                </a:lnTo>
                <a:lnTo>
                  <a:pt x="219" y="604"/>
                </a:lnTo>
                <a:lnTo>
                  <a:pt x="222" y="604"/>
                </a:lnTo>
                <a:lnTo>
                  <a:pt x="224" y="604"/>
                </a:lnTo>
                <a:lnTo>
                  <a:pt x="224" y="602"/>
                </a:lnTo>
                <a:lnTo>
                  <a:pt x="227" y="604"/>
                </a:lnTo>
                <a:lnTo>
                  <a:pt x="233" y="602"/>
                </a:lnTo>
                <a:lnTo>
                  <a:pt x="230" y="602"/>
                </a:lnTo>
                <a:lnTo>
                  <a:pt x="227" y="602"/>
                </a:lnTo>
                <a:lnTo>
                  <a:pt x="230" y="599"/>
                </a:lnTo>
                <a:lnTo>
                  <a:pt x="230" y="596"/>
                </a:lnTo>
                <a:lnTo>
                  <a:pt x="236" y="596"/>
                </a:lnTo>
                <a:lnTo>
                  <a:pt x="239" y="596"/>
                </a:lnTo>
                <a:lnTo>
                  <a:pt x="236" y="593"/>
                </a:lnTo>
                <a:lnTo>
                  <a:pt x="233" y="593"/>
                </a:lnTo>
                <a:lnTo>
                  <a:pt x="236" y="590"/>
                </a:lnTo>
                <a:lnTo>
                  <a:pt x="236" y="587"/>
                </a:lnTo>
                <a:lnTo>
                  <a:pt x="239" y="587"/>
                </a:lnTo>
                <a:lnTo>
                  <a:pt x="242" y="587"/>
                </a:lnTo>
                <a:lnTo>
                  <a:pt x="242" y="584"/>
                </a:lnTo>
                <a:lnTo>
                  <a:pt x="239" y="581"/>
                </a:lnTo>
                <a:lnTo>
                  <a:pt x="245" y="581"/>
                </a:lnTo>
                <a:lnTo>
                  <a:pt x="245" y="579"/>
                </a:lnTo>
                <a:lnTo>
                  <a:pt x="247" y="573"/>
                </a:lnTo>
                <a:lnTo>
                  <a:pt x="253" y="573"/>
                </a:lnTo>
                <a:lnTo>
                  <a:pt x="253" y="570"/>
                </a:lnTo>
                <a:lnTo>
                  <a:pt x="259" y="567"/>
                </a:lnTo>
                <a:lnTo>
                  <a:pt x="262" y="567"/>
                </a:lnTo>
                <a:lnTo>
                  <a:pt x="259" y="561"/>
                </a:lnTo>
                <a:lnTo>
                  <a:pt x="262" y="561"/>
                </a:lnTo>
                <a:lnTo>
                  <a:pt x="265" y="564"/>
                </a:lnTo>
                <a:lnTo>
                  <a:pt x="265" y="570"/>
                </a:lnTo>
                <a:lnTo>
                  <a:pt x="270" y="576"/>
                </a:lnTo>
                <a:lnTo>
                  <a:pt x="273" y="576"/>
                </a:lnTo>
                <a:lnTo>
                  <a:pt x="273" y="579"/>
                </a:lnTo>
                <a:lnTo>
                  <a:pt x="270" y="581"/>
                </a:lnTo>
                <a:lnTo>
                  <a:pt x="270" y="584"/>
                </a:lnTo>
                <a:lnTo>
                  <a:pt x="276" y="576"/>
                </a:lnTo>
                <a:lnTo>
                  <a:pt x="279" y="576"/>
                </a:lnTo>
                <a:lnTo>
                  <a:pt x="282" y="573"/>
                </a:lnTo>
                <a:lnTo>
                  <a:pt x="291" y="576"/>
                </a:lnTo>
                <a:lnTo>
                  <a:pt x="296" y="576"/>
                </a:lnTo>
                <a:lnTo>
                  <a:pt x="299" y="573"/>
                </a:lnTo>
                <a:lnTo>
                  <a:pt x="299" y="570"/>
                </a:lnTo>
                <a:lnTo>
                  <a:pt x="296" y="570"/>
                </a:lnTo>
                <a:lnTo>
                  <a:pt x="296" y="573"/>
                </a:lnTo>
                <a:lnTo>
                  <a:pt x="285" y="570"/>
                </a:lnTo>
                <a:lnTo>
                  <a:pt x="279" y="573"/>
                </a:lnTo>
                <a:lnTo>
                  <a:pt x="273" y="570"/>
                </a:lnTo>
                <a:lnTo>
                  <a:pt x="268" y="564"/>
                </a:lnTo>
                <a:lnTo>
                  <a:pt x="262" y="558"/>
                </a:lnTo>
                <a:lnTo>
                  <a:pt x="265" y="555"/>
                </a:lnTo>
                <a:lnTo>
                  <a:pt x="270" y="555"/>
                </a:lnTo>
                <a:lnTo>
                  <a:pt x="276" y="555"/>
                </a:lnTo>
                <a:lnTo>
                  <a:pt x="279" y="553"/>
                </a:lnTo>
                <a:lnTo>
                  <a:pt x="282" y="550"/>
                </a:lnTo>
                <a:lnTo>
                  <a:pt x="291" y="547"/>
                </a:lnTo>
                <a:lnTo>
                  <a:pt x="294" y="544"/>
                </a:lnTo>
                <a:lnTo>
                  <a:pt x="288" y="544"/>
                </a:lnTo>
                <a:lnTo>
                  <a:pt x="282" y="544"/>
                </a:lnTo>
                <a:lnTo>
                  <a:pt x="279" y="544"/>
                </a:lnTo>
                <a:lnTo>
                  <a:pt x="276" y="547"/>
                </a:lnTo>
                <a:lnTo>
                  <a:pt x="270" y="550"/>
                </a:lnTo>
                <a:lnTo>
                  <a:pt x="276" y="544"/>
                </a:lnTo>
                <a:lnTo>
                  <a:pt x="270" y="544"/>
                </a:lnTo>
                <a:lnTo>
                  <a:pt x="270" y="541"/>
                </a:lnTo>
                <a:lnTo>
                  <a:pt x="276" y="535"/>
                </a:lnTo>
                <a:lnTo>
                  <a:pt x="279" y="532"/>
                </a:lnTo>
                <a:lnTo>
                  <a:pt x="285" y="530"/>
                </a:lnTo>
                <a:lnTo>
                  <a:pt x="291" y="530"/>
                </a:lnTo>
                <a:lnTo>
                  <a:pt x="285" y="530"/>
                </a:lnTo>
                <a:lnTo>
                  <a:pt x="288" y="527"/>
                </a:lnTo>
                <a:lnTo>
                  <a:pt x="291" y="527"/>
                </a:lnTo>
                <a:lnTo>
                  <a:pt x="291" y="524"/>
                </a:lnTo>
                <a:lnTo>
                  <a:pt x="296" y="518"/>
                </a:lnTo>
                <a:lnTo>
                  <a:pt x="296" y="515"/>
                </a:lnTo>
                <a:lnTo>
                  <a:pt x="299" y="518"/>
                </a:lnTo>
                <a:lnTo>
                  <a:pt x="302" y="518"/>
                </a:lnTo>
                <a:lnTo>
                  <a:pt x="299" y="521"/>
                </a:lnTo>
                <a:lnTo>
                  <a:pt x="302" y="524"/>
                </a:lnTo>
                <a:lnTo>
                  <a:pt x="305" y="521"/>
                </a:lnTo>
                <a:lnTo>
                  <a:pt x="305" y="518"/>
                </a:lnTo>
                <a:lnTo>
                  <a:pt x="305" y="515"/>
                </a:lnTo>
                <a:lnTo>
                  <a:pt x="311" y="512"/>
                </a:lnTo>
                <a:lnTo>
                  <a:pt x="311" y="515"/>
                </a:lnTo>
                <a:lnTo>
                  <a:pt x="311" y="521"/>
                </a:lnTo>
                <a:lnTo>
                  <a:pt x="314" y="521"/>
                </a:lnTo>
                <a:lnTo>
                  <a:pt x="311" y="524"/>
                </a:lnTo>
                <a:lnTo>
                  <a:pt x="311" y="527"/>
                </a:lnTo>
                <a:lnTo>
                  <a:pt x="317" y="521"/>
                </a:lnTo>
                <a:lnTo>
                  <a:pt x="325" y="518"/>
                </a:lnTo>
                <a:lnTo>
                  <a:pt x="331" y="509"/>
                </a:lnTo>
                <a:lnTo>
                  <a:pt x="334" y="507"/>
                </a:lnTo>
                <a:lnTo>
                  <a:pt x="337" y="504"/>
                </a:lnTo>
                <a:lnTo>
                  <a:pt x="331" y="509"/>
                </a:lnTo>
                <a:lnTo>
                  <a:pt x="325" y="515"/>
                </a:lnTo>
                <a:lnTo>
                  <a:pt x="319" y="518"/>
                </a:lnTo>
                <a:lnTo>
                  <a:pt x="317" y="518"/>
                </a:lnTo>
                <a:lnTo>
                  <a:pt x="317" y="515"/>
                </a:lnTo>
                <a:lnTo>
                  <a:pt x="319" y="515"/>
                </a:lnTo>
                <a:lnTo>
                  <a:pt x="317" y="512"/>
                </a:lnTo>
                <a:lnTo>
                  <a:pt x="314" y="512"/>
                </a:lnTo>
                <a:lnTo>
                  <a:pt x="317" y="509"/>
                </a:lnTo>
                <a:lnTo>
                  <a:pt x="319" y="509"/>
                </a:lnTo>
                <a:lnTo>
                  <a:pt x="317" y="507"/>
                </a:lnTo>
                <a:lnTo>
                  <a:pt x="311" y="509"/>
                </a:lnTo>
                <a:lnTo>
                  <a:pt x="314" y="507"/>
                </a:lnTo>
                <a:lnTo>
                  <a:pt x="317" y="504"/>
                </a:lnTo>
                <a:lnTo>
                  <a:pt x="319" y="504"/>
                </a:lnTo>
                <a:lnTo>
                  <a:pt x="317" y="504"/>
                </a:lnTo>
                <a:lnTo>
                  <a:pt x="317" y="501"/>
                </a:lnTo>
                <a:lnTo>
                  <a:pt x="322" y="501"/>
                </a:lnTo>
                <a:lnTo>
                  <a:pt x="319" y="501"/>
                </a:lnTo>
                <a:lnTo>
                  <a:pt x="317" y="501"/>
                </a:lnTo>
                <a:lnTo>
                  <a:pt x="314" y="504"/>
                </a:lnTo>
                <a:lnTo>
                  <a:pt x="311" y="504"/>
                </a:lnTo>
                <a:lnTo>
                  <a:pt x="311" y="507"/>
                </a:lnTo>
                <a:lnTo>
                  <a:pt x="308" y="509"/>
                </a:lnTo>
                <a:lnTo>
                  <a:pt x="302" y="512"/>
                </a:lnTo>
                <a:lnTo>
                  <a:pt x="305" y="507"/>
                </a:lnTo>
                <a:lnTo>
                  <a:pt x="305" y="504"/>
                </a:lnTo>
                <a:lnTo>
                  <a:pt x="305" y="501"/>
                </a:lnTo>
                <a:lnTo>
                  <a:pt x="308" y="501"/>
                </a:lnTo>
                <a:lnTo>
                  <a:pt x="308" y="498"/>
                </a:lnTo>
                <a:lnTo>
                  <a:pt x="308" y="495"/>
                </a:lnTo>
                <a:lnTo>
                  <a:pt x="314" y="492"/>
                </a:lnTo>
                <a:lnTo>
                  <a:pt x="314" y="489"/>
                </a:lnTo>
                <a:lnTo>
                  <a:pt x="311" y="492"/>
                </a:lnTo>
                <a:lnTo>
                  <a:pt x="308" y="492"/>
                </a:lnTo>
                <a:lnTo>
                  <a:pt x="311" y="483"/>
                </a:lnTo>
                <a:lnTo>
                  <a:pt x="314" y="483"/>
                </a:lnTo>
                <a:lnTo>
                  <a:pt x="314" y="486"/>
                </a:lnTo>
                <a:lnTo>
                  <a:pt x="317" y="489"/>
                </a:lnTo>
                <a:lnTo>
                  <a:pt x="317" y="495"/>
                </a:lnTo>
                <a:lnTo>
                  <a:pt x="322" y="492"/>
                </a:lnTo>
                <a:lnTo>
                  <a:pt x="325" y="495"/>
                </a:lnTo>
                <a:lnTo>
                  <a:pt x="325" y="492"/>
                </a:lnTo>
                <a:lnTo>
                  <a:pt x="322" y="489"/>
                </a:lnTo>
                <a:lnTo>
                  <a:pt x="322" y="483"/>
                </a:lnTo>
                <a:lnTo>
                  <a:pt x="322" y="486"/>
                </a:lnTo>
                <a:lnTo>
                  <a:pt x="319" y="489"/>
                </a:lnTo>
                <a:lnTo>
                  <a:pt x="319" y="486"/>
                </a:lnTo>
                <a:lnTo>
                  <a:pt x="319" y="483"/>
                </a:lnTo>
                <a:lnTo>
                  <a:pt x="317" y="486"/>
                </a:lnTo>
                <a:lnTo>
                  <a:pt x="317" y="483"/>
                </a:lnTo>
                <a:lnTo>
                  <a:pt x="314" y="483"/>
                </a:lnTo>
                <a:lnTo>
                  <a:pt x="314" y="478"/>
                </a:lnTo>
                <a:lnTo>
                  <a:pt x="319" y="472"/>
                </a:lnTo>
                <a:lnTo>
                  <a:pt x="322" y="472"/>
                </a:lnTo>
                <a:lnTo>
                  <a:pt x="325" y="475"/>
                </a:lnTo>
                <a:lnTo>
                  <a:pt x="322" y="478"/>
                </a:lnTo>
                <a:lnTo>
                  <a:pt x="328" y="478"/>
                </a:lnTo>
                <a:lnTo>
                  <a:pt x="328" y="481"/>
                </a:lnTo>
                <a:lnTo>
                  <a:pt x="331" y="481"/>
                </a:lnTo>
                <a:lnTo>
                  <a:pt x="331" y="478"/>
                </a:lnTo>
                <a:lnTo>
                  <a:pt x="325" y="478"/>
                </a:lnTo>
                <a:lnTo>
                  <a:pt x="325" y="475"/>
                </a:lnTo>
                <a:lnTo>
                  <a:pt x="322" y="472"/>
                </a:lnTo>
                <a:lnTo>
                  <a:pt x="322" y="469"/>
                </a:lnTo>
                <a:lnTo>
                  <a:pt x="322" y="466"/>
                </a:lnTo>
                <a:lnTo>
                  <a:pt x="325" y="466"/>
                </a:lnTo>
                <a:lnTo>
                  <a:pt x="328" y="466"/>
                </a:lnTo>
                <a:lnTo>
                  <a:pt x="325" y="460"/>
                </a:lnTo>
                <a:lnTo>
                  <a:pt x="322" y="463"/>
                </a:lnTo>
                <a:lnTo>
                  <a:pt x="325" y="460"/>
                </a:lnTo>
                <a:lnTo>
                  <a:pt x="325" y="455"/>
                </a:lnTo>
                <a:lnTo>
                  <a:pt x="331" y="452"/>
                </a:lnTo>
                <a:lnTo>
                  <a:pt x="334" y="452"/>
                </a:lnTo>
                <a:lnTo>
                  <a:pt x="337" y="455"/>
                </a:lnTo>
                <a:lnTo>
                  <a:pt x="340" y="455"/>
                </a:lnTo>
                <a:lnTo>
                  <a:pt x="340" y="458"/>
                </a:lnTo>
                <a:lnTo>
                  <a:pt x="342" y="458"/>
                </a:lnTo>
                <a:lnTo>
                  <a:pt x="342" y="460"/>
                </a:lnTo>
                <a:lnTo>
                  <a:pt x="345" y="463"/>
                </a:lnTo>
                <a:lnTo>
                  <a:pt x="345" y="466"/>
                </a:lnTo>
                <a:lnTo>
                  <a:pt x="348" y="466"/>
                </a:lnTo>
                <a:lnTo>
                  <a:pt x="345" y="463"/>
                </a:lnTo>
                <a:lnTo>
                  <a:pt x="342" y="458"/>
                </a:lnTo>
                <a:lnTo>
                  <a:pt x="342" y="455"/>
                </a:lnTo>
                <a:lnTo>
                  <a:pt x="340" y="452"/>
                </a:lnTo>
                <a:lnTo>
                  <a:pt x="334" y="452"/>
                </a:lnTo>
                <a:lnTo>
                  <a:pt x="337" y="446"/>
                </a:lnTo>
                <a:lnTo>
                  <a:pt x="340" y="443"/>
                </a:lnTo>
                <a:lnTo>
                  <a:pt x="331" y="443"/>
                </a:lnTo>
                <a:lnTo>
                  <a:pt x="325" y="446"/>
                </a:lnTo>
                <a:lnTo>
                  <a:pt x="325" y="449"/>
                </a:lnTo>
                <a:lnTo>
                  <a:pt x="334" y="446"/>
                </a:lnTo>
                <a:lnTo>
                  <a:pt x="334" y="449"/>
                </a:lnTo>
                <a:lnTo>
                  <a:pt x="328" y="452"/>
                </a:lnTo>
                <a:lnTo>
                  <a:pt x="319" y="458"/>
                </a:lnTo>
                <a:lnTo>
                  <a:pt x="319" y="460"/>
                </a:lnTo>
                <a:lnTo>
                  <a:pt x="317" y="460"/>
                </a:lnTo>
                <a:lnTo>
                  <a:pt x="319" y="458"/>
                </a:lnTo>
                <a:lnTo>
                  <a:pt x="317" y="458"/>
                </a:lnTo>
                <a:lnTo>
                  <a:pt x="317" y="455"/>
                </a:lnTo>
                <a:lnTo>
                  <a:pt x="319" y="452"/>
                </a:lnTo>
                <a:lnTo>
                  <a:pt x="322" y="446"/>
                </a:lnTo>
                <a:lnTo>
                  <a:pt x="325" y="440"/>
                </a:lnTo>
                <a:lnTo>
                  <a:pt x="331" y="437"/>
                </a:lnTo>
                <a:lnTo>
                  <a:pt x="340" y="435"/>
                </a:lnTo>
                <a:lnTo>
                  <a:pt x="345" y="435"/>
                </a:lnTo>
                <a:lnTo>
                  <a:pt x="345" y="432"/>
                </a:lnTo>
                <a:lnTo>
                  <a:pt x="348" y="429"/>
                </a:lnTo>
                <a:lnTo>
                  <a:pt x="351" y="432"/>
                </a:lnTo>
                <a:lnTo>
                  <a:pt x="357" y="429"/>
                </a:lnTo>
                <a:lnTo>
                  <a:pt x="357" y="432"/>
                </a:lnTo>
                <a:lnTo>
                  <a:pt x="357" y="437"/>
                </a:lnTo>
                <a:lnTo>
                  <a:pt x="360" y="435"/>
                </a:lnTo>
                <a:lnTo>
                  <a:pt x="366" y="435"/>
                </a:lnTo>
                <a:lnTo>
                  <a:pt x="368" y="437"/>
                </a:lnTo>
                <a:lnTo>
                  <a:pt x="366" y="432"/>
                </a:lnTo>
                <a:lnTo>
                  <a:pt x="363" y="432"/>
                </a:lnTo>
                <a:lnTo>
                  <a:pt x="360" y="429"/>
                </a:lnTo>
                <a:lnTo>
                  <a:pt x="366" y="429"/>
                </a:lnTo>
                <a:lnTo>
                  <a:pt x="366" y="432"/>
                </a:lnTo>
                <a:lnTo>
                  <a:pt x="374" y="429"/>
                </a:lnTo>
                <a:lnTo>
                  <a:pt x="380" y="423"/>
                </a:lnTo>
                <a:lnTo>
                  <a:pt x="377" y="420"/>
                </a:lnTo>
                <a:lnTo>
                  <a:pt x="371" y="426"/>
                </a:lnTo>
                <a:lnTo>
                  <a:pt x="366" y="426"/>
                </a:lnTo>
                <a:lnTo>
                  <a:pt x="360" y="429"/>
                </a:lnTo>
                <a:lnTo>
                  <a:pt x="357" y="426"/>
                </a:lnTo>
                <a:lnTo>
                  <a:pt x="360" y="426"/>
                </a:lnTo>
                <a:lnTo>
                  <a:pt x="354" y="429"/>
                </a:lnTo>
                <a:lnTo>
                  <a:pt x="351" y="429"/>
                </a:lnTo>
                <a:lnTo>
                  <a:pt x="342" y="432"/>
                </a:lnTo>
                <a:lnTo>
                  <a:pt x="337" y="435"/>
                </a:lnTo>
                <a:lnTo>
                  <a:pt x="337" y="432"/>
                </a:lnTo>
                <a:lnTo>
                  <a:pt x="345" y="426"/>
                </a:lnTo>
                <a:lnTo>
                  <a:pt x="351" y="423"/>
                </a:lnTo>
                <a:lnTo>
                  <a:pt x="357" y="423"/>
                </a:lnTo>
                <a:lnTo>
                  <a:pt x="354" y="423"/>
                </a:lnTo>
                <a:lnTo>
                  <a:pt x="357" y="420"/>
                </a:lnTo>
                <a:lnTo>
                  <a:pt x="348" y="423"/>
                </a:lnTo>
                <a:lnTo>
                  <a:pt x="345" y="423"/>
                </a:lnTo>
                <a:lnTo>
                  <a:pt x="342" y="423"/>
                </a:lnTo>
                <a:lnTo>
                  <a:pt x="340" y="423"/>
                </a:lnTo>
                <a:lnTo>
                  <a:pt x="337" y="420"/>
                </a:lnTo>
                <a:lnTo>
                  <a:pt x="342" y="417"/>
                </a:lnTo>
                <a:lnTo>
                  <a:pt x="345" y="414"/>
                </a:lnTo>
                <a:lnTo>
                  <a:pt x="342" y="412"/>
                </a:lnTo>
                <a:lnTo>
                  <a:pt x="340" y="409"/>
                </a:lnTo>
                <a:lnTo>
                  <a:pt x="337" y="406"/>
                </a:lnTo>
                <a:lnTo>
                  <a:pt x="342" y="403"/>
                </a:lnTo>
                <a:lnTo>
                  <a:pt x="345" y="406"/>
                </a:lnTo>
                <a:lnTo>
                  <a:pt x="345" y="409"/>
                </a:lnTo>
                <a:lnTo>
                  <a:pt x="348" y="412"/>
                </a:lnTo>
                <a:lnTo>
                  <a:pt x="351" y="409"/>
                </a:lnTo>
                <a:lnTo>
                  <a:pt x="348" y="412"/>
                </a:lnTo>
                <a:lnTo>
                  <a:pt x="348" y="406"/>
                </a:lnTo>
                <a:lnTo>
                  <a:pt x="351" y="406"/>
                </a:lnTo>
                <a:lnTo>
                  <a:pt x="357" y="406"/>
                </a:lnTo>
                <a:lnTo>
                  <a:pt x="363" y="406"/>
                </a:lnTo>
                <a:lnTo>
                  <a:pt x="360" y="403"/>
                </a:lnTo>
                <a:lnTo>
                  <a:pt x="357" y="403"/>
                </a:lnTo>
                <a:lnTo>
                  <a:pt x="357" y="400"/>
                </a:lnTo>
                <a:lnTo>
                  <a:pt x="360" y="400"/>
                </a:lnTo>
                <a:lnTo>
                  <a:pt x="366" y="400"/>
                </a:lnTo>
                <a:lnTo>
                  <a:pt x="363" y="400"/>
                </a:lnTo>
                <a:lnTo>
                  <a:pt x="357" y="400"/>
                </a:lnTo>
                <a:lnTo>
                  <a:pt x="354" y="403"/>
                </a:lnTo>
                <a:lnTo>
                  <a:pt x="348" y="403"/>
                </a:lnTo>
                <a:lnTo>
                  <a:pt x="345" y="403"/>
                </a:lnTo>
                <a:lnTo>
                  <a:pt x="345" y="397"/>
                </a:lnTo>
                <a:lnTo>
                  <a:pt x="351" y="397"/>
                </a:lnTo>
                <a:lnTo>
                  <a:pt x="345" y="397"/>
                </a:lnTo>
                <a:lnTo>
                  <a:pt x="345" y="394"/>
                </a:lnTo>
                <a:lnTo>
                  <a:pt x="348" y="394"/>
                </a:lnTo>
                <a:lnTo>
                  <a:pt x="351" y="394"/>
                </a:lnTo>
                <a:lnTo>
                  <a:pt x="357" y="394"/>
                </a:lnTo>
                <a:lnTo>
                  <a:pt x="354" y="391"/>
                </a:lnTo>
                <a:lnTo>
                  <a:pt x="348" y="391"/>
                </a:lnTo>
                <a:lnTo>
                  <a:pt x="345" y="388"/>
                </a:lnTo>
                <a:lnTo>
                  <a:pt x="351" y="388"/>
                </a:lnTo>
                <a:lnTo>
                  <a:pt x="354" y="391"/>
                </a:lnTo>
                <a:lnTo>
                  <a:pt x="357" y="391"/>
                </a:lnTo>
                <a:lnTo>
                  <a:pt x="363" y="391"/>
                </a:lnTo>
                <a:lnTo>
                  <a:pt x="366" y="391"/>
                </a:lnTo>
                <a:lnTo>
                  <a:pt x="363" y="391"/>
                </a:lnTo>
                <a:lnTo>
                  <a:pt x="368" y="388"/>
                </a:lnTo>
                <a:lnTo>
                  <a:pt x="366" y="388"/>
                </a:lnTo>
                <a:lnTo>
                  <a:pt x="360" y="391"/>
                </a:lnTo>
                <a:lnTo>
                  <a:pt x="357" y="388"/>
                </a:lnTo>
                <a:lnTo>
                  <a:pt x="357" y="386"/>
                </a:lnTo>
                <a:lnTo>
                  <a:pt x="357" y="383"/>
                </a:lnTo>
                <a:lnTo>
                  <a:pt x="363" y="383"/>
                </a:lnTo>
                <a:lnTo>
                  <a:pt x="366" y="383"/>
                </a:lnTo>
                <a:lnTo>
                  <a:pt x="374" y="383"/>
                </a:lnTo>
                <a:lnTo>
                  <a:pt x="368" y="383"/>
                </a:lnTo>
                <a:lnTo>
                  <a:pt x="366" y="380"/>
                </a:lnTo>
                <a:lnTo>
                  <a:pt x="363" y="380"/>
                </a:lnTo>
                <a:lnTo>
                  <a:pt x="360" y="377"/>
                </a:lnTo>
                <a:lnTo>
                  <a:pt x="357" y="374"/>
                </a:lnTo>
                <a:lnTo>
                  <a:pt x="354" y="371"/>
                </a:lnTo>
                <a:lnTo>
                  <a:pt x="357" y="371"/>
                </a:lnTo>
                <a:lnTo>
                  <a:pt x="360" y="371"/>
                </a:lnTo>
                <a:lnTo>
                  <a:pt x="363" y="371"/>
                </a:lnTo>
                <a:lnTo>
                  <a:pt x="366" y="371"/>
                </a:lnTo>
                <a:lnTo>
                  <a:pt x="363" y="371"/>
                </a:lnTo>
                <a:lnTo>
                  <a:pt x="366" y="368"/>
                </a:lnTo>
                <a:lnTo>
                  <a:pt x="368" y="368"/>
                </a:lnTo>
                <a:lnTo>
                  <a:pt x="371" y="365"/>
                </a:lnTo>
                <a:lnTo>
                  <a:pt x="371" y="368"/>
                </a:lnTo>
                <a:lnTo>
                  <a:pt x="371" y="371"/>
                </a:lnTo>
                <a:lnTo>
                  <a:pt x="374" y="368"/>
                </a:lnTo>
                <a:lnTo>
                  <a:pt x="374" y="365"/>
                </a:lnTo>
                <a:lnTo>
                  <a:pt x="377" y="363"/>
                </a:lnTo>
                <a:lnTo>
                  <a:pt x="377" y="365"/>
                </a:lnTo>
                <a:lnTo>
                  <a:pt x="380" y="368"/>
                </a:lnTo>
                <a:lnTo>
                  <a:pt x="383" y="368"/>
                </a:lnTo>
                <a:lnTo>
                  <a:pt x="383" y="365"/>
                </a:lnTo>
                <a:lnTo>
                  <a:pt x="383" y="360"/>
                </a:lnTo>
                <a:lnTo>
                  <a:pt x="386" y="357"/>
                </a:lnTo>
                <a:lnTo>
                  <a:pt x="386" y="354"/>
                </a:lnTo>
                <a:lnTo>
                  <a:pt x="389" y="351"/>
                </a:lnTo>
                <a:lnTo>
                  <a:pt x="394" y="351"/>
                </a:lnTo>
                <a:lnTo>
                  <a:pt x="394" y="348"/>
                </a:lnTo>
                <a:lnTo>
                  <a:pt x="397" y="345"/>
                </a:lnTo>
                <a:lnTo>
                  <a:pt x="397" y="342"/>
                </a:lnTo>
                <a:lnTo>
                  <a:pt x="391" y="342"/>
                </a:lnTo>
                <a:lnTo>
                  <a:pt x="389" y="345"/>
                </a:lnTo>
                <a:lnTo>
                  <a:pt x="386" y="348"/>
                </a:lnTo>
                <a:lnTo>
                  <a:pt x="386" y="345"/>
                </a:lnTo>
                <a:lnTo>
                  <a:pt x="386" y="342"/>
                </a:lnTo>
                <a:lnTo>
                  <a:pt x="389" y="340"/>
                </a:lnTo>
                <a:lnTo>
                  <a:pt x="391" y="337"/>
                </a:lnTo>
                <a:lnTo>
                  <a:pt x="394" y="334"/>
                </a:lnTo>
                <a:lnTo>
                  <a:pt x="394" y="331"/>
                </a:lnTo>
                <a:lnTo>
                  <a:pt x="400" y="331"/>
                </a:lnTo>
                <a:lnTo>
                  <a:pt x="403" y="331"/>
                </a:lnTo>
                <a:lnTo>
                  <a:pt x="403" y="334"/>
                </a:lnTo>
                <a:lnTo>
                  <a:pt x="403" y="331"/>
                </a:lnTo>
                <a:lnTo>
                  <a:pt x="406" y="331"/>
                </a:lnTo>
                <a:lnTo>
                  <a:pt x="409" y="331"/>
                </a:lnTo>
                <a:lnTo>
                  <a:pt x="409" y="328"/>
                </a:lnTo>
                <a:lnTo>
                  <a:pt x="406" y="328"/>
                </a:lnTo>
                <a:lnTo>
                  <a:pt x="403" y="328"/>
                </a:lnTo>
                <a:lnTo>
                  <a:pt x="400" y="331"/>
                </a:lnTo>
                <a:lnTo>
                  <a:pt x="397" y="328"/>
                </a:lnTo>
                <a:lnTo>
                  <a:pt x="400" y="325"/>
                </a:lnTo>
                <a:lnTo>
                  <a:pt x="403" y="319"/>
                </a:lnTo>
                <a:lnTo>
                  <a:pt x="409" y="316"/>
                </a:lnTo>
                <a:lnTo>
                  <a:pt x="412" y="319"/>
                </a:lnTo>
                <a:lnTo>
                  <a:pt x="409" y="322"/>
                </a:lnTo>
                <a:lnTo>
                  <a:pt x="406" y="325"/>
                </a:lnTo>
                <a:lnTo>
                  <a:pt x="409" y="325"/>
                </a:lnTo>
                <a:lnTo>
                  <a:pt x="412" y="322"/>
                </a:lnTo>
                <a:lnTo>
                  <a:pt x="414" y="322"/>
                </a:lnTo>
                <a:lnTo>
                  <a:pt x="412" y="325"/>
                </a:lnTo>
                <a:lnTo>
                  <a:pt x="412" y="328"/>
                </a:lnTo>
                <a:lnTo>
                  <a:pt x="417" y="325"/>
                </a:lnTo>
                <a:lnTo>
                  <a:pt x="420" y="322"/>
                </a:lnTo>
                <a:lnTo>
                  <a:pt x="420" y="325"/>
                </a:lnTo>
                <a:lnTo>
                  <a:pt x="423" y="325"/>
                </a:lnTo>
                <a:lnTo>
                  <a:pt x="426" y="328"/>
                </a:lnTo>
                <a:lnTo>
                  <a:pt x="426" y="331"/>
                </a:lnTo>
                <a:lnTo>
                  <a:pt x="426" y="334"/>
                </a:lnTo>
                <a:lnTo>
                  <a:pt x="426" y="337"/>
                </a:lnTo>
                <a:lnTo>
                  <a:pt x="429" y="340"/>
                </a:lnTo>
                <a:lnTo>
                  <a:pt x="432" y="340"/>
                </a:lnTo>
                <a:lnTo>
                  <a:pt x="432" y="337"/>
                </a:lnTo>
                <a:lnTo>
                  <a:pt x="432" y="334"/>
                </a:lnTo>
                <a:lnTo>
                  <a:pt x="432" y="331"/>
                </a:lnTo>
                <a:lnTo>
                  <a:pt x="429" y="328"/>
                </a:lnTo>
                <a:lnTo>
                  <a:pt x="429" y="325"/>
                </a:lnTo>
                <a:lnTo>
                  <a:pt x="429" y="322"/>
                </a:lnTo>
                <a:lnTo>
                  <a:pt x="429" y="319"/>
                </a:lnTo>
                <a:lnTo>
                  <a:pt x="435" y="319"/>
                </a:lnTo>
                <a:lnTo>
                  <a:pt x="438" y="316"/>
                </a:lnTo>
                <a:lnTo>
                  <a:pt x="440" y="316"/>
                </a:lnTo>
                <a:lnTo>
                  <a:pt x="438" y="316"/>
                </a:lnTo>
                <a:lnTo>
                  <a:pt x="435" y="316"/>
                </a:lnTo>
                <a:lnTo>
                  <a:pt x="429" y="319"/>
                </a:lnTo>
                <a:lnTo>
                  <a:pt x="426" y="322"/>
                </a:lnTo>
                <a:lnTo>
                  <a:pt x="423" y="322"/>
                </a:lnTo>
                <a:lnTo>
                  <a:pt x="420" y="322"/>
                </a:lnTo>
                <a:lnTo>
                  <a:pt x="417" y="322"/>
                </a:lnTo>
                <a:lnTo>
                  <a:pt x="414" y="319"/>
                </a:lnTo>
                <a:lnTo>
                  <a:pt x="414" y="316"/>
                </a:lnTo>
                <a:lnTo>
                  <a:pt x="417" y="314"/>
                </a:lnTo>
                <a:lnTo>
                  <a:pt x="420" y="316"/>
                </a:lnTo>
                <a:lnTo>
                  <a:pt x="423" y="316"/>
                </a:lnTo>
                <a:lnTo>
                  <a:pt x="423" y="314"/>
                </a:lnTo>
                <a:lnTo>
                  <a:pt x="420" y="314"/>
                </a:lnTo>
                <a:lnTo>
                  <a:pt x="417" y="311"/>
                </a:lnTo>
                <a:lnTo>
                  <a:pt x="414" y="314"/>
                </a:lnTo>
                <a:lnTo>
                  <a:pt x="412" y="314"/>
                </a:lnTo>
                <a:lnTo>
                  <a:pt x="417" y="305"/>
                </a:lnTo>
                <a:lnTo>
                  <a:pt x="420" y="308"/>
                </a:lnTo>
                <a:lnTo>
                  <a:pt x="423" y="308"/>
                </a:lnTo>
                <a:lnTo>
                  <a:pt x="426" y="308"/>
                </a:lnTo>
                <a:lnTo>
                  <a:pt x="426" y="305"/>
                </a:lnTo>
                <a:lnTo>
                  <a:pt x="423" y="305"/>
                </a:lnTo>
                <a:lnTo>
                  <a:pt x="423" y="302"/>
                </a:lnTo>
                <a:lnTo>
                  <a:pt x="426" y="302"/>
                </a:lnTo>
                <a:lnTo>
                  <a:pt x="429" y="305"/>
                </a:lnTo>
                <a:lnTo>
                  <a:pt x="432" y="305"/>
                </a:lnTo>
                <a:lnTo>
                  <a:pt x="435" y="308"/>
                </a:lnTo>
                <a:lnTo>
                  <a:pt x="438" y="308"/>
                </a:lnTo>
                <a:lnTo>
                  <a:pt x="438" y="305"/>
                </a:lnTo>
                <a:lnTo>
                  <a:pt x="435" y="305"/>
                </a:lnTo>
                <a:lnTo>
                  <a:pt x="432" y="302"/>
                </a:lnTo>
                <a:lnTo>
                  <a:pt x="429" y="299"/>
                </a:lnTo>
                <a:lnTo>
                  <a:pt x="426" y="299"/>
                </a:lnTo>
                <a:lnTo>
                  <a:pt x="423" y="299"/>
                </a:lnTo>
                <a:lnTo>
                  <a:pt x="420" y="299"/>
                </a:lnTo>
                <a:lnTo>
                  <a:pt x="423" y="296"/>
                </a:lnTo>
                <a:lnTo>
                  <a:pt x="420" y="296"/>
                </a:lnTo>
                <a:lnTo>
                  <a:pt x="417" y="299"/>
                </a:lnTo>
                <a:lnTo>
                  <a:pt x="417" y="302"/>
                </a:lnTo>
                <a:lnTo>
                  <a:pt x="414" y="305"/>
                </a:lnTo>
                <a:lnTo>
                  <a:pt x="412" y="308"/>
                </a:lnTo>
                <a:lnTo>
                  <a:pt x="409" y="308"/>
                </a:lnTo>
                <a:lnTo>
                  <a:pt x="406" y="311"/>
                </a:lnTo>
                <a:lnTo>
                  <a:pt x="403" y="314"/>
                </a:lnTo>
                <a:lnTo>
                  <a:pt x="400" y="314"/>
                </a:lnTo>
                <a:lnTo>
                  <a:pt x="397" y="311"/>
                </a:lnTo>
                <a:lnTo>
                  <a:pt x="400" y="311"/>
                </a:lnTo>
                <a:lnTo>
                  <a:pt x="403" y="308"/>
                </a:lnTo>
                <a:lnTo>
                  <a:pt x="400" y="308"/>
                </a:lnTo>
                <a:lnTo>
                  <a:pt x="400" y="305"/>
                </a:lnTo>
                <a:lnTo>
                  <a:pt x="403" y="305"/>
                </a:lnTo>
                <a:lnTo>
                  <a:pt x="406" y="305"/>
                </a:lnTo>
                <a:lnTo>
                  <a:pt x="409" y="305"/>
                </a:lnTo>
                <a:lnTo>
                  <a:pt x="412" y="305"/>
                </a:lnTo>
                <a:lnTo>
                  <a:pt x="409" y="305"/>
                </a:lnTo>
                <a:lnTo>
                  <a:pt x="406" y="302"/>
                </a:lnTo>
                <a:lnTo>
                  <a:pt x="403" y="302"/>
                </a:lnTo>
                <a:lnTo>
                  <a:pt x="400" y="302"/>
                </a:lnTo>
                <a:lnTo>
                  <a:pt x="400" y="299"/>
                </a:lnTo>
                <a:lnTo>
                  <a:pt x="397" y="302"/>
                </a:lnTo>
                <a:lnTo>
                  <a:pt x="400" y="296"/>
                </a:lnTo>
                <a:lnTo>
                  <a:pt x="400" y="299"/>
                </a:lnTo>
                <a:lnTo>
                  <a:pt x="403" y="296"/>
                </a:lnTo>
                <a:lnTo>
                  <a:pt x="406" y="296"/>
                </a:lnTo>
                <a:lnTo>
                  <a:pt x="409" y="296"/>
                </a:lnTo>
                <a:lnTo>
                  <a:pt x="409" y="293"/>
                </a:lnTo>
                <a:lnTo>
                  <a:pt x="406" y="296"/>
                </a:lnTo>
                <a:lnTo>
                  <a:pt x="403" y="296"/>
                </a:lnTo>
                <a:lnTo>
                  <a:pt x="400" y="296"/>
                </a:lnTo>
                <a:lnTo>
                  <a:pt x="403" y="293"/>
                </a:lnTo>
                <a:lnTo>
                  <a:pt x="406" y="293"/>
                </a:lnTo>
                <a:lnTo>
                  <a:pt x="409" y="293"/>
                </a:lnTo>
                <a:lnTo>
                  <a:pt x="412" y="293"/>
                </a:lnTo>
                <a:lnTo>
                  <a:pt x="414" y="293"/>
                </a:lnTo>
                <a:lnTo>
                  <a:pt x="417" y="291"/>
                </a:lnTo>
                <a:lnTo>
                  <a:pt x="420" y="291"/>
                </a:lnTo>
                <a:lnTo>
                  <a:pt x="423" y="291"/>
                </a:lnTo>
                <a:lnTo>
                  <a:pt x="426" y="288"/>
                </a:lnTo>
                <a:lnTo>
                  <a:pt x="426" y="291"/>
                </a:lnTo>
                <a:lnTo>
                  <a:pt x="426" y="288"/>
                </a:lnTo>
                <a:lnTo>
                  <a:pt x="429" y="288"/>
                </a:lnTo>
                <a:lnTo>
                  <a:pt x="432" y="288"/>
                </a:lnTo>
                <a:lnTo>
                  <a:pt x="435" y="288"/>
                </a:lnTo>
                <a:lnTo>
                  <a:pt x="435" y="291"/>
                </a:lnTo>
                <a:lnTo>
                  <a:pt x="435" y="293"/>
                </a:lnTo>
                <a:lnTo>
                  <a:pt x="438" y="296"/>
                </a:lnTo>
                <a:lnTo>
                  <a:pt x="440" y="296"/>
                </a:lnTo>
                <a:lnTo>
                  <a:pt x="440" y="293"/>
                </a:lnTo>
                <a:lnTo>
                  <a:pt x="438" y="293"/>
                </a:lnTo>
                <a:lnTo>
                  <a:pt x="438" y="291"/>
                </a:lnTo>
                <a:lnTo>
                  <a:pt x="438" y="288"/>
                </a:lnTo>
                <a:lnTo>
                  <a:pt x="440" y="285"/>
                </a:lnTo>
                <a:lnTo>
                  <a:pt x="440" y="282"/>
                </a:lnTo>
                <a:lnTo>
                  <a:pt x="438" y="279"/>
                </a:lnTo>
                <a:lnTo>
                  <a:pt x="438" y="282"/>
                </a:lnTo>
                <a:lnTo>
                  <a:pt x="435" y="279"/>
                </a:lnTo>
                <a:lnTo>
                  <a:pt x="432" y="279"/>
                </a:lnTo>
                <a:lnTo>
                  <a:pt x="429" y="279"/>
                </a:lnTo>
                <a:lnTo>
                  <a:pt x="426" y="279"/>
                </a:lnTo>
                <a:lnTo>
                  <a:pt x="423" y="279"/>
                </a:lnTo>
                <a:lnTo>
                  <a:pt x="420" y="282"/>
                </a:lnTo>
                <a:lnTo>
                  <a:pt x="417" y="282"/>
                </a:lnTo>
                <a:lnTo>
                  <a:pt x="417" y="279"/>
                </a:lnTo>
                <a:lnTo>
                  <a:pt x="417" y="276"/>
                </a:lnTo>
                <a:lnTo>
                  <a:pt x="420" y="273"/>
                </a:lnTo>
                <a:lnTo>
                  <a:pt x="423" y="270"/>
                </a:lnTo>
                <a:lnTo>
                  <a:pt x="423" y="273"/>
                </a:lnTo>
                <a:lnTo>
                  <a:pt x="423" y="276"/>
                </a:lnTo>
                <a:lnTo>
                  <a:pt x="426" y="273"/>
                </a:lnTo>
                <a:lnTo>
                  <a:pt x="429" y="270"/>
                </a:lnTo>
                <a:lnTo>
                  <a:pt x="426" y="270"/>
                </a:lnTo>
                <a:lnTo>
                  <a:pt x="429" y="270"/>
                </a:lnTo>
                <a:lnTo>
                  <a:pt x="432" y="270"/>
                </a:lnTo>
                <a:lnTo>
                  <a:pt x="429" y="273"/>
                </a:lnTo>
                <a:lnTo>
                  <a:pt x="432" y="273"/>
                </a:lnTo>
                <a:lnTo>
                  <a:pt x="435" y="273"/>
                </a:lnTo>
                <a:lnTo>
                  <a:pt x="438" y="270"/>
                </a:lnTo>
                <a:lnTo>
                  <a:pt x="435" y="270"/>
                </a:lnTo>
                <a:lnTo>
                  <a:pt x="435" y="268"/>
                </a:lnTo>
                <a:lnTo>
                  <a:pt x="438" y="268"/>
                </a:lnTo>
                <a:lnTo>
                  <a:pt x="438" y="265"/>
                </a:lnTo>
                <a:lnTo>
                  <a:pt x="440" y="262"/>
                </a:lnTo>
                <a:lnTo>
                  <a:pt x="440" y="265"/>
                </a:lnTo>
                <a:lnTo>
                  <a:pt x="443" y="265"/>
                </a:lnTo>
                <a:lnTo>
                  <a:pt x="443" y="268"/>
                </a:lnTo>
                <a:lnTo>
                  <a:pt x="443" y="270"/>
                </a:lnTo>
                <a:lnTo>
                  <a:pt x="443" y="273"/>
                </a:lnTo>
                <a:lnTo>
                  <a:pt x="443" y="276"/>
                </a:lnTo>
                <a:lnTo>
                  <a:pt x="443" y="279"/>
                </a:lnTo>
                <a:lnTo>
                  <a:pt x="446" y="282"/>
                </a:lnTo>
                <a:lnTo>
                  <a:pt x="446" y="285"/>
                </a:lnTo>
                <a:lnTo>
                  <a:pt x="449" y="288"/>
                </a:lnTo>
                <a:lnTo>
                  <a:pt x="449" y="291"/>
                </a:lnTo>
                <a:lnTo>
                  <a:pt x="449" y="293"/>
                </a:lnTo>
                <a:lnTo>
                  <a:pt x="455" y="296"/>
                </a:lnTo>
                <a:lnTo>
                  <a:pt x="461" y="299"/>
                </a:lnTo>
                <a:lnTo>
                  <a:pt x="461" y="296"/>
                </a:lnTo>
                <a:lnTo>
                  <a:pt x="458" y="293"/>
                </a:lnTo>
                <a:lnTo>
                  <a:pt x="455" y="293"/>
                </a:lnTo>
                <a:lnTo>
                  <a:pt x="455" y="291"/>
                </a:lnTo>
                <a:lnTo>
                  <a:pt x="452" y="291"/>
                </a:lnTo>
                <a:lnTo>
                  <a:pt x="449" y="291"/>
                </a:lnTo>
                <a:lnTo>
                  <a:pt x="452" y="288"/>
                </a:lnTo>
                <a:lnTo>
                  <a:pt x="452" y="285"/>
                </a:lnTo>
                <a:lnTo>
                  <a:pt x="449" y="285"/>
                </a:lnTo>
                <a:lnTo>
                  <a:pt x="449" y="282"/>
                </a:lnTo>
                <a:lnTo>
                  <a:pt x="449" y="279"/>
                </a:lnTo>
                <a:lnTo>
                  <a:pt x="452" y="282"/>
                </a:lnTo>
                <a:lnTo>
                  <a:pt x="455" y="285"/>
                </a:lnTo>
                <a:lnTo>
                  <a:pt x="455" y="288"/>
                </a:lnTo>
                <a:lnTo>
                  <a:pt x="458" y="291"/>
                </a:lnTo>
                <a:lnTo>
                  <a:pt x="458" y="288"/>
                </a:lnTo>
                <a:lnTo>
                  <a:pt x="455" y="285"/>
                </a:lnTo>
                <a:lnTo>
                  <a:pt x="455" y="282"/>
                </a:lnTo>
                <a:lnTo>
                  <a:pt x="458" y="285"/>
                </a:lnTo>
                <a:lnTo>
                  <a:pt x="458" y="288"/>
                </a:lnTo>
                <a:lnTo>
                  <a:pt x="461" y="285"/>
                </a:lnTo>
                <a:lnTo>
                  <a:pt x="458" y="282"/>
                </a:lnTo>
                <a:lnTo>
                  <a:pt x="461" y="282"/>
                </a:lnTo>
                <a:lnTo>
                  <a:pt x="461" y="279"/>
                </a:lnTo>
                <a:lnTo>
                  <a:pt x="458" y="282"/>
                </a:lnTo>
                <a:lnTo>
                  <a:pt x="455" y="279"/>
                </a:lnTo>
                <a:lnTo>
                  <a:pt x="455" y="276"/>
                </a:lnTo>
                <a:lnTo>
                  <a:pt x="458" y="276"/>
                </a:lnTo>
                <a:lnTo>
                  <a:pt x="458" y="273"/>
                </a:lnTo>
                <a:lnTo>
                  <a:pt x="461" y="276"/>
                </a:lnTo>
                <a:lnTo>
                  <a:pt x="463" y="276"/>
                </a:lnTo>
                <a:lnTo>
                  <a:pt x="466" y="276"/>
                </a:lnTo>
                <a:lnTo>
                  <a:pt x="463" y="276"/>
                </a:lnTo>
                <a:lnTo>
                  <a:pt x="461" y="273"/>
                </a:lnTo>
                <a:lnTo>
                  <a:pt x="458" y="273"/>
                </a:lnTo>
                <a:lnTo>
                  <a:pt x="455" y="276"/>
                </a:lnTo>
                <a:lnTo>
                  <a:pt x="452" y="276"/>
                </a:lnTo>
                <a:lnTo>
                  <a:pt x="452" y="273"/>
                </a:lnTo>
                <a:lnTo>
                  <a:pt x="452" y="270"/>
                </a:lnTo>
                <a:lnTo>
                  <a:pt x="455" y="270"/>
                </a:lnTo>
                <a:lnTo>
                  <a:pt x="458" y="270"/>
                </a:lnTo>
                <a:lnTo>
                  <a:pt x="458" y="268"/>
                </a:lnTo>
                <a:lnTo>
                  <a:pt x="461" y="268"/>
                </a:lnTo>
                <a:lnTo>
                  <a:pt x="458" y="268"/>
                </a:lnTo>
                <a:lnTo>
                  <a:pt x="455" y="268"/>
                </a:lnTo>
                <a:lnTo>
                  <a:pt x="458" y="265"/>
                </a:lnTo>
                <a:lnTo>
                  <a:pt x="455" y="265"/>
                </a:lnTo>
                <a:lnTo>
                  <a:pt x="452" y="268"/>
                </a:lnTo>
                <a:lnTo>
                  <a:pt x="449" y="268"/>
                </a:lnTo>
                <a:lnTo>
                  <a:pt x="446" y="268"/>
                </a:lnTo>
                <a:lnTo>
                  <a:pt x="449" y="265"/>
                </a:lnTo>
                <a:lnTo>
                  <a:pt x="449" y="262"/>
                </a:lnTo>
                <a:lnTo>
                  <a:pt x="446" y="262"/>
                </a:lnTo>
                <a:lnTo>
                  <a:pt x="443" y="262"/>
                </a:lnTo>
                <a:lnTo>
                  <a:pt x="446" y="259"/>
                </a:lnTo>
                <a:lnTo>
                  <a:pt x="449" y="259"/>
                </a:lnTo>
                <a:lnTo>
                  <a:pt x="452" y="259"/>
                </a:lnTo>
                <a:lnTo>
                  <a:pt x="455" y="259"/>
                </a:lnTo>
                <a:lnTo>
                  <a:pt x="458" y="262"/>
                </a:lnTo>
                <a:lnTo>
                  <a:pt x="461" y="262"/>
                </a:lnTo>
                <a:lnTo>
                  <a:pt x="461" y="265"/>
                </a:lnTo>
                <a:lnTo>
                  <a:pt x="461" y="268"/>
                </a:lnTo>
                <a:lnTo>
                  <a:pt x="463" y="268"/>
                </a:lnTo>
                <a:lnTo>
                  <a:pt x="466" y="270"/>
                </a:lnTo>
                <a:lnTo>
                  <a:pt x="469" y="270"/>
                </a:lnTo>
                <a:lnTo>
                  <a:pt x="469" y="268"/>
                </a:lnTo>
                <a:lnTo>
                  <a:pt x="466" y="268"/>
                </a:lnTo>
                <a:lnTo>
                  <a:pt x="463" y="265"/>
                </a:lnTo>
                <a:lnTo>
                  <a:pt x="461" y="265"/>
                </a:lnTo>
                <a:lnTo>
                  <a:pt x="461" y="262"/>
                </a:lnTo>
                <a:lnTo>
                  <a:pt x="461" y="259"/>
                </a:lnTo>
                <a:lnTo>
                  <a:pt x="458" y="259"/>
                </a:lnTo>
                <a:lnTo>
                  <a:pt x="455" y="259"/>
                </a:lnTo>
                <a:lnTo>
                  <a:pt x="452" y="256"/>
                </a:lnTo>
                <a:lnTo>
                  <a:pt x="452" y="259"/>
                </a:lnTo>
                <a:lnTo>
                  <a:pt x="452" y="256"/>
                </a:lnTo>
                <a:lnTo>
                  <a:pt x="449" y="256"/>
                </a:lnTo>
                <a:lnTo>
                  <a:pt x="449" y="253"/>
                </a:lnTo>
                <a:lnTo>
                  <a:pt x="452" y="253"/>
                </a:lnTo>
                <a:lnTo>
                  <a:pt x="455" y="253"/>
                </a:lnTo>
                <a:lnTo>
                  <a:pt x="458" y="250"/>
                </a:lnTo>
                <a:lnTo>
                  <a:pt x="461" y="250"/>
                </a:lnTo>
                <a:lnTo>
                  <a:pt x="463" y="250"/>
                </a:lnTo>
                <a:lnTo>
                  <a:pt x="466" y="250"/>
                </a:lnTo>
                <a:lnTo>
                  <a:pt x="469" y="253"/>
                </a:lnTo>
                <a:lnTo>
                  <a:pt x="472" y="253"/>
                </a:lnTo>
                <a:lnTo>
                  <a:pt x="469" y="256"/>
                </a:lnTo>
                <a:lnTo>
                  <a:pt x="472" y="256"/>
                </a:lnTo>
                <a:lnTo>
                  <a:pt x="475" y="253"/>
                </a:lnTo>
                <a:lnTo>
                  <a:pt x="478" y="253"/>
                </a:lnTo>
                <a:lnTo>
                  <a:pt x="475" y="253"/>
                </a:lnTo>
                <a:lnTo>
                  <a:pt x="478" y="250"/>
                </a:lnTo>
                <a:lnTo>
                  <a:pt x="481" y="250"/>
                </a:lnTo>
                <a:lnTo>
                  <a:pt x="484" y="253"/>
                </a:lnTo>
                <a:lnTo>
                  <a:pt x="484" y="250"/>
                </a:lnTo>
                <a:lnTo>
                  <a:pt x="486" y="247"/>
                </a:lnTo>
                <a:lnTo>
                  <a:pt x="489" y="247"/>
                </a:lnTo>
                <a:lnTo>
                  <a:pt x="489" y="244"/>
                </a:lnTo>
                <a:lnTo>
                  <a:pt x="495" y="247"/>
                </a:lnTo>
                <a:lnTo>
                  <a:pt x="498" y="247"/>
                </a:lnTo>
                <a:lnTo>
                  <a:pt x="498" y="244"/>
                </a:lnTo>
                <a:lnTo>
                  <a:pt x="495" y="244"/>
                </a:lnTo>
                <a:lnTo>
                  <a:pt x="489" y="244"/>
                </a:lnTo>
                <a:lnTo>
                  <a:pt x="492" y="242"/>
                </a:lnTo>
                <a:lnTo>
                  <a:pt x="492" y="239"/>
                </a:lnTo>
                <a:lnTo>
                  <a:pt x="489" y="239"/>
                </a:lnTo>
                <a:lnTo>
                  <a:pt x="489" y="242"/>
                </a:lnTo>
                <a:lnTo>
                  <a:pt x="486" y="242"/>
                </a:lnTo>
                <a:lnTo>
                  <a:pt x="484" y="244"/>
                </a:lnTo>
                <a:lnTo>
                  <a:pt x="478" y="247"/>
                </a:lnTo>
                <a:lnTo>
                  <a:pt x="475" y="247"/>
                </a:lnTo>
                <a:lnTo>
                  <a:pt x="475" y="244"/>
                </a:lnTo>
                <a:lnTo>
                  <a:pt x="475" y="242"/>
                </a:lnTo>
                <a:lnTo>
                  <a:pt x="472" y="242"/>
                </a:lnTo>
                <a:lnTo>
                  <a:pt x="472" y="244"/>
                </a:lnTo>
                <a:lnTo>
                  <a:pt x="469" y="244"/>
                </a:lnTo>
                <a:lnTo>
                  <a:pt x="466" y="247"/>
                </a:lnTo>
                <a:lnTo>
                  <a:pt x="461" y="247"/>
                </a:lnTo>
                <a:lnTo>
                  <a:pt x="458" y="247"/>
                </a:lnTo>
                <a:lnTo>
                  <a:pt x="458" y="244"/>
                </a:lnTo>
                <a:lnTo>
                  <a:pt x="455" y="244"/>
                </a:lnTo>
                <a:lnTo>
                  <a:pt x="455" y="242"/>
                </a:lnTo>
                <a:lnTo>
                  <a:pt x="458" y="242"/>
                </a:lnTo>
                <a:lnTo>
                  <a:pt x="449" y="239"/>
                </a:lnTo>
                <a:lnTo>
                  <a:pt x="446" y="239"/>
                </a:lnTo>
                <a:lnTo>
                  <a:pt x="446" y="242"/>
                </a:lnTo>
                <a:lnTo>
                  <a:pt x="443" y="239"/>
                </a:lnTo>
                <a:lnTo>
                  <a:pt x="440" y="242"/>
                </a:lnTo>
                <a:lnTo>
                  <a:pt x="440" y="244"/>
                </a:lnTo>
                <a:lnTo>
                  <a:pt x="440" y="247"/>
                </a:lnTo>
                <a:lnTo>
                  <a:pt x="440" y="250"/>
                </a:lnTo>
                <a:lnTo>
                  <a:pt x="438" y="253"/>
                </a:lnTo>
                <a:lnTo>
                  <a:pt x="435" y="253"/>
                </a:lnTo>
                <a:lnTo>
                  <a:pt x="435" y="250"/>
                </a:lnTo>
                <a:lnTo>
                  <a:pt x="435" y="247"/>
                </a:lnTo>
                <a:lnTo>
                  <a:pt x="435" y="250"/>
                </a:lnTo>
                <a:lnTo>
                  <a:pt x="432" y="250"/>
                </a:lnTo>
                <a:lnTo>
                  <a:pt x="432" y="253"/>
                </a:lnTo>
                <a:lnTo>
                  <a:pt x="429" y="253"/>
                </a:lnTo>
                <a:lnTo>
                  <a:pt x="429" y="256"/>
                </a:lnTo>
                <a:lnTo>
                  <a:pt x="429" y="259"/>
                </a:lnTo>
                <a:lnTo>
                  <a:pt x="426" y="259"/>
                </a:lnTo>
                <a:lnTo>
                  <a:pt x="423" y="259"/>
                </a:lnTo>
                <a:lnTo>
                  <a:pt x="423" y="256"/>
                </a:lnTo>
                <a:lnTo>
                  <a:pt x="420" y="259"/>
                </a:lnTo>
                <a:lnTo>
                  <a:pt x="420" y="256"/>
                </a:lnTo>
                <a:lnTo>
                  <a:pt x="417" y="259"/>
                </a:lnTo>
                <a:lnTo>
                  <a:pt x="417" y="256"/>
                </a:lnTo>
                <a:lnTo>
                  <a:pt x="420" y="253"/>
                </a:lnTo>
                <a:lnTo>
                  <a:pt x="423" y="250"/>
                </a:lnTo>
                <a:lnTo>
                  <a:pt x="423" y="247"/>
                </a:lnTo>
                <a:lnTo>
                  <a:pt x="426" y="244"/>
                </a:lnTo>
                <a:lnTo>
                  <a:pt x="423" y="244"/>
                </a:lnTo>
                <a:lnTo>
                  <a:pt x="423" y="247"/>
                </a:lnTo>
                <a:lnTo>
                  <a:pt x="420" y="250"/>
                </a:lnTo>
                <a:lnTo>
                  <a:pt x="420" y="253"/>
                </a:lnTo>
                <a:lnTo>
                  <a:pt x="417" y="253"/>
                </a:lnTo>
                <a:lnTo>
                  <a:pt x="414" y="256"/>
                </a:lnTo>
                <a:lnTo>
                  <a:pt x="412" y="259"/>
                </a:lnTo>
                <a:lnTo>
                  <a:pt x="409" y="262"/>
                </a:lnTo>
                <a:lnTo>
                  <a:pt x="406" y="262"/>
                </a:lnTo>
                <a:lnTo>
                  <a:pt x="409" y="259"/>
                </a:lnTo>
                <a:lnTo>
                  <a:pt x="409" y="256"/>
                </a:lnTo>
                <a:lnTo>
                  <a:pt x="412" y="253"/>
                </a:lnTo>
                <a:lnTo>
                  <a:pt x="412" y="250"/>
                </a:lnTo>
                <a:lnTo>
                  <a:pt x="412" y="247"/>
                </a:lnTo>
                <a:lnTo>
                  <a:pt x="414" y="247"/>
                </a:lnTo>
                <a:lnTo>
                  <a:pt x="417" y="247"/>
                </a:lnTo>
                <a:lnTo>
                  <a:pt x="414" y="247"/>
                </a:lnTo>
                <a:lnTo>
                  <a:pt x="412" y="244"/>
                </a:lnTo>
                <a:lnTo>
                  <a:pt x="414" y="244"/>
                </a:lnTo>
                <a:lnTo>
                  <a:pt x="417" y="244"/>
                </a:lnTo>
                <a:lnTo>
                  <a:pt x="414" y="244"/>
                </a:lnTo>
                <a:lnTo>
                  <a:pt x="412" y="244"/>
                </a:lnTo>
                <a:lnTo>
                  <a:pt x="412" y="242"/>
                </a:lnTo>
                <a:lnTo>
                  <a:pt x="414" y="239"/>
                </a:lnTo>
                <a:lnTo>
                  <a:pt x="414" y="242"/>
                </a:lnTo>
                <a:lnTo>
                  <a:pt x="414" y="239"/>
                </a:lnTo>
                <a:lnTo>
                  <a:pt x="417" y="239"/>
                </a:lnTo>
                <a:lnTo>
                  <a:pt x="420" y="236"/>
                </a:lnTo>
                <a:lnTo>
                  <a:pt x="423" y="236"/>
                </a:lnTo>
                <a:lnTo>
                  <a:pt x="420" y="233"/>
                </a:lnTo>
                <a:lnTo>
                  <a:pt x="420" y="230"/>
                </a:lnTo>
                <a:lnTo>
                  <a:pt x="417" y="230"/>
                </a:lnTo>
                <a:lnTo>
                  <a:pt x="417" y="233"/>
                </a:lnTo>
                <a:lnTo>
                  <a:pt x="414" y="236"/>
                </a:lnTo>
                <a:lnTo>
                  <a:pt x="412" y="236"/>
                </a:lnTo>
                <a:lnTo>
                  <a:pt x="412" y="239"/>
                </a:lnTo>
                <a:lnTo>
                  <a:pt x="409" y="239"/>
                </a:lnTo>
                <a:lnTo>
                  <a:pt x="406" y="239"/>
                </a:lnTo>
                <a:lnTo>
                  <a:pt x="403" y="239"/>
                </a:lnTo>
                <a:lnTo>
                  <a:pt x="403" y="242"/>
                </a:lnTo>
                <a:lnTo>
                  <a:pt x="403" y="244"/>
                </a:lnTo>
                <a:lnTo>
                  <a:pt x="400" y="244"/>
                </a:lnTo>
                <a:lnTo>
                  <a:pt x="397" y="247"/>
                </a:lnTo>
                <a:lnTo>
                  <a:pt x="397" y="244"/>
                </a:lnTo>
                <a:lnTo>
                  <a:pt x="394" y="244"/>
                </a:lnTo>
                <a:lnTo>
                  <a:pt x="391" y="242"/>
                </a:lnTo>
                <a:lnTo>
                  <a:pt x="394" y="239"/>
                </a:lnTo>
                <a:lnTo>
                  <a:pt x="397" y="239"/>
                </a:lnTo>
                <a:lnTo>
                  <a:pt x="397" y="242"/>
                </a:lnTo>
                <a:lnTo>
                  <a:pt x="400" y="239"/>
                </a:lnTo>
                <a:lnTo>
                  <a:pt x="400" y="236"/>
                </a:lnTo>
                <a:lnTo>
                  <a:pt x="397" y="236"/>
                </a:lnTo>
                <a:lnTo>
                  <a:pt x="400" y="233"/>
                </a:lnTo>
                <a:lnTo>
                  <a:pt x="403" y="233"/>
                </a:lnTo>
                <a:lnTo>
                  <a:pt x="406" y="230"/>
                </a:lnTo>
                <a:lnTo>
                  <a:pt x="409" y="230"/>
                </a:lnTo>
                <a:lnTo>
                  <a:pt x="412" y="227"/>
                </a:lnTo>
                <a:lnTo>
                  <a:pt x="409" y="227"/>
                </a:lnTo>
                <a:lnTo>
                  <a:pt x="406" y="224"/>
                </a:lnTo>
                <a:lnTo>
                  <a:pt x="406" y="227"/>
                </a:lnTo>
                <a:lnTo>
                  <a:pt x="406" y="230"/>
                </a:lnTo>
                <a:lnTo>
                  <a:pt x="403" y="230"/>
                </a:lnTo>
                <a:lnTo>
                  <a:pt x="403" y="227"/>
                </a:lnTo>
                <a:lnTo>
                  <a:pt x="403" y="230"/>
                </a:lnTo>
                <a:lnTo>
                  <a:pt x="400" y="233"/>
                </a:lnTo>
                <a:lnTo>
                  <a:pt x="397" y="230"/>
                </a:lnTo>
                <a:lnTo>
                  <a:pt x="397" y="233"/>
                </a:lnTo>
                <a:lnTo>
                  <a:pt x="394" y="233"/>
                </a:lnTo>
                <a:lnTo>
                  <a:pt x="394" y="230"/>
                </a:lnTo>
                <a:lnTo>
                  <a:pt x="394" y="233"/>
                </a:lnTo>
                <a:lnTo>
                  <a:pt x="391" y="236"/>
                </a:lnTo>
                <a:lnTo>
                  <a:pt x="389" y="239"/>
                </a:lnTo>
                <a:lnTo>
                  <a:pt x="386" y="239"/>
                </a:lnTo>
                <a:lnTo>
                  <a:pt x="386" y="236"/>
                </a:lnTo>
                <a:lnTo>
                  <a:pt x="386" y="233"/>
                </a:lnTo>
                <a:lnTo>
                  <a:pt x="383" y="233"/>
                </a:lnTo>
                <a:lnTo>
                  <a:pt x="386" y="230"/>
                </a:lnTo>
                <a:lnTo>
                  <a:pt x="389" y="227"/>
                </a:lnTo>
                <a:lnTo>
                  <a:pt x="391" y="227"/>
                </a:lnTo>
                <a:lnTo>
                  <a:pt x="389" y="227"/>
                </a:lnTo>
                <a:lnTo>
                  <a:pt x="386" y="227"/>
                </a:lnTo>
                <a:lnTo>
                  <a:pt x="386" y="224"/>
                </a:lnTo>
                <a:lnTo>
                  <a:pt x="389" y="224"/>
                </a:lnTo>
                <a:lnTo>
                  <a:pt x="389" y="221"/>
                </a:lnTo>
                <a:lnTo>
                  <a:pt x="391" y="221"/>
                </a:lnTo>
                <a:lnTo>
                  <a:pt x="391" y="224"/>
                </a:lnTo>
                <a:lnTo>
                  <a:pt x="389" y="227"/>
                </a:lnTo>
                <a:lnTo>
                  <a:pt x="391" y="227"/>
                </a:lnTo>
                <a:lnTo>
                  <a:pt x="391" y="224"/>
                </a:lnTo>
                <a:lnTo>
                  <a:pt x="391" y="221"/>
                </a:lnTo>
                <a:lnTo>
                  <a:pt x="394" y="221"/>
                </a:lnTo>
                <a:lnTo>
                  <a:pt x="394" y="224"/>
                </a:lnTo>
                <a:lnTo>
                  <a:pt x="397" y="224"/>
                </a:lnTo>
                <a:lnTo>
                  <a:pt x="400" y="224"/>
                </a:lnTo>
                <a:lnTo>
                  <a:pt x="403" y="224"/>
                </a:lnTo>
                <a:lnTo>
                  <a:pt x="403" y="221"/>
                </a:lnTo>
                <a:lnTo>
                  <a:pt x="400" y="219"/>
                </a:lnTo>
                <a:lnTo>
                  <a:pt x="403" y="219"/>
                </a:lnTo>
                <a:lnTo>
                  <a:pt x="406" y="221"/>
                </a:lnTo>
                <a:lnTo>
                  <a:pt x="406" y="219"/>
                </a:lnTo>
                <a:lnTo>
                  <a:pt x="409" y="221"/>
                </a:lnTo>
                <a:lnTo>
                  <a:pt x="409" y="219"/>
                </a:lnTo>
                <a:lnTo>
                  <a:pt x="409" y="216"/>
                </a:lnTo>
                <a:lnTo>
                  <a:pt x="406" y="216"/>
                </a:lnTo>
                <a:lnTo>
                  <a:pt x="406" y="213"/>
                </a:lnTo>
                <a:lnTo>
                  <a:pt x="406" y="210"/>
                </a:lnTo>
                <a:lnTo>
                  <a:pt x="406" y="207"/>
                </a:lnTo>
                <a:lnTo>
                  <a:pt x="409" y="207"/>
                </a:lnTo>
                <a:lnTo>
                  <a:pt x="409" y="210"/>
                </a:lnTo>
                <a:lnTo>
                  <a:pt x="412" y="213"/>
                </a:lnTo>
                <a:lnTo>
                  <a:pt x="414" y="213"/>
                </a:lnTo>
                <a:lnTo>
                  <a:pt x="414" y="216"/>
                </a:lnTo>
                <a:lnTo>
                  <a:pt x="414" y="219"/>
                </a:lnTo>
                <a:lnTo>
                  <a:pt x="412" y="221"/>
                </a:lnTo>
                <a:lnTo>
                  <a:pt x="414" y="219"/>
                </a:lnTo>
                <a:lnTo>
                  <a:pt x="417" y="219"/>
                </a:lnTo>
                <a:lnTo>
                  <a:pt x="417" y="221"/>
                </a:lnTo>
                <a:lnTo>
                  <a:pt x="414" y="221"/>
                </a:lnTo>
                <a:lnTo>
                  <a:pt x="414" y="224"/>
                </a:lnTo>
                <a:lnTo>
                  <a:pt x="414" y="227"/>
                </a:lnTo>
                <a:lnTo>
                  <a:pt x="417" y="227"/>
                </a:lnTo>
                <a:lnTo>
                  <a:pt x="420" y="230"/>
                </a:lnTo>
                <a:lnTo>
                  <a:pt x="420" y="227"/>
                </a:lnTo>
                <a:lnTo>
                  <a:pt x="423" y="227"/>
                </a:lnTo>
                <a:lnTo>
                  <a:pt x="420" y="224"/>
                </a:lnTo>
                <a:lnTo>
                  <a:pt x="420" y="221"/>
                </a:lnTo>
                <a:lnTo>
                  <a:pt x="423" y="219"/>
                </a:lnTo>
                <a:lnTo>
                  <a:pt x="426" y="219"/>
                </a:lnTo>
                <a:lnTo>
                  <a:pt x="426" y="221"/>
                </a:lnTo>
                <a:lnTo>
                  <a:pt x="426" y="219"/>
                </a:lnTo>
                <a:lnTo>
                  <a:pt x="423" y="216"/>
                </a:lnTo>
                <a:lnTo>
                  <a:pt x="426" y="213"/>
                </a:lnTo>
                <a:lnTo>
                  <a:pt x="426" y="210"/>
                </a:lnTo>
                <a:lnTo>
                  <a:pt x="426" y="207"/>
                </a:lnTo>
                <a:lnTo>
                  <a:pt x="423" y="207"/>
                </a:lnTo>
                <a:lnTo>
                  <a:pt x="423" y="204"/>
                </a:lnTo>
                <a:lnTo>
                  <a:pt x="423" y="201"/>
                </a:lnTo>
                <a:lnTo>
                  <a:pt x="423" y="198"/>
                </a:lnTo>
                <a:lnTo>
                  <a:pt x="426" y="196"/>
                </a:lnTo>
                <a:lnTo>
                  <a:pt x="429" y="196"/>
                </a:lnTo>
                <a:lnTo>
                  <a:pt x="432" y="193"/>
                </a:lnTo>
                <a:lnTo>
                  <a:pt x="432" y="190"/>
                </a:lnTo>
                <a:lnTo>
                  <a:pt x="432" y="187"/>
                </a:lnTo>
                <a:lnTo>
                  <a:pt x="440" y="181"/>
                </a:lnTo>
                <a:lnTo>
                  <a:pt x="440" y="184"/>
                </a:lnTo>
                <a:lnTo>
                  <a:pt x="443" y="184"/>
                </a:lnTo>
                <a:lnTo>
                  <a:pt x="443" y="187"/>
                </a:lnTo>
                <a:lnTo>
                  <a:pt x="440" y="190"/>
                </a:lnTo>
                <a:lnTo>
                  <a:pt x="440" y="193"/>
                </a:lnTo>
                <a:lnTo>
                  <a:pt x="438" y="196"/>
                </a:lnTo>
                <a:lnTo>
                  <a:pt x="435" y="198"/>
                </a:lnTo>
                <a:lnTo>
                  <a:pt x="435" y="201"/>
                </a:lnTo>
                <a:lnTo>
                  <a:pt x="432" y="204"/>
                </a:lnTo>
                <a:lnTo>
                  <a:pt x="429" y="207"/>
                </a:lnTo>
                <a:lnTo>
                  <a:pt x="426" y="207"/>
                </a:lnTo>
                <a:lnTo>
                  <a:pt x="429" y="210"/>
                </a:lnTo>
                <a:lnTo>
                  <a:pt x="432" y="210"/>
                </a:lnTo>
                <a:lnTo>
                  <a:pt x="435" y="210"/>
                </a:lnTo>
                <a:lnTo>
                  <a:pt x="438" y="213"/>
                </a:lnTo>
                <a:lnTo>
                  <a:pt x="438" y="216"/>
                </a:lnTo>
                <a:lnTo>
                  <a:pt x="438" y="219"/>
                </a:lnTo>
                <a:lnTo>
                  <a:pt x="435" y="219"/>
                </a:lnTo>
                <a:lnTo>
                  <a:pt x="435" y="221"/>
                </a:lnTo>
                <a:lnTo>
                  <a:pt x="435" y="224"/>
                </a:lnTo>
                <a:lnTo>
                  <a:pt x="438" y="221"/>
                </a:lnTo>
                <a:lnTo>
                  <a:pt x="440" y="221"/>
                </a:lnTo>
                <a:lnTo>
                  <a:pt x="440" y="224"/>
                </a:lnTo>
                <a:lnTo>
                  <a:pt x="438" y="227"/>
                </a:lnTo>
                <a:lnTo>
                  <a:pt x="438" y="230"/>
                </a:lnTo>
                <a:lnTo>
                  <a:pt x="435" y="233"/>
                </a:lnTo>
                <a:lnTo>
                  <a:pt x="438" y="233"/>
                </a:lnTo>
                <a:lnTo>
                  <a:pt x="440" y="230"/>
                </a:lnTo>
                <a:lnTo>
                  <a:pt x="440" y="227"/>
                </a:lnTo>
                <a:lnTo>
                  <a:pt x="440" y="224"/>
                </a:lnTo>
                <a:lnTo>
                  <a:pt x="443" y="227"/>
                </a:lnTo>
                <a:lnTo>
                  <a:pt x="446" y="224"/>
                </a:lnTo>
                <a:lnTo>
                  <a:pt x="443" y="221"/>
                </a:lnTo>
                <a:lnTo>
                  <a:pt x="440" y="219"/>
                </a:lnTo>
                <a:lnTo>
                  <a:pt x="443" y="216"/>
                </a:lnTo>
                <a:lnTo>
                  <a:pt x="446" y="216"/>
                </a:lnTo>
                <a:lnTo>
                  <a:pt x="446" y="219"/>
                </a:lnTo>
                <a:lnTo>
                  <a:pt x="449" y="219"/>
                </a:lnTo>
                <a:lnTo>
                  <a:pt x="449" y="216"/>
                </a:lnTo>
                <a:lnTo>
                  <a:pt x="446" y="213"/>
                </a:lnTo>
                <a:lnTo>
                  <a:pt x="449" y="213"/>
                </a:lnTo>
                <a:lnTo>
                  <a:pt x="452" y="216"/>
                </a:lnTo>
                <a:lnTo>
                  <a:pt x="455" y="216"/>
                </a:lnTo>
                <a:lnTo>
                  <a:pt x="458" y="219"/>
                </a:lnTo>
                <a:lnTo>
                  <a:pt x="458" y="221"/>
                </a:lnTo>
                <a:lnTo>
                  <a:pt x="458" y="224"/>
                </a:lnTo>
                <a:lnTo>
                  <a:pt x="461" y="224"/>
                </a:lnTo>
                <a:lnTo>
                  <a:pt x="461" y="230"/>
                </a:lnTo>
                <a:lnTo>
                  <a:pt x="458" y="230"/>
                </a:lnTo>
                <a:lnTo>
                  <a:pt x="461" y="233"/>
                </a:lnTo>
                <a:lnTo>
                  <a:pt x="463" y="230"/>
                </a:lnTo>
                <a:lnTo>
                  <a:pt x="466" y="230"/>
                </a:lnTo>
                <a:lnTo>
                  <a:pt x="469" y="227"/>
                </a:lnTo>
                <a:lnTo>
                  <a:pt x="472" y="227"/>
                </a:lnTo>
                <a:lnTo>
                  <a:pt x="475" y="227"/>
                </a:lnTo>
                <a:lnTo>
                  <a:pt x="478" y="227"/>
                </a:lnTo>
                <a:lnTo>
                  <a:pt x="481" y="224"/>
                </a:lnTo>
                <a:lnTo>
                  <a:pt x="484" y="224"/>
                </a:lnTo>
                <a:lnTo>
                  <a:pt x="486" y="224"/>
                </a:lnTo>
                <a:lnTo>
                  <a:pt x="486" y="227"/>
                </a:lnTo>
                <a:lnTo>
                  <a:pt x="489" y="227"/>
                </a:lnTo>
                <a:lnTo>
                  <a:pt x="492" y="227"/>
                </a:lnTo>
                <a:lnTo>
                  <a:pt x="489" y="224"/>
                </a:lnTo>
                <a:lnTo>
                  <a:pt x="489" y="221"/>
                </a:lnTo>
                <a:lnTo>
                  <a:pt x="486" y="221"/>
                </a:lnTo>
                <a:lnTo>
                  <a:pt x="484" y="221"/>
                </a:lnTo>
                <a:lnTo>
                  <a:pt x="484" y="224"/>
                </a:lnTo>
                <a:lnTo>
                  <a:pt x="481" y="221"/>
                </a:lnTo>
                <a:lnTo>
                  <a:pt x="484" y="219"/>
                </a:lnTo>
                <a:lnTo>
                  <a:pt x="486" y="216"/>
                </a:lnTo>
                <a:lnTo>
                  <a:pt x="489" y="219"/>
                </a:lnTo>
                <a:lnTo>
                  <a:pt x="495" y="219"/>
                </a:lnTo>
                <a:lnTo>
                  <a:pt x="495" y="221"/>
                </a:lnTo>
                <a:lnTo>
                  <a:pt x="498" y="221"/>
                </a:lnTo>
                <a:lnTo>
                  <a:pt x="501" y="221"/>
                </a:lnTo>
                <a:lnTo>
                  <a:pt x="498" y="219"/>
                </a:lnTo>
                <a:lnTo>
                  <a:pt x="495" y="219"/>
                </a:lnTo>
                <a:lnTo>
                  <a:pt x="492" y="219"/>
                </a:lnTo>
                <a:lnTo>
                  <a:pt x="489" y="216"/>
                </a:lnTo>
                <a:lnTo>
                  <a:pt x="492" y="213"/>
                </a:lnTo>
                <a:lnTo>
                  <a:pt x="495" y="210"/>
                </a:lnTo>
                <a:lnTo>
                  <a:pt x="495" y="213"/>
                </a:lnTo>
                <a:lnTo>
                  <a:pt x="498" y="213"/>
                </a:lnTo>
                <a:lnTo>
                  <a:pt x="501" y="213"/>
                </a:lnTo>
                <a:lnTo>
                  <a:pt x="501" y="210"/>
                </a:lnTo>
                <a:lnTo>
                  <a:pt x="498" y="210"/>
                </a:lnTo>
                <a:lnTo>
                  <a:pt x="495" y="210"/>
                </a:lnTo>
                <a:lnTo>
                  <a:pt x="495" y="207"/>
                </a:lnTo>
                <a:lnTo>
                  <a:pt x="492" y="210"/>
                </a:lnTo>
                <a:lnTo>
                  <a:pt x="489" y="210"/>
                </a:lnTo>
                <a:lnTo>
                  <a:pt x="486" y="210"/>
                </a:lnTo>
                <a:lnTo>
                  <a:pt x="489" y="207"/>
                </a:lnTo>
                <a:lnTo>
                  <a:pt x="489" y="204"/>
                </a:lnTo>
                <a:lnTo>
                  <a:pt x="489" y="201"/>
                </a:lnTo>
                <a:lnTo>
                  <a:pt x="492" y="198"/>
                </a:lnTo>
                <a:lnTo>
                  <a:pt x="492" y="196"/>
                </a:lnTo>
                <a:lnTo>
                  <a:pt x="495" y="193"/>
                </a:lnTo>
                <a:lnTo>
                  <a:pt x="498" y="193"/>
                </a:lnTo>
                <a:lnTo>
                  <a:pt x="504" y="190"/>
                </a:lnTo>
                <a:lnTo>
                  <a:pt x="507" y="190"/>
                </a:lnTo>
                <a:lnTo>
                  <a:pt x="507" y="193"/>
                </a:lnTo>
                <a:lnTo>
                  <a:pt x="510" y="190"/>
                </a:lnTo>
                <a:lnTo>
                  <a:pt x="507" y="190"/>
                </a:lnTo>
                <a:lnTo>
                  <a:pt x="507" y="187"/>
                </a:lnTo>
                <a:lnTo>
                  <a:pt x="507" y="184"/>
                </a:lnTo>
                <a:lnTo>
                  <a:pt x="504" y="184"/>
                </a:lnTo>
                <a:lnTo>
                  <a:pt x="504" y="181"/>
                </a:lnTo>
                <a:lnTo>
                  <a:pt x="504" y="178"/>
                </a:lnTo>
                <a:lnTo>
                  <a:pt x="507" y="175"/>
                </a:lnTo>
                <a:lnTo>
                  <a:pt x="507" y="172"/>
                </a:lnTo>
                <a:lnTo>
                  <a:pt x="510" y="172"/>
                </a:lnTo>
                <a:lnTo>
                  <a:pt x="510" y="170"/>
                </a:lnTo>
                <a:lnTo>
                  <a:pt x="510" y="167"/>
                </a:lnTo>
                <a:lnTo>
                  <a:pt x="512" y="164"/>
                </a:lnTo>
                <a:lnTo>
                  <a:pt x="512" y="167"/>
                </a:lnTo>
                <a:lnTo>
                  <a:pt x="515" y="167"/>
                </a:lnTo>
                <a:lnTo>
                  <a:pt x="515" y="170"/>
                </a:lnTo>
                <a:lnTo>
                  <a:pt x="512" y="172"/>
                </a:lnTo>
                <a:lnTo>
                  <a:pt x="512" y="175"/>
                </a:lnTo>
                <a:lnTo>
                  <a:pt x="510" y="178"/>
                </a:lnTo>
                <a:lnTo>
                  <a:pt x="510" y="181"/>
                </a:lnTo>
                <a:lnTo>
                  <a:pt x="512" y="178"/>
                </a:lnTo>
                <a:lnTo>
                  <a:pt x="515" y="175"/>
                </a:lnTo>
                <a:lnTo>
                  <a:pt x="515" y="172"/>
                </a:lnTo>
                <a:lnTo>
                  <a:pt x="518" y="172"/>
                </a:lnTo>
                <a:lnTo>
                  <a:pt x="521" y="172"/>
                </a:lnTo>
                <a:lnTo>
                  <a:pt x="521" y="175"/>
                </a:lnTo>
                <a:lnTo>
                  <a:pt x="521" y="181"/>
                </a:lnTo>
                <a:lnTo>
                  <a:pt x="521" y="184"/>
                </a:lnTo>
                <a:lnTo>
                  <a:pt x="524" y="187"/>
                </a:lnTo>
                <a:lnTo>
                  <a:pt x="524" y="184"/>
                </a:lnTo>
                <a:lnTo>
                  <a:pt x="524" y="181"/>
                </a:lnTo>
                <a:lnTo>
                  <a:pt x="524" y="178"/>
                </a:lnTo>
                <a:lnTo>
                  <a:pt x="527" y="175"/>
                </a:lnTo>
                <a:lnTo>
                  <a:pt x="530" y="175"/>
                </a:lnTo>
                <a:lnTo>
                  <a:pt x="533" y="175"/>
                </a:lnTo>
                <a:lnTo>
                  <a:pt x="535" y="178"/>
                </a:lnTo>
                <a:lnTo>
                  <a:pt x="538" y="175"/>
                </a:lnTo>
                <a:lnTo>
                  <a:pt x="535" y="175"/>
                </a:lnTo>
                <a:lnTo>
                  <a:pt x="535" y="172"/>
                </a:lnTo>
                <a:lnTo>
                  <a:pt x="533" y="172"/>
                </a:lnTo>
                <a:lnTo>
                  <a:pt x="530" y="172"/>
                </a:lnTo>
                <a:lnTo>
                  <a:pt x="527" y="172"/>
                </a:lnTo>
                <a:lnTo>
                  <a:pt x="524" y="170"/>
                </a:lnTo>
                <a:lnTo>
                  <a:pt x="521" y="167"/>
                </a:lnTo>
                <a:lnTo>
                  <a:pt x="518" y="167"/>
                </a:lnTo>
                <a:lnTo>
                  <a:pt x="518" y="164"/>
                </a:lnTo>
                <a:lnTo>
                  <a:pt x="518" y="161"/>
                </a:lnTo>
                <a:lnTo>
                  <a:pt x="524" y="161"/>
                </a:lnTo>
                <a:lnTo>
                  <a:pt x="527" y="158"/>
                </a:lnTo>
                <a:lnTo>
                  <a:pt x="530" y="158"/>
                </a:lnTo>
                <a:lnTo>
                  <a:pt x="530" y="161"/>
                </a:lnTo>
                <a:lnTo>
                  <a:pt x="533" y="164"/>
                </a:lnTo>
                <a:lnTo>
                  <a:pt x="535" y="167"/>
                </a:lnTo>
                <a:lnTo>
                  <a:pt x="538" y="170"/>
                </a:lnTo>
                <a:lnTo>
                  <a:pt x="541" y="172"/>
                </a:lnTo>
                <a:lnTo>
                  <a:pt x="544" y="172"/>
                </a:lnTo>
                <a:lnTo>
                  <a:pt x="547" y="172"/>
                </a:lnTo>
                <a:lnTo>
                  <a:pt x="550" y="172"/>
                </a:lnTo>
                <a:lnTo>
                  <a:pt x="547" y="175"/>
                </a:lnTo>
                <a:lnTo>
                  <a:pt x="547" y="178"/>
                </a:lnTo>
                <a:lnTo>
                  <a:pt x="547" y="181"/>
                </a:lnTo>
                <a:lnTo>
                  <a:pt x="550" y="181"/>
                </a:lnTo>
                <a:lnTo>
                  <a:pt x="556" y="181"/>
                </a:lnTo>
                <a:lnTo>
                  <a:pt x="558" y="181"/>
                </a:lnTo>
                <a:lnTo>
                  <a:pt x="556" y="178"/>
                </a:lnTo>
                <a:lnTo>
                  <a:pt x="553" y="178"/>
                </a:lnTo>
                <a:lnTo>
                  <a:pt x="553" y="175"/>
                </a:lnTo>
                <a:lnTo>
                  <a:pt x="550" y="170"/>
                </a:lnTo>
                <a:lnTo>
                  <a:pt x="547" y="170"/>
                </a:lnTo>
                <a:lnTo>
                  <a:pt x="544" y="170"/>
                </a:lnTo>
                <a:lnTo>
                  <a:pt x="541" y="170"/>
                </a:lnTo>
                <a:lnTo>
                  <a:pt x="538" y="167"/>
                </a:lnTo>
                <a:lnTo>
                  <a:pt x="535" y="164"/>
                </a:lnTo>
                <a:lnTo>
                  <a:pt x="535" y="161"/>
                </a:lnTo>
                <a:lnTo>
                  <a:pt x="535" y="158"/>
                </a:lnTo>
                <a:lnTo>
                  <a:pt x="533" y="158"/>
                </a:lnTo>
                <a:lnTo>
                  <a:pt x="533" y="155"/>
                </a:lnTo>
                <a:lnTo>
                  <a:pt x="533" y="152"/>
                </a:lnTo>
                <a:lnTo>
                  <a:pt x="535" y="149"/>
                </a:lnTo>
                <a:lnTo>
                  <a:pt x="538" y="147"/>
                </a:lnTo>
                <a:lnTo>
                  <a:pt x="538" y="144"/>
                </a:lnTo>
                <a:lnTo>
                  <a:pt x="538" y="141"/>
                </a:lnTo>
                <a:lnTo>
                  <a:pt x="541" y="141"/>
                </a:lnTo>
                <a:lnTo>
                  <a:pt x="544" y="138"/>
                </a:lnTo>
                <a:lnTo>
                  <a:pt x="547" y="138"/>
                </a:lnTo>
                <a:lnTo>
                  <a:pt x="553" y="138"/>
                </a:lnTo>
                <a:lnTo>
                  <a:pt x="556" y="135"/>
                </a:lnTo>
                <a:lnTo>
                  <a:pt x="558" y="135"/>
                </a:lnTo>
                <a:lnTo>
                  <a:pt x="558" y="138"/>
                </a:lnTo>
                <a:lnTo>
                  <a:pt x="558" y="141"/>
                </a:lnTo>
                <a:lnTo>
                  <a:pt x="558" y="144"/>
                </a:lnTo>
                <a:lnTo>
                  <a:pt x="556" y="147"/>
                </a:lnTo>
                <a:lnTo>
                  <a:pt x="558" y="147"/>
                </a:lnTo>
                <a:lnTo>
                  <a:pt x="558" y="149"/>
                </a:lnTo>
                <a:lnTo>
                  <a:pt x="558" y="152"/>
                </a:lnTo>
                <a:lnTo>
                  <a:pt x="558" y="155"/>
                </a:lnTo>
                <a:lnTo>
                  <a:pt x="558" y="158"/>
                </a:lnTo>
                <a:lnTo>
                  <a:pt x="558" y="161"/>
                </a:lnTo>
                <a:lnTo>
                  <a:pt x="561" y="161"/>
                </a:lnTo>
                <a:lnTo>
                  <a:pt x="561" y="158"/>
                </a:lnTo>
                <a:lnTo>
                  <a:pt x="561" y="155"/>
                </a:lnTo>
                <a:lnTo>
                  <a:pt x="561" y="152"/>
                </a:lnTo>
                <a:lnTo>
                  <a:pt x="564" y="152"/>
                </a:lnTo>
                <a:lnTo>
                  <a:pt x="567" y="152"/>
                </a:lnTo>
                <a:lnTo>
                  <a:pt x="570" y="152"/>
                </a:lnTo>
                <a:lnTo>
                  <a:pt x="573" y="152"/>
                </a:lnTo>
                <a:lnTo>
                  <a:pt x="573" y="149"/>
                </a:lnTo>
                <a:lnTo>
                  <a:pt x="570" y="149"/>
                </a:lnTo>
                <a:lnTo>
                  <a:pt x="567" y="149"/>
                </a:lnTo>
                <a:lnTo>
                  <a:pt x="564" y="149"/>
                </a:lnTo>
                <a:lnTo>
                  <a:pt x="561" y="149"/>
                </a:lnTo>
                <a:lnTo>
                  <a:pt x="561" y="147"/>
                </a:lnTo>
                <a:lnTo>
                  <a:pt x="561" y="144"/>
                </a:lnTo>
                <a:lnTo>
                  <a:pt x="564" y="141"/>
                </a:lnTo>
                <a:lnTo>
                  <a:pt x="564" y="138"/>
                </a:lnTo>
                <a:lnTo>
                  <a:pt x="564" y="135"/>
                </a:lnTo>
                <a:lnTo>
                  <a:pt x="567" y="132"/>
                </a:lnTo>
                <a:lnTo>
                  <a:pt x="567" y="135"/>
                </a:lnTo>
                <a:lnTo>
                  <a:pt x="567" y="138"/>
                </a:lnTo>
                <a:lnTo>
                  <a:pt x="570" y="135"/>
                </a:lnTo>
                <a:lnTo>
                  <a:pt x="570" y="132"/>
                </a:lnTo>
                <a:lnTo>
                  <a:pt x="573" y="129"/>
                </a:lnTo>
                <a:lnTo>
                  <a:pt x="573" y="126"/>
                </a:lnTo>
                <a:lnTo>
                  <a:pt x="573" y="124"/>
                </a:lnTo>
                <a:lnTo>
                  <a:pt x="576" y="121"/>
                </a:lnTo>
                <a:lnTo>
                  <a:pt x="576" y="124"/>
                </a:lnTo>
                <a:lnTo>
                  <a:pt x="579" y="126"/>
                </a:lnTo>
                <a:lnTo>
                  <a:pt x="582" y="126"/>
                </a:lnTo>
                <a:lnTo>
                  <a:pt x="579" y="132"/>
                </a:lnTo>
                <a:lnTo>
                  <a:pt x="579" y="135"/>
                </a:lnTo>
                <a:lnTo>
                  <a:pt x="576" y="141"/>
                </a:lnTo>
                <a:lnTo>
                  <a:pt x="576" y="144"/>
                </a:lnTo>
                <a:lnTo>
                  <a:pt x="582" y="147"/>
                </a:lnTo>
                <a:lnTo>
                  <a:pt x="582" y="149"/>
                </a:lnTo>
                <a:lnTo>
                  <a:pt x="579" y="149"/>
                </a:lnTo>
                <a:lnTo>
                  <a:pt x="579" y="152"/>
                </a:lnTo>
                <a:lnTo>
                  <a:pt x="579" y="155"/>
                </a:lnTo>
                <a:lnTo>
                  <a:pt x="579" y="158"/>
                </a:lnTo>
                <a:lnTo>
                  <a:pt x="576" y="161"/>
                </a:lnTo>
                <a:lnTo>
                  <a:pt x="576" y="164"/>
                </a:lnTo>
                <a:lnTo>
                  <a:pt x="573" y="170"/>
                </a:lnTo>
                <a:lnTo>
                  <a:pt x="570" y="170"/>
                </a:lnTo>
                <a:lnTo>
                  <a:pt x="567" y="175"/>
                </a:lnTo>
                <a:lnTo>
                  <a:pt x="570" y="175"/>
                </a:lnTo>
                <a:lnTo>
                  <a:pt x="573" y="172"/>
                </a:lnTo>
                <a:lnTo>
                  <a:pt x="576" y="170"/>
                </a:lnTo>
                <a:lnTo>
                  <a:pt x="579" y="167"/>
                </a:lnTo>
                <a:lnTo>
                  <a:pt x="582" y="167"/>
                </a:lnTo>
                <a:lnTo>
                  <a:pt x="582" y="158"/>
                </a:lnTo>
                <a:lnTo>
                  <a:pt x="582" y="155"/>
                </a:lnTo>
                <a:lnTo>
                  <a:pt x="582" y="149"/>
                </a:lnTo>
                <a:lnTo>
                  <a:pt x="584" y="152"/>
                </a:lnTo>
                <a:lnTo>
                  <a:pt x="587" y="152"/>
                </a:lnTo>
                <a:lnTo>
                  <a:pt x="587" y="155"/>
                </a:lnTo>
                <a:lnTo>
                  <a:pt x="590" y="155"/>
                </a:lnTo>
                <a:lnTo>
                  <a:pt x="593" y="155"/>
                </a:lnTo>
                <a:lnTo>
                  <a:pt x="599" y="155"/>
                </a:lnTo>
                <a:lnTo>
                  <a:pt x="596" y="152"/>
                </a:lnTo>
                <a:lnTo>
                  <a:pt x="590" y="152"/>
                </a:lnTo>
                <a:lnTo>
                  <a:pt x="590" y="149"/>
                </a:lnTo>
                <a:lnTo>
                  <a:pt x="587" y="147"/>
                </a:lnTo>
                <a:lnTo>
                  <a:pt x="584" y="147"/>
                </a:lnTo>
                <a:lnTo>
                  <a:pt x="587" y="144"/>
                </a:lnTo>
                <a:lnTo>
                  <a:pt x="587" y="141"/>
                </a:lnTo>
                <a:lnTo>
                  <a:pt x="587" y="138"/>
                </a:lnTo>
                <a:lnTo>
                  <a:pt x="584" y="135"/>
                </a:lnTo>
                <a:lnTo>
                  <a:pt x="587" y="135"/>
                </a:lnTo>
                <a:lnTo>
                  <a:pt x="590" y="135"/>
                </a:lnTo>
                <a:lnTo>
                  <a:pt x="593" y="132"/>
                </a:lnTo>
                <a:lnTo>
                  <a:pt x="593" y="129"/>
                </a:lnTo>
                <a:lnTo>
                  <a:pt x="593" y="126"/>
                </a:lnTo>
                <a:lnTo>
                  <a:pt x="596" y="124"/>
                </a:lnTo>
                <a:lnTo>
                  <a:pt x="599" y="121"/>
                </a:lnTo>
                <a:lnTo>
                  <a:pt x="602" y="118"/>
                </a:lnTo>
                <a:lnTo>
                  <a:pt x="602" y="121"/>
                </a:lnTo>
                <a:lnTo>
                  <a:pt x="599" y="124"/>
                </a:lnTo>
                <a:lnTo>
                  <a:pt x="599" y="126"/>
                </a:lnTo>
                <a:lnTo>
                  <a:pt x="596" y="129"/>
                </a:lnTo>
                <a:lnTo>
                  <a:pt x="599" y="129"/>
                </a:lnTo>
                <a:lnTo>
                  <a:pt x="599" y="132"/>
                </a:lnTo>
                <a:lnTo>
                  <a:pt x="602" y="129"/>
                </a:lnTo>
                <a:lnTo>
                  <a:pt x="602" y="126"/>
                </a:lnTo>
                <a:lnTo>
                  <a:pt x="605" y="124"/>
                </a:lnTo>
                <a:lnTo>
                  <a:pt x="607" y="124"/>
                </a:lnTo>
                <a:lnTo>
                  <a:pt x="607" y="126"/>
                </a:lnTo>
                <a:lnTo>
                  <a:pt x="605" y="129"/>
                </a:lnTo>
                <a:lnTo>
                  <a:pt x="605" y="132"/>
                </a:lnTo>
                <a:lnTo>
                  <a:pt x="607" y="129"/>
                </a:lnTo>
                <a:lnTo>
                  <a:pt x="607" y="126"/>
                </a:lnTo>
                <a:lnTo>
                  <a:pt x="610" y="126"/>
                </a:lnTo>
                <a:lnTo>
                  <a:pt x="607" y="124"/>
                </a:lnTo>
                <a:lnTo>
                  <a:pt x="610" y="124"/>
                </a:lnTo>
                <a:lnTo>
                  <a:pt x="610" y="121"/>
                </a:lnTo>
                <a:lnTo>
                  <a:pt x="607" y="121"/>
                </a:lnTo>
                <a:lnTo>
                  <a:pt x="607" y="118"/>
                </a:lnTo>
                <a:lnTo>
                  <a:pt x="607" y="115"/>
                </a:lnTo>
                <a:lnTo>
                  <a:pt x="610" y="112"/>
                </a:lnTo>
                <a:lnTo>
                  <a:pt x="613" y="115"/>
                </a:lnTo>
                <a:lnTo>
                  <a:pt x="616" y="115"/>
                </a:lnTo>
                <a:lnTo>
                  <a:pt x="619" y="118"/>
                </a:lnTo>
                <a:lnTo>
                  <a:pt x="622" y="121"/>
                </a:lnTo>
                <a:lnTo>
                  <a:pt x="622" y="124"/>
                </a:lnTo>
                <a:lnTo>
                  <a:pt x="628" y="124"/>
                </a:lnTo>
                <a:lnTo>
                  <a:pt x="630" y="124"/>
                </a:lnTo>
                <a:lnTo>
                  <a:pt x="633" y="124"/>
                </a:lnTo>
                <a:lnTo>
                  <a:pt x="636" y="124"/>
                </a:lnTo>
                <a:lnTo>
                  <a:pt x="633" y="121"/>
                </a:lnTo>
                <a:lnTo>
                  <a:pt x="630" y="118"/>
                </a:lnTo>
                <a:lnTo>
                  <a:pt x="630" y="115"/>
                </a:lnTo>
                <a:lnTo>
                  <a:pt x="633" y="112"/>
                </a:lnTo>
                <a:lnTo>
                  <a:pt x="636" y="112"/>
                </a:lnTo>
                <a:lnTo>
                  <a:pt x="633" y="112"/>
                </a:lnTo>
                <a:lnTo>
                  <a:pt x="630" y="112"/>
                </a:lnTo>
                <a:lnTo>
                  <a:pt x="628" y="112"/>
                </a:lnTo>
                <a:lnTo>
                  <a:pt x="625" y="112"/>
                </a:lnTo>
                <a:lnTo>
                  <a:pt x="628" y="109"/>
                </a:lnTo>
                <a:lnTo>
                  <a:pt x="630" y="106"/>
                </a:lnTo>
                <a:lnTo>
                  <a:pt x="633" y="106"/>
                </a:lnTo>
                <a:lnTo>
                  <a:pt x="633" y="103"/>
                </a:lnTo>
                <a:lnTo>
                  <a:pt x="636" y="103"/>
                </a:lnTo>
                <a:lnTo>
                  <a:pt x="630" y="106"/>
                </a:lnTo>
                <a:lnTo>
                  <a:pt x="628" y="106"/>
                </a:lnTo>
                <a:lnTo>
                  <a:pt x="625" y="109"/>
                </a:lnTo>
                <a:lnTo>
                  <a:pt x="622" y="109"/>
                </a:lnTo>
                <a:lnTo>
                  <a:pt x="619" y="106"/>
                </a:lnTo>
                <a:lnTo>
                  <a:pt x="616" y="106"/>
                </a:lnTo>
                <a:lnTo>
                  <a:pt x="613" y="106"/>
                </a:lnTo>
                <a:lnTo>
                  <a:pt x="613" y="103"/>
                </a:lnTo>
                <a:lnTo>
                  <a:pt x="616" y="100"/>
                </a:lnTo>
                <a:lnTo>
                  <a:pt x="613" y="103"/>
                </a:lnTo>
                <a:lnTo>
                  <a:pt x="610" y="103"/>
                </a:lnTo>
                <a:lnTo>
                  <a:pt x="607" y="100"/>
                </a:lnTo>
                <a:lnTo>
                  <a:pt x="605" y="100"/>
                </a:lnTo>
                <a:lnTo>
                  <a:pt x="605" y="98"/>
                </a:lnTo>
                <a:lnTo>
                  <a:pt x="607" y="95"/>
                </a:lnTo>
                <a:lnTo>
                  <a:pt x="610" y="95"/>
                </a:lnTo>
                <a:lnTo>
                  <a:pt x="613" y="98"/>
                </a:lnTo>
                <a:lnTo>
                  <a:pt x="613" y="92"/>
                </a:lnTo>
                <a:lnTo>
                  <a:pt x="616" y="89"/>
                </a:lnTo>
                <a:lnTo>
                  <a:pt x="616" y="92"/>
                </a:lnTo>
                <a:lnTo>
                  <a:pt x="619" y="95"/>
                </a:lnTo>
                <a:lnTo>
                  <a:pt x="622" y="98"/>
                </a:lnTo>
                <a:lnTo>
                  <a:pt x="625" y="98"/>
                </a:lnTo>
                <a:lnTo>
                  <a:pt x="625" y="100"/>
                </a:lnTo>
                <a:lnTo>
                  <a:pt x="625" y="98"/>
                </a:lnTo>
                <a:lnTo>
                  <a:pt x="625" y="95"/>
                </a:lnTo>
                <a:lnTo>
                  <a:pt x="628" y="89"/>
                </a:lnTo>
                <a:lnTo>
                  <a:pt x="630" y="89"/>
                </a:lnTo>
                <a:lnTo>
                  <a:pt x="628" y="92"/>
                </a:lnTo>
                <a:lnTo>
                  <a:pt x="630" y="92"/>
                </a:lnTo>
                <a:lnTo>
                  <a:pt x="633" y="89"/>
                </a:lnTo>
                <a:lnTo>
                  <a:pt x="633" y="95"/>
                </a:lnTo>
                <a:lnTo>
                  <a:pt x="636" y="92"/>
                </a:lnTo>
                <a:lnTo>
                  <a:pt x="639" y="89"/>
                </a:lnTo>
                <a:lnTo>
                  <a:pt x="639" y="92"/>
                </a:lnTo>
                <a:lnTo>
                  <a:pt x="639" y="95"/>
                </a:lnTo>
                <a:lnTo>
                  <a:pt x="639" y="100"/>
                </a:lnTo>
                <a:lnTo>
                  <a:pt x="642" y="100"/>
                </a:lnTo>
                <a:lnTo>
                  <a:pt x="645" y="100"/>
                </a:lnTo>
                <a:lnTo>
                  <a:pt x="648" y="100"/>
                </a:lnTo>
                <a:lnTo>
                  <a:pt x="648" y="98"/>
                </a:lnTo>
                <a:lnTo>
                  <a:pt x="645" y="98"/>
                </a:lnTo>
                <a:lnTo>
                  <a:pt x="642" y="100"/>
                </a:lnTo>
                <a:lnTo>
                  <a:pt x="642" y="98"/>
                </a:lnTo>
                <a:lnTo>
                  <a:pt x="642" y="95"/>
                </a:lnTo>
                <a:lnTo>
                  <a:pt x="642" y="92"/>
                </a:lnTo>
                <a:lnTo>
                  <a:pt x="645" y="92"/>
                </a:lnTo>
                <a:lnTo>
                  <a:pt x="648" y="92"/>
                </a:lnTo>
                <a:lnTo>
                  <a:pt x="648" y="95"/>
                </a:lnTo>
                <a:lnTo>
                  <a:pt x="651" y="92"/>
                </a:lnTo>
                <a:lnTo>
                  <a:pt x="651" y="95"/>
                </a:lnTo>
                <a:lnTo>
                  <a:pt x="654" y="92"/>
                </a:lnTo>
                <a:lnTo>
                  <a:pt x="656" y="92"/>
                </a:lnTo>
                <a:lnTo>
                  <a:pt x="659" y="95"/>
                </a:lnTo>
                <a:lnTo>
                  <a:pt x="659" y="92"/>
                </a:lnTo>
                <a:lnTo>
                  <a:pt x="662" y="92"/>
                </a:lnTo>
                <a:lnTo>
                  <a:pt x="662" y="95"/>
                </a:lnTo>
                <a:lnTo>
                  <a:pt x="662" y="98"/>
                </a:lnTo>
                <a:lnTo>
                  <a:pt x="662" y="100"/>
                </a:lnTo>
                <a:lnTo>
                  <a:pt x="659" y="100"/>
                </a:lnTo>
                <a:lnTo>
                  <a:pt x="656" y="100"/>
                </a:lnTo>
                <a:lnTo>
                  <a:pt x="654" y="103"/>
                </a:lnTo>
                <a:lnTo>
                  <a:pt x="651" y="103"/>
                </a:lnTo>
                <a:lnTo>
                  <a:pt x="648" y="106"/>
                </a:lnTo>
                <a:lnTo>
                  <a:pt x="648" y="103"/>
                </a:lnTo>
                <a:lnTo>
                  <a:pt x="645" y="106"/>
                </a:lnTo>
                <a:lnTo>
                  <a:pt x="642" y="109"/>
                </a:lnTo>
                <a:lnTo>
                  <a:pt x="645" y="106"/>
                </a:lnTo>
                <a:lnTo>
                  <a:pt x="651" y="106"/>
                </a:lnTo>
                <a:lnTo>
                  <a:pt x="654" y="103"/>
                </a:lnTo>
                <a:lnTo>
                  <a:pt x="656" y="103"/>
                </a:lnTo>
                <a:lnTo>
                  <a:pt x="662" y="100"/>
                </a:lnTo>
                <a:lnTo>
                  <a:pt x="665" y="98"/>
                </a:lnTo>
                <a:lnTo>
                  <a:pt x="665" y="103"/>
                </a:lnTo>
                <a:lnTo>
                  <a:pt x="665" y="106"/>
                </a:lnTo>
                <a:lnTo>
                  <a:pt x="668" y="106"/>
                </a:lnTo>
                <a:lnTo>
                  <a:pt x="671" y="109"/>
                </a:lnTo>
                <a:lnTo>
                  <a:pt x="671" y="112"/>
                </a:lnTo>
                <a:lnTo>
                  <a:pt x="674" y="112"/>
                </a:lnTo>
                <a:lnTo>
                  <a:pt x="674" y="109"/>
                </a:lnTo>
                <a:lnTo>
                  <a:pt x="677" y="109"/>
                </a:lnTo>
                <a:lnTo>
                  <a:pt x="679" y="109"/>
                </a:lnTo>
                <a:lnTo>
                  <a:pt x="682" y="109"/>
                </a:lnTo>
                <a:lnTo>
                  <a:pt x="682" y="106"/>
                </a:lnTo>
                <a:lnTo>
                  <a:pt x="682" y="103"/>
                </a:lnTo>
                <a:lnTo>
                  <a:pt x="679" y="106"/>
                </a:lnTo>
                <a:lnTo>
                  <a:pt x="677" y="106"/>
                </a:lnTo>
                <a:lnTo>
                  <a:pt x="674" y="103"/>
                </a:lnTo>
                <a:lnTo>
                  <a:pt x="671" y="103"/>
                </a:lnTo>
                <a:lnTo>
                  <a:pt x="671" y="100"/>
                </a:lnTo>
                <a:lnTo>
                  <a:pt x="674" y="100"/>
                </a:lnTo>
                <a:lnTo>
                  <a:pt x="677" y="100"/>
                </a:lnTo>
                <a:lnTo>
                  <a:pt x="677" y="98"/>
                </a:lnTo>
                <a:lnTo>
                  <a:pt x="674" y="95"/>
                </a:lnTo>
                <a:lnTo>
                  <a:pt x="677" y="95"/>
                </a:lnTo>
                <a:lnTo>
                  <a:pt x="674" y="92"/>
                </a:lnTo>
                <a:lnTo>
                  <a:pt x="671" y="92"/>
                </a:lnTo>
                <a:lnTo>
                  <a:pt x="671" y="89"/>
                </a:lnTo>
                <a:lnTo>
                  <a:pt x="674" y="92"/>
                </a:lnTo>
                <a:lnTo>
                  <a:pt x="674" y="89"/>
                </a:lnTo>
                <a:lnTo>
                  <a:pt x="677" y="89"/>
                </a:lnTo>
                <a:lnTo>
                  <a:pt x="674" y="89"/>
                </a:lnTo>
                <a:lnTo>
                  <a:pt x="671" y="89"/>
                </a:lnTo>
                <a:lnTo>
                  <a:pt x="674" y="86"/>
                </a:lnTo>
                <a:lnTo>
                  <a:pt x="677" y="86"/>
                </a:lnTo>
                <a:lnTo>
                  <a:pt x="677" y="83"/>
                </a:lnTo>
                <a:lnTo>
                  <a:pt x="679" y="83"/>
                </a:lnTo>
                <a:lnTo>
                  <a:pt x="679" y="86"/>
                </a:lnTo>
                <a:lnTo>
                  <a:pt x="679" y="83"/>
                </a:lnTo>
                <a:lnTo>
                  <a:pt x="679" y="80"/>
                </a:lnTo>
                <a:lnTo>
                  <a:pt x="677" y="83"/>
                </a:lnTo>
                <a:lnTo>
                  <a:pt x="679" y="80"/>
                </a:lnTo>
                <a:lnTo>
                  <a:pt x="679" y="77"/>
                </a:lnTo>
                <a:lnTo>
                  <a:pt x="682" y="77"/>
                </a:lnTo>
                <a:lnTo>
                  <a:pt x="682" y="75"/>
                </a:lnTo>
                <a:lnTo>
                  <a:pt x="685" y="75"/>
                </a:lnTo>
                <a:lnTo>
                  <a:pt x="688" y="72"/>
                </a:lnTo>
                <a:lnTo>
                  <a:pt x="688" y="69"/>
                </a:lnTo>
                <a:lnTo>
                  <a:pt x="691" y="66"/>
                </a:lnTo>
                <a:lnTo>
                  <a:pt x="694" y="66"/>
                </a:lnTo>
                <a:lnTo>
                  <a:pt x="700" y="66"/>
                </a:lnTo>
                <a:lnTo>
                  <a:pt x="702" y="66"/>
                </a:lnTo>
                <a:lnTo>
                  <a:pt x="702" y="69"/>
                </a:lnTo>
                <a:lnTo>
                  <a:pt x="705" y="69"/>
                </a:lnTo>
                <a:lnTo>
                  <a:pt x="705" y="66"/>
                </a:lnTo>
                <a:lnTo>
                  <a:pt x="702" y="66"/>
                </a:lnTo>
                <a:lnTo>
                  <a:pt x="700" y="63"/>
                </a:lnTo>
                <a:lnTo>
                  <a:pt x="697" y="63"/>
                </a:lnTo>
                <a:lnTo>
                  <a:pt x="697" y="60"/>
                </a:lnTo>
                <a:lnTo>
                  <a:pt x="700" y="60"/>
                </a:lnTo>
                <a:lnTo>
                  <a:pt x="700" y="57"/>
                </a:lnTo>
                <a:lnTo>
                  <a:pt x="700" y="54"/>
                </a:lnTo>
                <a:lnTo>
                  <a:pt x="700" y="52"/>
                </a:lnTo>
                <a:lnTo>
                  <a:pt x="702" y="52"/>
                </a:lnTo>
                <a:lnTo>
                  <a:pt x="705" y="52"/>
                </a:lnTo>
                <a:lnTo>
                  <a:pt x="708" y="52"/>
                </a:lnTo>
                <a:lnTo>
                  <a:pt x="711" y="52"/>
                </a:lnTo>
                <a:lnTo>
                  <a:pt x="711" y="54"/>
                </a:lnTo>
                <a:lnTo>
                  <a:pt x="714" y="54"/>
                </a:lnTo>
                <a:lnTo>
                  <a:pt x="714" y="52"/>
                </a:lnTo>
                <a:lnTo>
                  <a:pt x="711" y="49"/>
                </a:lnTo>
                <a:lnTo>
                  <a:pt x="708" y="49"/>
                </a:lnTo>
                <a:lnTo>
                  <a:pt x="708" y="46"/>
                </a:lnTo>
                <a:lnTo>
                  <a:pt x="705" y="46"/>
                </a:lnTo>
                <a:lnTo>
                  <a:pt x="702" y="46"/>
                </a:lnTo>
                <a:lnTo>
                  <a:pt x="700" y="46"/>
                </a:lnTo>
                <a:lnTo>
                  <a:pt x="700" y="43"/>
                </a:lnTo>
                <a:lnTo>
                  <a:pt x="700" y="40"/>
                </a:lnTo>
                <a:lnTo>
                  <a:pt x="697" y="40"/>
                </a:lnTo>
                <a:lnTo>
                  <a:pt x="700" y="37"/>
                </a:lnTo>
                <a:lnTo>
                  <a:pt x="700" y="40"/>
                </a:lnTo>
                <a:lnTo>
                  <a:pt x="700" y="37"/>
                </a:lnTo>
                <a:lnTo>
                  <a:pt x="702" y="37"/>
                </a:lnTo>
                <a:lnTo>
                  <a:pt x="702" y="40"/>
                </a:lnTo>
                <a:lnTo>
                  <a:pt x="705" y="40"/>
                </a:lnTo>
                <a:lnTo>
                  <a:pt x="708" y="43"/>
                </a:lnTo>
                <a:lnTo>
                  <a:pt x="711" y="43"/>
                </a:lnTo>
                <a:lnTo>
                  <a:pt x="711" y="40"/>
                </a:lnTo>
                <a:lnTo>
                  <a:pt x="708" y="40"/>
                </a:lnTo>
                <a:lnTo>
                  <a:pt x="708" y="37"/>
                </a:lnTo>
                <a:lnTo>
                  <a:pt x="711" y="37"/>
                </a:lnTo>
                <a:lnTo>
                  <a:pt x="711" y="34"/>
                </a:lnTo>
                <a:lnTo>
                  <a:pt x="708" y="34"/>
                </a:lnTo>
                <a:lnTo>
                  <a:pt x="708" y="31"/>
                </a:lnTo>
                <a:lnTo>
                  <a:pt x="705" y="31"/>
                </a:lnTo>
                <a:lnTo>
                  <a:pt x="708" y="28"/>
                </a:lnTo>
                <a:lnTo>
                  <a:pt x="705" y="28"/>
                </a:lnTo>
                <a:lnTo>
                  <a:pt x="708" y="28"/>
                </a:lnTo>
                <a:lnTo>
                  <a:pt x="708" y="26"/>
                </a:lnTo>
                <a:lnTo>
                  <a:pt x="711" y="26"/>
                </a:lnTo>
                <a:lnTo>
                  <a:pt x="711" y="28"/>
                </a:lnTo>
                <a:lnTo>
                  <a:pt x="714" y="26"/>
                </a:lnTo>
                <a:lnTo>
                  <a:pt x="714" y="28"/>
                </a:lnTo>
                <a:lnTo>
                  <a:pt x="717" y="31"/>
                </a:lnTo>
                <a:lnTo>
                  <a:pt x="714" y="31"/>
                </a:lnTo>
                <a:lnTo>
                  <a:pt x="717" y="31"/>
                </a:lnTo>
                <a:lnTo>
                  <a:pt x="720" y="31"/>
                </a:lnTo>
                <a:lnTo>
                  <a:pt x="720" y="28"/>
                </a:lnTo>
                <a:lnTo>
                  <a:pt x="720" y="26"/>
                </a:lnTo>
                <a:lnTo>
                  <a:pt x="723" y="26"/>
                </a:lnTo>
                <a:lnTo>
                  <a:pt x="723" y="28"/>
                </a:lnTo>
                <a:lnTo>
                  <a:pt x="720" y="34"/>
                </a:lnTo>
                <a:lnTo>
                  <a:pt x="723" y="34"/>
                </a:lnTo>
                <a:lnTo>
                  <a:pt x="723" y="31"/>
                </a:lnTo>
                <a:lnTo>
                  <a:pt x="726" y="28"/>
                </a:lnTo>
                <a:lnTo>
                  <a:pt x="728" y="31"/>
                </a:lnTo>
                <a:lnTo>
                  <a:pt x="728" y="34"/>
                </a:lnTo>
                <a:lnTo>
                  <a:pt x="728" y="37"/>
                </a:lnTo>
                <a:lnTo>
                  <a:pt x="731" y="37"/>
                </a:lnTo>
                <a:lnTo>
                  <a:pt x="734" y="34"/>
                </a:lnTo>
                <a:lnTo>
                  <a:pt x="734" y="31"/>
                </a:lnTo>
                <a:lnTo>
                  <a:pt x="734" y="28"/>
                </a:lnTo>
                <a:lnTo>
                  <a:pt x="731" y="28"/>
                </a:lnTo>
                <a:lnTo>
                  <a:pt x="731" y="26"/>
                </a:lnTo>
                <a:lnTo>
                  <a:pt x="731" y="23"/>
                </a:lnTo>
                <a:lnTo>
                  <a:pt x="731" y="26"/>
                </a:lnTo>
                <a:lnTo>
                  <a:pt x="734" y="26"/>
                </a:lnTo>
                <a:lnTo>
                  <a:pt x="737" y="26"/>
                </a:lnTo>
                <a:lnTo>
                  <a:pt x="740" y="28"/>
                </a:lnTo>
                <a:lnTo>
                  <a:pt x="737" y="31"/>
                </a:lnTo>
                <a:lnTo>
                  <a:pt x="740" y="28"/>
                </a:lnTo>
                <a:lnTo>
                  <a:pt x="743" y="28"/>
                </a:lnTo>
                <a:lnTo>
                  <a:pt x="746" y="28"/>
                </a:lnTo>
                <a:lnTo>
                  <a:pt x="746" y="31"/>
                </a:lnTo>
                <a:lnTo>
                  <a:pt x="746" y="28"/>
                </a:lnTo>
                <a:lnTo>
                  <a:pt x="749" y="26"/>
                </a:lnTo>
                <a:lnTo>
                  <a:pt x="749" y="28"/>
                </a:lnTo>
                <a:lnTo>
                  <a:pt x="751" y="28"/>
                </a:lnTo>
                <a:lnTo>
                  <a:pt x="751" y="31"/>
                </a:lnTo>
                <a:lnTo>
                  <a:pt x="749" y="34"/>
                </a:lnTo>
                <a:lnTo>
                  <a:pt x="749" y="37"/>
                </a:lnTo>
                <a:lnTo>
                  <a:pt x="743" y="37"/>
                </a:lnTo>
                <a:lnTo>
                  <a:pt x="746" y="40"/>
                </a:lnTo>
                <a:lnTo>
                  <a:pt x="743" y="40"/>
                </a:lnTo>
                <a:lnTo>
                  <a:pt x="740" y="43"/>
                </a:lnTo>
                <a:lnTo>
                  <a:pt x="740" y="46"/>
                </a:lnTo>
                <a:lnTo>
                  <a:pt x="737" y="46"/>
                </a:lnTo>
                <a:lnTo>
                  <a:pt x="737" y="49"/>
                </a:lnTo>
                <a:lnTo>
                  <a:pt x="734" y="52"/>
                </a:lnTo>
                <a:lnTo>
                  <a:pt x="731" y="54"/>
                </a:lnTo>
                <a:lnTo>
                  <a:pt x="728" y="57"/>
                </a:lnTo>
                <a:lnTo>
                  <a:pt x="728" y="60"/>
                </a:lnTo>
                <a:lnTo>
                  <a:pt x="728" y="63"/>
                </a:lnTo>
                <a:lnTo>
                  <a:pt x="731" y="63"/>
                </a:lnTo>
                <a:lnTo>
                  <a:pt x="734" y="60"/>
                </a:lnTo>
                <a:lnTo>
                  <a:pt x="734" y="63"/>
                </a:lnTo>
                <a:lnTo>
                  <a:pt x="734" y="66"/>
                </a:lnTo>
                <a:lnTo>
                  <a:pt x="734" y="69"/>
                </a:lnTo>
                <a:lnTo>
                  <a:pt x="731" y="69"/>
                </a:lnTo>
                <a:lnTo>
                  <a:pt x="731" y="72"/>
                </a:lnTo>
                <a:lnTo>
                  <a:pt x="731" y="75"/>
                </a:lnTo>
                <a:lnTo>
                  <a:pt x="734" y="75"/>
                </a:lnTo>
                <a:lnTo>
                  <a:pt x="731" y="77"/>
                </a:lnTo>
                <a:lnTo>
                  <a:pt x="731" y="80"/>
                </a:lnTo>
                <a:lnTo>
                  <a:pt x="728" y="80"/>
                </a:lnTo>
                <a:lnTo>
                  <a:pt x="728" y="83"/>
                </a:lnTo>
                <a:lnTo>
                  <a:pt x="728" y="89"/>
                </a:lnTo>
                <a:lnTo>
                  <a:pt x="731" y="92"/>
                </a:lnTo>
                <a:lnTo>
                  <a:pt x="731" y="86"/>
                </a:lnTo>
                <a:lnTo>
                  <a:pt x="734" y="89"/>
                </a:lnTo>
                <a:lnTo>
                  <a:pt x="734" y="92"/>
                </a:lnTo>
                <a:lnTo>
                  <a:pt x="737" y="92"/>
                </a:lnTo>
                <a:lnTo>
                  <a:pt x="740" y="89"/>
                </a:lnTo>
                <a:lnTo>
                  <a:pt x="740" y="83"/>
                </a:lnTo>
                <a:lnTo>
                  <a:pt x="743" y="80"/>
                </a:lnTo>
                <a:lnTo>
                  <a:pt x="743" y="77"/>
                </a:lnTo>
                <a:lnTo>
                  <a:pt x="746" y="75"/>
                </a:lnTo>
                <a:lnTo>
                  <a:pt x="746" y="72"/>
                </a:lnTo>
                <a:lnTo>
                  <a:pt x="740" y="72"/>
                </a:lnTo>
                <a:lnTo>
                  <a:pt x="743" y="69"/>
                </a:lnTo>
                <a:lnTo>
                  <a:pt x="746" y="66"/>
                </a:lnTo>
                <a:lnTo>
                  <a:pt x="746" y="63"/>
                </a:lnTo>
                <a:lnTo>
                  <a:pt x="749" y="57"/>
                </a:lnTo>
                <a:lnTo>
                  <a:pt x="754" y="52"/>
                </a:lnTo>
                <a:lnTo>
                  <a:pt x="757" y="46"/>
                </a:lnTo>
                <a:lnTo>
                  <a:pt x="757" y="43"/>
                </a:lnTo>
                <a:lnTo>
                  <a:pt x="757" y="40"/>
                </a:lnTo>
                <a:lnTo>
                  <a:pt x="760" y="37"/>
                </a:lnTo>
                <a:lnTo>
                  <a:pt x="760" y="34"/>
                </a:lnTo>
                <a:lnTo>
                  <a:pt x="763" y="34"/>
                </a:lnTo>
                <a:lnTo>
                  <a:pt x="766" y="28"/>
                </a:lnTo>
                <a:lnTo>
                  <a:pt x="769" y="26"/>
                </a:lnTo>
                <a:lnTo>
                  <a:pt x="769" y="23"/>
                </a:lnTo>
                <a:lnTo>
                  <a:pt x="774" y="17"/>
                </a:lnTo>
                <a:lnTo>
                  <a:pt x="777" y="20"/>
                </a:lnTo>
                <a:lnTo>
                  <a:pt x="774" y="26"/>
                </a:lnTo>
                <a:lnTo>
                  <a:pt x="777" y="28"/>
                </a:lnTo>
                <a:lnTo>
                  <a:pt x="777" y="26"/>
                </a:lnTo>
                <a:lnTo>
                  <a:pt x="777" y="28"/>
                </a:lnTo>
                <a:lnTo>
                  <a:pt x="777" y="31"/>
                </a:lnTo>
                <a:lnTo>
                  <a:pt x="777" y="37"/>
                </a:lnTo>
                <a:lnTo>
                  <a:pt x="772" y="37"/>
                </a:lnTo>
                <a:lnTo>
                  <a:pt x="769" y="40"/>
                </a:lnTo>
                <a:lnTo>
                  <a:pt x="769" y="43"/>
                </a:lnTo>
                <a:lnTo>
                  <a:pt x="772" y="40"/>
                </a:lnTo>
                <a:lnTo>
                  <a:pt x="777" y="40"/>
                </a:lnTo>
                <a:lnTo>
                  <a:pt x="777" y="43"/>
                </a:lnTo>
                <a:lnTo>
                  <a:pt x="777" y="49"/>
                </a:lnTo>
                <a:lnTo>
                  <a:pt x="777" y="54"/>
                </a:lnTo>
                <a:lnTo>
                  <a:pt x="777" y="57"/>
                </a:lnTo>
                <a:lnTo>
                  <a:pt x="777" y="60"/>
                </a:lnTo>
                <a:lnTo>
                  <a:pt x="777" y="63"/>
                </a:lnTo>
                <a:lnTo>
                  <a:pt x="777" y="60"/>
                </a:lnTo>
                <a:lnTo>
                  <a:pt x="780" y="60"/>
                </a:lnTo>
                <a:lnTo>
                  <a:pt x="780" y="57"/>
                </a:lnTo>
                <a:lnTo>
                  <a:pt x="783" y="57"/>
                </a:lnTo>
                <a:lnTo>
                  <a:pt x="783" y="52"/>
                </a:lnTo>
                <a:lnTo>
                  <a:pt x="786" y="52"/>
                </a:lnTo>
                <a:lnTo>
                  <a:pt x="789" y="52"/>
                </a:lnTo>
                <a:lnTo>
                  <a:pt x="789" y="54"/>
                </a:lnTo>
                <a:lnTo>
                  <a:pt x="792" y="52"/>
                </a:lnTo>
                <a:lnTo>
                  <a:pt x="795" y="52"/>
                </a:lnTo>
                <a:lnTo>
                  <a:pt x="789" y="49"/>
                </a:lnTo>
                <a:lnTo>
                  <a:pt x="789" y="46"/>
                </a:lnTo>
                <a:lnTo>
                  <a:pt x="789" y="43"/>
                </a:lnTo>
                <a:lnTo>
                  <a:pt x="792" y="43"/>
                </a:lnTo>
                <a:lnTo>
                  <a:pt x="795" y="43"/>
                </a:lnTo>
                <a:lnTo>
                  <a:pt x="798" y="43"/>
                </a:lnTo>
                <a:lnTo>
                  <a:pt x="798" y="40"/>
                </a:lnTo>
                <a:lnTo>
                  <a:pt x="795" y="40"/>
                </a:lnTo>
                <a:lnTo>
                  <a:pt x="792" y="40"/>
                </a:lnTo>
                <a:lnTo>
                  <a:pt x="792" y="37"/>
                </a:lnTo>
                <a:lnTo>
                  <a:pt x="792" y="34"/>
                </a:lnTo>
                <a:lnTo>
                  <a:pt x="792" y="31"/>
                </a:lnTo>
                <a:lnTo>
                  <a:pt x="795" y="31"/>
                </a:lnTo>
                <a:lnTo>
                  <a:pt x="798" y="31"/>
                </a:lnTo>
                <a:lnTo>
                  <a:pt x="800" y="31"/>
                </a:lnTo>
                <a:lnTo>
                  <a:pt x="800" y="28"/>
                </a:lnTo>
                <a:lnTo>
                  <a:pt x="798" y="28"/>
                </a:lnTo>
                <a:lnTo>
                  <a:pt x="798" y="23"/>
                </a:lnTo>
                <a:lnTo>
                  <a:pt x="800" y="23"/>
                </a:lnTo>
                <a:lnTo>
                  <a:pt x="809" y="23"/>
                </a:lnTo>
                <a:lnTo>
                  <a:pt x="803" y="23"/>
                </a:lnTo>
                <a:lnTo>
                  <a:pt x="803" y="20"/>
                </a:lnTo>
                <a:lnTo>
                  <a:pt x="800" y="20"/>
                </a:lnTo>
                <a:lnTo>
                  <a:pt x="800" y="17"/>
                </a:lnTo>
                <a:lnTo>
                  <a:pt x="798" y="20"/>
                </a:lnTo>
                <a:lnTo>
                  <a:pt x="798" y="17"/>
                </a:lnTo>
                <a:lnTo>
                  <a:pt x="795" y="20"/>
                </a:lnTo>
                <a:lnTo>
                  <a:pt x="792" y="20"/>
                </a:lnTo>
                <a:lnTo>
                  <a:pt x="789" y="17"/>
                </a:lnTo>
                <a:lnTo>
                  <a:pt x="792" y="14"/>
                </a:lnTo>
                <a:lnTo>
                  <a:pt x="795" y="14"/>
                </a:lnTo>
                <a:lnTo>
                  <a:pt x="798" y="14"/>
                </a:lnTo>
                <a:lnTo>
                  <a:pt x="795" y="11"/>
                </a:lnTo>
                <a:lnTo>
                  <a:pt x="792" y="11"/>
                </a:lnTo>
                <a:lnTo>
                  <a:pt x="792" y="8"/>
                </a:lnTo>
                <a:lnTo>
                  <a:pt x="798" y="8"/>
                </a:lnTo>
                <a:lnTo>
                  <a:pt x="800" y="11"/>
                </a:lnTo>
                <a:lnTo>
                  <a:pt x="800" y="14"/>
                </a:lnTo>
                <a:lnTo>
                  <a:pt x="803" y="14"/>
                </a:lnTo>
                <a:lnTo>
                  <a:pt x="803" y="11"/>
                </a:lnTo>
                <a:lnTo>
                  <a:pt x="803" y="8"/>
                </a:lnTo>
                <a:lnTo>
                  <a:pt x="800" y="8"/>
                </a:lnTo>
                <a:lnTo>
                  <a:pt x="800" y="5"/>
                </a:lnTo>
                <a:lnTo>
                  <a:pt x="800" y="3"/>
                </a:lnTo>
                <a:lnTo>
                  <a:pt x="803" y="3"/>
                </a:lnTo>
                <a:lnTo>
                  <a:pt x="803" y="0"/>
                </a:lnTo>
                <a:lnTo>
                  <a:pt x="806" y="0"/>
                </a:lnTo>
                <a:lnTo>
                  <a:pt x="806" y="3"/>
                </a:lnTo>
                <a:lnTo>
                  <a:pt x="806" y="5"/>
                </a:lnTo>
                <a:lnTo>
                  <a:pt x="809" y="3"/>
                </a:lnTo>
                <a:lnTo>
                  <a:pt x="809" y="5"/>
                </a:lnTo>
                <a:lnTo>
                  <a:pt x="812" y="5"/>
                </a:lnTo>
                <a:lnTo>
                  <a:pt x="815" y="3"/>
                </a:lnTo>
                <a:lnTo>
                  <a:pt x="815" y="5"/>
                </a:lnTo>
                <a:lnTo>
                  <a:pt x="818" y="0"/>
                </a:lnTo>
                <a:lnTo>
                  <a:pt x="818" y="3"/>
                </a:lnTo>
                <a:lnTo>
                  <a:pt x="821" y="0"/>
                </a:lnTo>
                <a:lnTo>
                  <a:pt x="823" y="3"/>
                </a:lnTo>
                <a:lnTo>
                  <a:pt x="821" y="5"/>
                </a:lnTo>
                <a:lnTo>
                  <a:pt x="823" y="8"/>
                </a:lnTo>
                <a:lnTo>
                  <a:pt x="826" y="5"/>
                </a:lnTo>
                <a:lnTo>
                  <a:pt x="829" y="5"/>
                </a:lnTo>
                <a:lnTo>
                  <a:pt x="835" y="5"/>
                </a:lnTo>
                <a:lnTo>
                  <a:pt x="835" y="8"/>
                </a:lnTo>
                <a:lnTo>
                  <a:pt x="832" y="11"/>
                </a:lnTo>
                <a:lnTo>
                  <a:pt x="829" y="11"/>
                </a:lnTo>
                <a:lnTo>
                  <a:pt x="829" y="14"/>
                </a:lnTo>
                <a:lnTo>
                  <a:pt x="832" y="14"/>
                </a:lnTo>
                <a:lnTo>
                  <a:pt x="829" y="14"/>
                </a:lnTo>
                <a:lnTo>
                  <a:pt x="829" y="17"/>
                </a:lnTo>
                <a:lnTo>
                  <a:pt x="826" y="17"/>
                </a:lnTo>
                <a:lnTo>
                  <a:pt x="829" y="20"/>
                </a:lnTo>
                <a:lnTo>
                  <a:pt x="826" y="20"/>
                </a:lnTo>
                <a:lnTo>
                  <a:pt x="823" y="20"/>
                </a:lnTo>
                <a:lnTo>
                  <a:pt x="821" y="20"/>
                </a:lnTo>
                <a:lnTo>
                  <a:pt x="818" y="20"/>
                </a:lnTo>
                <a:lnTo>
                  <a:pt x="818" y="23"/>
                </a:lnTo>
                <a:lnTo>
                  <a:pt x="812" y="23"/>
                </a:lnTo>
                <a:lnTo>
                  <a:pt x="815" y="23"/>
                </a:lnTo>
                <a:lnTo>
                  <a:pt x="815" y="26"/>
                </a:lnTo>
                <a:lnTo>
                  <a:pt x="818" y="23"/>
                </a:lnTo>
                <a:lnTo>
                  <a:pt x="821" y="23"/>
                </a:lnTo>
                <a:lnTo>
                  <a:pt x="821" y="26"/>
                </a:lnTo>
                <a:lnTo>
                  <a:pt x="823" y="23"/>
                </a:lnTo>
                <a:lnTo>
                  <a:pt x="823" y="26"/>
                </a:lnTo>
                <a:lnTo>
                  <a:pt x="826" y="26"/>
                </a:lnTo>
                <a:lnTo>
                  <a:pt x="821" y="28"/>
                </a:lnTo>
                <a:lnTo>
                  <a:pt x="818" y="31"/>
                </a:lnTo>
                <a:lnTo>
                  <a:pt x="812" y="37"/>
                </a:lnTo>
                <a:lnTo>
                  <a:pt x="821" y="34"/>
                </a:lnTo>
                <a:lnTo>
                  <a:pt x="823" y="31"/>
                </a:lnTo>
                <a:lnTo>
                  <a:pt x="826" y="28"/>
                </a:lnTo>
                <a:lnTo>
                  <a:pt x="829" y="26"/>
                </a:lnTo>
                <a:lnTo>
                  <a:pt x="832" y="31"/>
                </a:lnTo>
                <a:lnTo>
                  <a:pt x="829" y="34"/>
                </a:lnTo>
                <a:lnTo>
                  <a:pt x="826" y="37"/>
                </a:lnTo>
                <a:lnTo>
                  <a:pt x="823" y="43"/>
                </a:lnTo>
                <a:lnTo>
                  <a:pt x="821" y="43"/>
                </a:lnTo>
                <a:lnTo>
                  <a:pt x="818" y="46"/>
                </a:lnTo>
                <a:lnTo>
                  <a:pt x="821" y="46"/>
                </a:lnTo>
                <a:lnTo>
                  <a:pt x="821" y="49"/>
                </a:lnTo>
                <a:lnTo>
                  <a:pt x="821" y="43"/>
                </a:lnTo>
                <a:lnTo>
                  <a:pt x="823" y="43"/>
                </a:lnTo>
                <a:lnTo>
                  <a:pt x="823" y="46"/>
                </a:lnTo>
                <a:lnTo>
                  <a:pt x="826" y="43"/>
                </a:lnTo>
                <a:lnTo>
                  <a:pt x="829" y="43"/>
                </a:lnTo>
                <a:lnTo>
                  <a:pt x="826" y="46"/>
                </a:lnTo>
                <a:lnTo>
                  <a:pt x="826" y="49"/>
                </a:lnTo>
                <a:lnTo>
                  <a:pt x="829" y="43"/>
                </a:lnTo>
                <a:lnTo>
                  <a:pt x="832" y="40"/>
                </a:lnTo>
                <a:lnTo>
                  <a:pt x="832" y="43"/>
                </a:lnTo>
                <a:lnTo>
                  <a:pt x="835" y="40"/>
                </a:lnTo>
                <a:lnTo>
                  <a:pt x="832" y="49"/>
                </a:lnTo>
                <a:lnTo>
                  <a:pt x="832" y="54"/>
                </a:lnTo>
                <a:lnTo>
                  <a:pt x="832" y="60"/>
                </a:lnTo>
                <a:lnTo>
                  <a:pt x="832" y="66"/>
                </a:lnTo>
                <a:lnTo>
                  <a:pt x="835" y="69"/>
                </a:lnTo>
                <a:lnTo>
                  <a:pt x="832" y="75"/>
                </a:lnTo>
                <a:lnTo>
                  <a:pt x="829" y="75"/>
                </a:lnTo>
                <a:lnTo>
                  <a:pt x="832" y="77"/>
                </a:lnTo>
                <a:lnTo>
                  <a:pt x="835" y="72"/>
                </a:lnTo>
                <a:lnTo>
                  <a:pt x="835" y="66"/>
                </a:lnTo>
                <a:lnTo>
                  <a:pt x="835" y="63"/>
                </a:lnTo>
                <a:lnTo>
                  <a:pt x="832" y="57"/>
                </a:lnTo>
                <a:lnTo>
                  <a:pt x="832" y="54"/>
                </a:lnTo>
                <a:lnTo>
                  <a:pt x="832" y="52"/>
                </a:lnTo>
                <a:lnTo>
                  <a:pt x="835" y="49"/>
                </a:lnTo>
                <a:lnTo>
                  <a:pt x="835" y="46"/>
                </a:lnTo>
                <a:lnTo>
                  <a:pt x="835" y="43"/>
                </a:lnTo>
                <a:lnTo>
                  <a:pt x="838" y="43"/>
                </a:lnTo>
                <a:lnTo>
                  <a:pt x="841" y="43"/>
                </a:lnTo>
                <a:lnTo>
                  <a:pt x="841" y="40"/>
                </a:lnTo>
                <a:lnTo>
                  <a:pt x="838" y="40"/>
                </a:lnTo>
                <a:lnTo>
                  <a:pt x="835" y="37"/>
                </a:lnTo>
                <a:lnTo>
                  <a:pt x="835" y="34"/>
                </a:lnTo>
                <a:lnTo>
                  <a:pt x="838" y="31"/>
                </a:lnTo>
                <a:lnTo>
                  <a:pt x="838" y="26"/>
                </a:lnTo>
                <a:lnTo>
                  <a:pt x="841" y="26"/>
                </a:lnTo>
                <a:lnTo>
                  <a:pt x="838" y="26"/>
                </a:lnTo>
                <a:lnTo>
                  <a:pt x="838" y="23"/>
                </a:lnTo>
                <a:lnTo>
                  <a:pt x="838" y="20"/>
                </a:lnTo>
                <a:lnTo>
                  <a:pt x="841" y="20"/>
                </a:lnTo>
                <a:lnTo>
                  <a:pt x="841" y="17"/>
                </a:lnTo>
                <a:lnTo>
                  <a:pt x="844" y="14"/>
                </a:lnTo>
                <a:lnTo>
                  <a:pt x="846" y="11"/>
                </a:lnTo>
                <a:lnTo>
                  <a:pt x="849" y="8"/>
                </a:lnTo>
                <a:lnTo>
                  <a:pt x="852" y="8"/>
                </a:lnTo>
                <a:lnTo>
                  <a:pt x="852" y="11"/>
                </a:lnTo>
                <a:lnTo>
                  <a:pt x="855" y="8"/>
                </a:lnTo>
                <a:lnTo>
                  <a:pt x="858" y="8"/>
                </a:lnTo>
                <a:lnTo>
                  <a:pt x="861" y="11"/>
                </a:lnTo>
                <a:lnTo>
                  <a:pt x="861" y="14"/>
                </a:lnTo>
                <a:lnTo>
                  <a:pt x="864" y="14"/>
                </a:lnTo>
                <a:lnTo>
                  <a:pt x="864" y="17"/>
                </a:lnTo>
                <a:lnTo>
                  <a:pt x="861" y="17"/>
                </a:lnTo>
                <a:lnTo>
                  <a:pt x="867" y="17"/>
                </a:lnTo>
                <a:lnTo>
                  <a:pt x="864" y="17"/>
                </a:lnTo>
                <a:lnTo>
                  <a:pt x="864" y="20"/>
                </a:lnTo>
                <a:lnTo>
                  <a:pt x="861" y="23"/>
                </a:lnTo>
                <a:lnTo>
                  <a:pt x="864" y="23"/>
                </a:lnTo>
                <a:lnTo>
                  <a:pt x="864" y="20"/>
                </a:lnTo>
                <a:lnTo>
                  <a:pt x="872" y="17"/>
                </a:lnTo>
                <a:lnTo>
                  <a:pt x="872" y="14"/>
                </a:lnTo>
                <a:lnTo>
                  <a:pt x="878" y="14"/>
                </a:lnTo>
                <a:lnTo>
                  <a:pt x="878" y="17"/>
                </a:lnTo>
                <a:lnTo>
                  <a:pt x="878" y="20"/>
                </a:lnTo>
                <a:lnTo>
                  <a:pt x="875" y="23"/>
                </a:lnTo>
                <a:lnTo>
                  <a:pt x="878" y="23"/>
                </a:lnTo>
                <a:lnTo>
                  <a:pt x="881" y="20"/>
                </a:lnTo>
                <a:lnTo>
                  <a:pt x="881" y="17"/>
                </a:lnTo>
                <a:lnTo>
                  <a:pt x="884" y="14"/>
                </a:lnTo>
                <a:lnTo>
                  <a:pt x="890" y="17"/>
                </a:lnTo>
                <a:lnTo>
                  <a:pt x="887" y="20"/>
                </a:lnTo>
                <a:lnTo>
                  <a:pt x="893" y="17"/>
                </a:lnTo>
                <a:lnTo>
                  <a:pt x="893" y="20"/>
                </a:lnTo>
                <a:lnTo>
                  <a:pt x="895" y="20"/>
                </a:lnTo>
                <a:lnTo>
                  <a:pt x="895" y="23"/>
                </a:lnTo>
                <a:lnTo>
                  <a:pt x="893" y="23"/>
                </a:lnTo>
                <a:lnTo>
                  <a:pt x="893" y="26"/>
                </a:lnTo>
                <a:lnTo>
                  <a:pt x="890" y="26"/>
                </a:lnTo>
                <a:lnTo>
                  <a:pt x="890" y="28"/>
                </a:lnTo>
                <a:lnTo>
                  <a:pt x="898" y="23"/>
                </a:lnTo>
                <a:lnTo>
                  <a:pt x="904" y="23"/>
                </a:lnTo>
                <a:lnTo>
                  <a:pt x="907" y="23"/>
                </a:lnTo>
                <a:lnTo>
                  <a:pt x="907" y="26"/>
                </a:lnTo>
                <a:lnTo>
                  <a:pt x="910" y="26"/>
                </a:lnTo>
                <a:lnTo>
                  <a:pt x="913" y="28"/>
                </a:lnTo>
                <a:lnTo>
                  <a:pt x="913" y="31"/>
                </a:lnTo>
                <a:lnTo>
                  <a:pt x="916" y="28"/>
                </a:lnTo>
                <a:lnTo>
                  <a:pt x="918" y="26"/>
                </a:lnTo>
                <a:lnTo>
                  <a:pt x="918" y="28"/>
                </a:lnTo>
                <a:lnTo>
                  <a:pt x="921" y="31"/>
                </a:lnTo>
                <a:lnTo>
                  <a:pt x="924" y="31"/>
                </a:lnTo>
                <a:lnTo>
                  <a:pt x="924" y="34"/>
                </a:lnTo>
                <a:lnTo>
                  <a:pt x="924" y="40"/>
                </a:lnTo>
                <a:lnTo>
                  <a:pt x="918" y="40"/>
                </a:lnTo>
                <a:lnTo>
                  <a:pt x="916" y="43"/>
                </a:lnTo>
                <a:lnTo>
                  <a:pt x="913" y="43"/>
                </a:lnTo>
                <a:lnTo>
                  <a:pt x="913" y="46"/>
                </a:lnTo>
                <a:lnTo>
                  <a:pt x="907" y="46"/>
                </a:lnTo>
                <a:lnTo>
                  <a:pt x="907" y="49"/>
                </a:lnTo>
                <a:lnTo>
                  <a:pt x="904" y="49"/>
                </a:lnTo>
                <a:lnTo>
                  <a:pt x="901" y="52"/>
                </a:lnTo>
                <a:lnTo>
                  <a:pt x="904" y="54"/>
                </a:lnTo>
                <a:lnTo>
                  <a:pt x="901" y="57"/>
                </a:lnTo>
                <a:lnTo>
                  <a:pt x="898" y="57"/>
                </a:lnTo>
                <a:lnTo>
                  <a:pt x="898" y="60"/>
                </a:lnTo>
                <a:lnTo>
                  <a:pt x="898" y="63"/>
                </a:lnTo>
                <a:lnTo>
                  <a:pt x="895" y="60"/>
                </a:lnTo>
                <a:lnTo>
                  <a:pt x="890" y="63"/>
                </a:lnTo>
                <a:lnTo>
                  <a:pt x="887" y="63"/>
                </a:lnTo>
                <a:lnTo>
                  <a:pt x="875" y="63"/>
                </a:lnTo>
                <a:lnTo>
                  <a:pt x="875" y="66"/>
                </a:lnTo>
                <a:lnTo>
                  <a:pt x="872" y="63"/>
                </a:lnTo>
                <a:lnTo>
                  <a:pt x="867" y="66"/>
                </a:lnTo>
                <a:lnTo>
                  <a:pt x="864" y="66"/>
                </a:lnTo>
                <a:lnTo>
                  <a:pt x="858" y="66"/>
                </a:lnTo>
                <a:lnTo>
                  <a:pt x="855" y="63"/>
                </a:lnTo>
                <a:lnTo>
                  <a:pt x="852" y="63"/>
                </a:lnTo>
                <a:lnTo>
                  <a:pt x="849" y="63"/>
                </a:lnTo>
                <a:lnTo>
                  <a:pt x="846" y="63"/>
                </a:lnTo>
                <a:lnTo>
                  <a:pt x="852" y="63"/>
                </a:lnTo>
                <a:lnTo>
                  <a:pt x="852" y="66"/>
                </a:lnTo>
                <a:lnTo>
                  <a:pt x="849" y="69"/>
                </a:lnTo>
                <a:lnTo>
                  <a:pt x="852" y="69"/>
                </a:lnTo>
                <a:lnTo>
                  <a:pt x="855" y="69"/>
                </a:lnTo>
                <a:lnTo>
                  <a:pt x="855" y="72"/>
                </a:lnTo>
                <a:lnTo>
                  <a:pt x="864" y="69"/>
                </a:lnTo>
                <a:lnTo>
                  <a:pt x="867" y="69"/>
                </a:lnTo>
                <a:lnTo>
                  <a:pt x="867" y="72"/>
                </a:lnTo>
                <a:lnTo>
                  <a:pt x="867" y="69"/>
                </a:lnTo>
                <a:lnTo>
                  <a:pt x="870" y="72"/>
                </a:lnTo>
                <a:lnTo>
                  <a:pt x="867" y="72"/>
                </a:lnTo>
                <a:lnTo>
                  <a:pt x="872" y="72"/>
                </a:lnTo>
                <a:lnTo>
                  <a:pt x="878" y="72"/>
                </a:lnTo>
                <a:lnTo>
                  <a:pt x="881" y="72"/>
                </a:lnTo>
                <a:lnTo>
                  <a:pt x="887" y="72"/>
                </a:lnTo>
                <a:lnTo>
                  <a:pt x="884" y="75"/>
                </a:lnTo>
                <a:lnTo>
                  <a:pt x="881" y="75"/>
                </a:lnTo>
                <a:lnTo>
                  <a:pt x="881" y="77"/>
                </a:lnTo>
                <a:lnTo>
                  <a:pt x="878" y="80"/>
                </a:lnTo>
                <a:lnTo>
                  <a:pt x="878" y="83"/>
                </a:lnTo>
                <a:lnTo>
                  <a:pt x="881" y="83"/>
                </a:lnTo>
                <a:lnTo>
                  <a:pt x="881" y="80"/>
                </a:lnTo>
                <a:lnTo>
                  <a:pt x="881" y="77"/>
                </a:lnTo>
                <a:lnTo>
                  <a:pt x="884" y="77"/>
                </a:lnTo>
                <a:lnTo>
                  <a:pt x="887" y="77"/>
                </a:lnTo>
                <a:lnTo>
                  <a:pt x="890" y="77"/>
                </a:lnTo>
                <a:lnTo>
                  <a:pt x="890" y="80"/>
                </a:lnTo>
                <a:lnTo>
                  <a:pt x="890" y="83"/>
                </a:lnTo>
                <a:lnTo>
                  <a:pt x="887" y="86"/>
                </a:lnTo>
                <a:lnTo>
                  <a:pt x="887" y="89"/>
                </a:lnTo>
                <a:lnTo>
                  <a:pt x="884" y="95"/>
                </a:lnTo>
                <a:lnTo>
                  <a:pt x="884" y="98"/>
                </a:lnTo>
                <a:lnTo>
                  <a:pt x="887" y="95"/>
                </a:lnTo>
                <a:lnTo>
                  <a:pt x="890" y="92"/>
                </a:lnTo>
                <a:lnTo>
                  <a:pt x="890" y="89"/>
                </a:lnTo>
                <a:lnTo>
                  <a:pt x="893" y="89"/>
                </a:lnTo>
                <a:lnTo>
                  <a:pt x="898" y="86"/>
                </a:lnTo>
                <a:lnTo>
                  <a:pt x="901" y="83"/>
                </a:lnTo>
                <a:lnTo>
                  <a:pt x="901" y="86"/>
                </a:lnTo>
                <a:lnTo>
                  <a:pt x="898" y="89"/>
                </a:lnTo>
                <a:lnTo>
                  <a:pt x="901" y="89"/>
                </a:lnTo>
                <a:lnTo>
                  <a:pt x="904" y="92"/>
                </a:lnTo>
                <a:lnTo>
                  <a:pt x="904" y="89"/>
                </a:lnTo>
                <a:lnTo>
                  <a:pt x="904" y="86"/>
                </a:lnTo>
                <a:lnTo>
                  <a:pt x="907" y="83"/>
                </a:lnTo>
                <a:lnTo>
                  <a:pt x="904" y="80"/>
                </a:lnTo>
                <a:lnTo>
                  <a:pt x="901" y="77"/>
                </a:lnTo>
                <a:lnTo>
                  <a:pt x="901" y="75"/>
                </a:lnTo>
                <a:lnTo>
                  <a:pt x="907" y="75"/>
                </a:lnTo>
                <a:lnTo>
                  <a:pt x="910" y="77"/>
                </a:lnTo>
                <a:lnTo>
                  <a:pt x="907" y="77"/>
                </a:lnTo>
                <a:lnTo>
                  <a:pt x="910" y="77"/>
                </a:lnTo>
                <a:lnTo>
                  <a:pt x="913" y="80"/>
                </a:lnTo>
                <a:lnTo>
                  <a:pt x="913" y="83"/>
                </a:lnTo>
                <a:lnTo>
                  <a:pt x="916" y="86"/>
                </a:lnTo>
                <a:lnTo>
                  <a:pt x="913" y="89"/>
                </a:lnTo>
                <a:lnTo>
                  <a:pt x="916" y="89"/>
                </a:lnTo>
                <a:lnTo>
                  <a:pt x="916" y="86"/>
                </a:lnTo>
                <a:lnTo>
                  <a:pt x="916" y="83"/>
                </a:lnTo>
                <a:lnTo>
                  <a:pt x="916" y="80"/>
                </a:lnTo>
                <a:lnTo>
                  <a:pt x="913" y="77"/>
                </a:lnTo>
                <a:lnTo>
                  <a:pt x="916" y="77"/>
                </a:lnTo>
                <a:lnTo>
                  <a:pt x="918" y="77"/>
                </a:lnTo>
                <a:lnTo>
                  <a:pt x="921" y="77"/>
                </a:lnTo>
                <a:lnTo>
                  <a:pt x="921" y="80"/>
                </a:lnTo>
                <a:lnTo>
                  <a:pt x="924" y="80"/>
                </a:lnTo>
                <a:lnTo>
                  <a:pt x="927" y="77"/>
                </a:lnTo>
                <a:lnTo>
                  <a:pt x="930" y="83"/>
                </a:lnTo>
                <a:lnTo>
                  <a:pt x="930" y="86"/>
                </a:lnTo>
                <a:lnTo>
                  <a:pt x="933" y="89"/>
                </a:lnTo>
                <a:lnTo>
                  <a:pt x="933" y="92"/>
                </a:lnTo>
                <a:lnTo>
                  <a:pt x="933" y="95"/>
                </a:lnTo>
                <a:lnTo>
                  <a:pt x="930" y="95"/>
                </a:lnTo>
                <a:lnTo>
                  <a:pt x="930" y="98"/>
                </a:lnTo>
                <a:lnTo>
                  <a:pt x="927" y="98"/>
                </a:lnTo>
                <a:lnTo>
                  <a:pt x="924" y="98"/>
                </a:lnTo>
                <a:lnTo>
                  <a:pt x="921" y="98"/>
                </a:lnTo>
                <a:lnTo>
                  <a:pt x="918" y="98"/>
                </a:lnTo>
                <a:lnTo>
                  <a:pt x="916" y="95"/>
                </a:lnTo>
                <a:lnTo>
                  <a:pt x="913" y="95"/>
                </a:lnTo>
                <a:lnTo>
                  <a:pt x="913" y="92"/>
                </a:lnTo>
                <a:lnTo>
                  <a:pt x="910" y="92"/>
                </a:lnTo>
                <a:lnTo>
                  <a:pt x="904" y="92"/>
                </a:lnTo>
                <a:lnTo>
                  <a:pt x="907" y="98"/>
                </a:lnTo>
                <a:lnTo>
                  <a:pt x="910" y="100"/>
                </a:lnTo>
                <a:lnTo>
                  <a:pt x="907" y="100"/>
                </a:lnTo>
                <a:lnTo>
                  <a:pt x="907" y="103"/>
                </a:lnTo>
                <a:lnTo>
                  <a:pt x="907" y="106"/>
                </a:lnTo>
                <a:lnTo>
                  <a:pt x="907" y="109"/>
                </a:lnTo>
                <a:lnTo>
                  <a:pt x="904" y="109"/>
                </a:lnTo>
                <a:lnTo>
                  <a:pt x="904" y="112"/>
                </a:lnTo>
                <a:lnTo>
                  <a:pt x="901" y="112"/>
                </a:lnTo>
                <a:lnTo>
                  <a:pt x="898" y="115"/>
                </a:lnTo>
                <a:lnTo>
                  <a:pt x="895" y="115"/>
                </a:lnTo>
                <a:lnTo>
                  <a:pt x="895" y="118"/>
                </a:lnTo>
                <a:lnTo>
                  <a:pt x="895" y="121"/>
                </a:lnTo>
                <a:lnTo>
                  <a:pt x="893" y="121"/>
                </a:lnTo>
                <a:lnTo>
                  <a:pt x="890" y="121"/>
                </a:lnTo>
                <a:lnTo>
                  <a:pt x="887" y="124"/>
                </a:lnTo>
                <a:lnTo>
                  <a:pt x="884" y="124"/>
                </a:lnTo>
                <a:lnTo>
                  <a:pt x="884" y="126"/>
                </a:lnTo>
                <a:lnTo>
                  <a:pt x="884" y="129"/>
                </a:lnTo>
                <a:lnTo>
                  <a:pt x="884" y="132"/>
                </a:lnTo>
                <a:lnTo>
                  <a:pt x="884" y="135"/>
                </a:lnTo>
                <a:lnTo>
                  <a:pt x="884" y="138"/>
                </a:lnTo>
                <a:lnTo>
                  <a:pt x="884" y="141"/>
                </a:lnTo>
                <a:lnTo>
                  <a:pt x="884" y="144"/>
                </a:lnTo>
                <a:lnTo>
                  <a:pt x="881" y="144"/>
                </a:lnTo>
                <a:lnTo>
                  <a:pt x="878" y="147"/>
                </a:lnTo>
                <a:lnTo>
                  <a:pt x="875" y="147"/>
                </a:lnTo>
                <a:lnTo>
                  <a:pt x="872" y="144"/>
                </a:lnTo>
                <a:lnTo>
                  <a:pt x="870" y="141"/>
                </a:lnTo>
                <a:lnTo>
                  <a:pt x="870" y="138"/>
                </a:lnTo>
                <a:lnTo>
                  <a:pt x="870" y="135"/>
                </a:lnTo>
                <a:lnTo>
                  <a:pt x="881" y="112"/>
                </a:lnTo>
                <a:lnTo>
                  <a:pt x="872" y="95"/>
                </a:lnTo>
                <a:lnTo>
                  <a:pt x="846" y="92"/>
                </a:lnTo>
                <a:lnTo>
                  <a:pt x="844" y="89"/>
                </a:lnTo>
                <a:lnTo>
                  <a:pt x="841" y="86"/>
                </a:lnTo>
                <a:lnTo>
                  <a:pt x="838" y="86"/>
                </a:lnTo>
                <a:lnTo>
                  <a:pt x="835" y="83"/>
                </a:lnTo>
                <a:lnTo>
                  <a:pt x="832" y="80"/>
                </a:lnTo>
                <a:lnTo>
                  <a:pt x="829" y="77"/>
                </a:lnTo>
                <a:lnTo>
                  <a:pt x="829" y="75"/>
                </a:lnTo>
                <a:lnTo>
                  <a:pt x="826" y="75"/>
                </a:lnTo>
                <a:lnTo>
                  <a:pt x="823" y="77"/>
                </a:lnTo>
                <a:lnTo>
                  <a:pt x="821" y="77"/>
                </a:lnTo>
                <a:lnTo>
                  <a:pt x="818" y="77"/>
                </a:lnTo>
                <a:lnTo>
                  <a:pt x="815" y="80"/>
                </a:lnTo>
                <a:lnTo>
                  <a:pt x="815" y="83"/>
                </a:lnTo>
                <a:lnTo>
                  <a:pt x="812" y="83"/>
                </a:lnTo>
                <a:lnTo>
                  <a:pt x="809" y="86"/>
                </a:lnTo>
                <a:lnTo>
                  <a:pt x="809" y="89"/>
                </a:lnTo>
                <a:lnTo>
                  <a:pt x="800" y="92"/>
                </a:lnTo>
                <a:lnTo>
                  <a:pt x="798" y="92"/>
                </a:lnTo>
                <a:lnTo>
                  <a:pt x="795" y="92"/>
                </a:lnTo>
                <a:lnTo>
                  <a:pt x="789" y="95"/>
                </a:lnTo>
                <a:lnTo>
                  <a:pt x="789" y="92"/>
                </a:lnTo>
                <a:lnTo>
                  <a:pt x="786" y="92"/>
                </a:lnTo>
                <a:lnTo>
                  <a:pt x="780" y="95"/>
                </a:lnTo>
                <a:lnTo>
                  <a:pt x="780" y="98"/>
                </a:lnTo>
                <a:lnTo>
                  <a:pt x="780" y="100"/>
                </a:lnTo>
                <a:lnTo>
                  <a:pt x="780" y="103"/>
                </a:lnTo>
                <a:lnTo>
                  <a:pt x="777" y="103"/>
                </a:lnTo>
                <a:lnTo>
                  <a:pt x="774" y="106"/>
                </a:lnTo>
                <a:lnTo>
                  <a:pt x="774" y="109"/>
                </a:lnTo>
                <a:lnTo>
                  <a:pt x="774" y="112"/>
                </a:lnTo>
                <a:lnTo>
                  <a:pt x="772" y="112"/>
                </a:lnTo>
                <a:lnTo>
                  <a:pt x="769" y="115"/>
                </a:lnTo>
                <a:lnTo>
                  <a:pt x="766" y="118"/>
                </a:lnTo>
                <a:lnTo>
                  <a:pt x="769" y="121"/>
                </a:lnTo>
                <a:lnTo>
                  <a:pt x="769" y="124"/>
                </a:lnTo>
                <a:lnTo>
                  <a:pt x="769" y="126"/>
                </a:lnTo>
                <a:lnTo>
                  <a:pt x="769" y="129"/>
                </a:lnTo>
                <a:lnTo>
                  <a:pt x="766" y="132"/>
                </a:lnTo>
                <a:lnTo>
                  <a:pt x="766" y="135"/>
                </a:lnTo>
                <a:lnTo>
                  <a:pt x="769" y="141"/>
                </a:lnTo>
                <a:lnTo>
                  <a:pt x="769" y="144"/>
                </a:lnTo>
                <a:lnTo>
                  <a:pt x="766" y="144"/>
                </a:lnTo>
                <a:lnTo>
                  <a:pt x="766" y="147"/>
                </a:lnTo>
                <a:lnTo>
                  <a:pt x="766" y="149"/>
                </a:lnTo>
                <a:lnTo>
                  <a:pt x="766" y="152"/>
                </a:lnTo>
                <a:lnTo>
                  <a:pt x="763" y="155"/>
                </a:lnTo>
                <a:lnTo>
                  <a:pt x="766" y="155"/>
                </a:lnTo>
                <a:lnTo>
                  <a:pt x="766" y="158"/>
                </a:lnTo>
                <a:lnTo>
                  <a:pt x="769" y="161"/>
                </a:lnTo>
                <a:lnTo>
                  <a:pt x="769" y="164"/>
                </a:lnTo>
                <a:lnTo>
                  <a:pt x="769" y="167"/>
                </a:lnTo>
                <a:lnTo>
                  <a:pt x="772" y="170"/>
                </a:lnTo>
                <a:lnTo>
                  <a:pt x="769" y="172"/>
                </a:lnTo>
                <a:lnTo>
                  <a:pt x="769" y="175"/>
                </a:lnTo>
                <a:lnTo>
                  <a:pt x="766" y="178"/>
                </a:lnTo>
                <a:lnTo>
                  <a:pt x="763" y="181"/>
                </a:lnTo>
                <a:lnTo>
                  <a:pt x="760" y="181"/>
                </a:lnTo>
                <a:lnTo>
                  <a:pt x="757" y="184"/>
                </a:lnTo>
                <a:lnTo>
                  <a:pt x="754" y="187"/>
                </a:lnTo>
                <a:lnTo>
                  <a:pt x="754" y="190"/>
                </a:lnTo>
                <a:lnTo>
                  <a:pt x="751" y="193"/>
                </a:lnTo>
                <a:lnTo>
                  <a:pt x="751" y="196"/>
                </a:lnTo>
                <a:lnTo>
                  <a:pt x="751" y="198"/>
                </a:lnTo>
                <a:lnTo>
                  <a:pt x="751" y="201"/>
                </a:lnTo>
                <a:lnTo>
                  <a:pt x="751" y="204"/>
                </a:lnTo>
                <a:lnTo>
                  <a:pt x="749" y="207"/>
                </a:lnTo>
                <a:lnTo>
                  <a:pt x="746" y="210"/>
                </a:lnTo>
                <a:lnTo>
                  <a:pt x="743" y="207"/>
                </a:lnTo>
                <a:lnTo>
                  <a:pt x="740" y="204"/>
                </a:lnTo>
                <a:lnTo>
                  <a:pt x="737" y="201"/>
                </a:lnTo>
                <a:lnTo>
                  <a:pt x="734" y="201"/>
                </a:lnTo>
                <a:lnTo>
                  <a:pt x="728" y="201"/>
                </a:lnTo>
                <a:lnTo>
                  <a:pt x="726" y="198"/>
                </a:lnTo>
                <a:lnTo>
                  <a:pt x="720" y="198"/>
                </a:lnTo>
                <a:lnTo>
                  <a:pt x="720" y="196"/>
                </a:lnTo>
                <a:lnTo>
                  <a:pt x="717" y="196"/>
                </a:lnTo>
                <a:lnTo>
                  <a:pt x="714" y="193"/>
                </a:lnTo>
                <a:lnTo>
                  <a:pt x="711" y="193"/>
                </a:lnTo>
                <a:lnTo>
                  <a:pt x="708" y="193"/>
                </a:lnTo>
                <a:lnTo>
                  <a:pt x="705" y="196"/>
                </a:lnTo>
                <a:lnTo>
                  <a:pt x="705" y="198"/>
                </a:lnTo>
                <a:lnTo>
                  <a:pt x="705" y="201"/>
                </a:lnTo>
                <a:lnTo>
                  <a:pt x="702" y="204"/>
                </a:lnTo>
                <a:lnTo>
                  <a:pt x="697" y="204"/>
                </a:lnTo>
                <a:lnTo>
                  <a:pt x="694" y="207"/>
                </a:lnTo>
                <a:lnTo>
                  <a:pt x="688" y="213"/>
                </a:lnTo>
                <a:lnTo>
                  <a:pt x="682" y="207"/>
                </a:lnTo>
                <a:lnTo>
                  <a:pt x="674" y="210"/>
                </a:lnTo>
                <a:lnTo>
                  <a:pt x="665" y="207"/>
                </a:lnTo>
                <a:lnTo>
                  <a:pt x="659" y="210"/>
                </a:lnTo>
                <a:lnTo>
                  <a:pt x="656" y="201"/>
                </a:lnTo>
                <a:lnTo>
                  <a:pt x="651" y="193"/>
                </a:lnTo>
                <a:lnTo>
                  <a:pt x="651" y="190"/>
                </a:lnTo>
                <a:lnTo>
                  <a:pt x="642" y="181"/>
                </a:lnTo>
                <a:lnTo>
                  <a:pt x="628" y="170"/>
                </a:lnTo>
                <a:lnTo>
                  <a:pt x="616" y="167"/>
                </a:lnTo>
                <a:lnTo>
                  <a:pt x="610" y="172"/>
                </a:lnTo>
                <a:lnTo>
                  <a:pt x="610" y="175"/>
                </a:lnTo>
                <a:lnTo>
                  <a:pt x="607" y="175"/>
                </a:lnTo>
                <a:lnTo>
                  <a:pt x="607" y="178"/>
                </a:lnTo>
                <a:lnTo>
                  <a:pt x="610" y="181"/>
                </a:lnTo>
                <a:lnTo>
                  <a:pt x="613" y="184"/>
                </a:lnTo>
                <a:lnTo>
                  <a:pt x="610" y="190"/>
                </a:lnTo>
                <a:lnTo>
                  <a:pt x="602" y="184"/>
                </a:lnTo>
                <a:lnTo>
                  <a:pt x="593" y="190"/>
                </a:lnTo>
                <a:lnTo>
                  <a:pt x="576" y="193"/>
                </a:lnTo>
                <a:lnTo>
                  <a:pt x="584" y="201"/>
                </a:lnTo>
                <a:lnTo>
                  <a:pt x="587" y="210"/>
                </a:lnTo>
                <a:lnTo>
                  <a:pt x="584" y="221"/>
                </a:lnTo>
                <a:lnTo>
                  <a:pt x="576" y="230"/>
                </a:lnTo>
                <a:lnTo>
                  <a:pt x="579" y="233"/>
                </a:lnTo>
                <a:lnTo>
                  <a:pt x="584" y="233"/>
                </a:lnTo>
                <a:lnTo>
                  <a:pt x="576" y="247"/>
                </a:lnTo>
                <a:lnTo>
                  <a:pt x="541" y="236"/>
                </a:lnTo>
                <a:lnTo>
                  <a:pt x="530" y="239"/>
                </a:lnTo>
                <a:lnTo>
                  <a:pt x="524" y="236"/>
                </a:lnTo>
                <a:lnTo>
                  <a:pt x="521" y="236"/>
                </a:lnTo>
                <a:lnTo>
                  <a:pt x="512" y="239"/>
                </a:lnTo>
                <a:lnTo>
                  <a:pt x="512" y="247"/>
                </a:lnTo>
                <a:lnTo>
                  <a:pt x="515" y="265"/>
                </a:lnTo>
                <a:lnTo>
                  <a:pt x="510" y="282"/>
                </a:lnTo>
                <a:lnTo>
                  <a:pt x="501" y="279"/>
                </a:lnTo>
                <a:lnTo>
                  <a:pt x="484" y="273"/>
                </a:lnTo>
                <a:lnTo>
                  <a:pt x="484" y="276"/>
                </a:lnTo>
                <a:lnTo>
                  <a:pt x="469" y="291"/>
                </a:lnTo>
                <a:lnTo>
                  <a:pt x="466" y="296"/>
                </a:lnTo>
                <a:lnTo>
                  <a:pt x="463" y="311"/>
                </a:lnTo>
                <a:lnTo>
                  <a:pt x="458" y="319"/>
                </a:lnTo>
                <a:lnTo>
                  <a:pt x="449" y="322"/>
                </a:lnTo>
                <a:lnTo>
                  <a:pt x="446" y="328"/>
                </a:lnTo>
                <a:lnTo>
                  <a:pt x="452" y="337"/>
                </a:lnTo>
                <a:lnTo>
                  <a:pt x="458" y="345"/>
                </a:lnTo>
                <a:lnTo>
                  <a:pt x="461" y="360"/>
                </a:lnTo>
                <a:lnTo>
                  <a:pt x="455" y="363"/>
                </a:lnTo>
                <a:lnTo>
                  <a:pt x="446" y="371"/>
                </a:lnTo>
                <a:lnTo>
                  <a:pt x="435" y="394"/>
                </a:lnTo>
                <a:lnTo>
                  <a:pt x="423" y="406"/>
                </a:lnTo>
                <a:lnTo>
                  <a:pt x="429" y="417"/>
                </a:lnTo>
                <a:lnTo>
                  <a:pt x="429" y="420"/>
                </a:lnTo>
                <a:lnTo>
                  <a:pt x="412" y="432"/>
                </a:lnTo>
                <a:lnTo>
                  <a:pt x="394" y="435"/>
                </a:lnTo>
                <a:lnTo>
                  <a:pt x="397" y="460"/>
                </a:lnTo>
                <a:lnTo>
                  <a:pt x="394" y="469"/>
                </a:lnTo>
                <a:lnTo>
                  <a:pt x="394" y="501"/>
                </a:lnTo>
                <a:lnTo>
                  <a:pt x="389" y="507"/>
                </a:lnTo>
                <a:lnTo>
                  <a:pt x="389" y="518"/>
                </a:lnTo>
                <a:lnTo>
                  <a:pt x="366" y="561"/>
                </a:lnTo>
                <a:lnTo>
                  <a:pt x="383" y="573"/>
                </a:lnTo>
                <a:lnTo>
                  <a:pt x="386" y="596"/>
                </a:lnTo>
                <a:lnTo>
                  <a:pt x="377" y="610"/>
                </a:lnTo>
                <a:lnTo>
                  <a:pt x="348" y="604"/>
                </a:lnTo>
                <a:lnTo>
                  <a:pt x="337" y="607"/>
                </a:lnTo>
                <a:lnTo>
                  <a:pt x="328" y="616"/>
                </a:lnTo>
                <a:lnTo>
                  <a:pt x="319" y="627"/>
                </a:lnTo>
                <a:lnTo>
                  <a:pt x="314" y="636"/>
                </a:lnTo>
                <a:lnTo>
                  <a:pt x="311" y="642"/>
                </a:lnTo>
                <a:lnTo>
                  <a:pt x="305" y="648"/>
                </a:lnTo>
                <a:lnTo>
                  <a:pt x="308" y="656"/>
                </a:lnTo>
                <a:lnTo>
                  <a:pt x="305" y="665"/>
                </a:lnTo>
                <a:lnTo>
                  <a:pt x="299" y="674"/>
                </a:lnTo>
                <a:lnTo>
                  <a:pt x="299" y="676"/>
                </a:lnTo>
                <a:lnTo>
                  <a:pt x="302" y="682"/>
                </a:lnTo>
                <a:lnTo>
                  <a:pt x="308" y="691"/>
                </a:lnTo>
                <a:lnTo>
                  <a:pt x="311" y="694"/>
                </a:lnTo>
                <a:lnTo>
                  <a:pt x="311" y="697"/>
                </a:lnTo>
                <a:lnTo>
                  <a:pt x="305" y="705"/>
                </a:lnTo>
                <a:lnTo>
                  <a:pt x="305" y="717"/>
                </a:lnTo>
                <a:lnTo>
                  <a:pt x="302" y="728"/>
                </a:lnTo>
                <a:lnTo>
                  <a:pt x="305" y="740"/>
                </a:lnTo>
                <a:lnTo>
                  <a:pt x="308" y="746"/>
                </a:lnTo>
                <a:lnTo>
                  <a:pt x="311" y="748"/>
                </a:lnTo>
                <a:lnTo>
                  <a:pt x="311" y="751"/>
                </a:lnTo>
                <a:lnTo>
                  <a:pt x="311" y="757"/>
                </a:lnTo>
                <a:lnTo>
                  <a:pt x="311" y="771"/>
                </a:lnTo>
                <a:lnTo>
                  <a:pt x="311" y="774"/>
                </a:lnTo>
                <a:lnTo>
                  <a:pt x="305" y="806"/>
                </a:lnTo>
                <a:lnTo>
                  <a:pt x="319" y="818"/>
                </a:lnTo>
                <a:lnTo>
                  <a:pt x="325" y="818"/>
                </a:lnTo>
                <a:lnTo>
                  <a:pt x="337" y="835"/>
                </a:lnTo>
                <a:lnTo>
                  <a:pt x="334" y="841"/>
                </a:lnTo>
                <a:lnTo>
                  <a:pt x="337" y="843"/>
                </a:lnTo>
                <a:lnTo>
                  <a:pt x="334" y="846"/>
                </a:lnTo>
                <a:lnTo>
                  <a:pt x="328" y="855"/>
                </a:lnTo>
                <a:lnTo>
                  <a:pt x="328" y="864"/>
                </a:lnTo>
                <a:lnTo>
                  <a:pt x="325" y="864"/>
                </a:lnTo>
                <a:lnTo>
                  <a:pt x="319" y="864"/>
                </a:lnTo>
                <a:lnTo>
                  <a:pt x="317" y="864"/>
                </a:lnTo>
                <a:lnTo>
                  <a:pt x="311" y="866"/>
                </a:lnTo>
                <a:lnTo>
                  <a:pt x="314" y="869"/>
                </a:lnTo>
                <a:lnTo>
                  <a:pt x="314" y="875"/>
                </a:lnTo>
                <a:lnTo>
                  <a:pt x="317" y="881"/>
                </a:lnTo>
                <a:lnTo>
                  <a:pt x="317" y="887"/>
                </a:lnTo>
                <a:lnTo>
                  <a:pt x="319" y="892"/>
                </a:lnTo>
                <a:lnTo>
                  <a:pt x="322" y="898"/>
                </a:lnTo>
                <a:lnTo>
                  <a:pt x="322" y="901"/>
                </a:lnTo>
                <a:lnTo>
                  <a:pt x="325" y="904"/>
                </a:lnTo>
                <a:lnTo>
                  <a:pt x="328" y="907"/>
                </a:lnTo>
                <a:lnTo>
                  <a:pt x="328" y="913"/>
                </a:lnTo>
                <a:lnTo>
                  <a:pt x="328" y="918"/>
                </a:lnTo>
                <a:lnTo>
                  <a:pt x="325" y="921"/>
                </a:lnTo>
                <a:lnTo>
                  <a:pt x="322" y="927"/>
                </a:lnTo>
                <a:lnTo>
                  <a:pt x="325" y="936"/>
                </a:lnTo>
                <a:lnTo>
                  <a:pt x="322" y="944"/>
                </a:lnTo>
                <a:lnTo>
                  <a:pt x="319" y="953"/>
                </a:lnTo>
                <a:lnTo>
                  <a:pt x="317" y="956"/>
                </a:lnTo>
                <a:lnTo>
                  <a:pt x="311" y="962"/>
                </a:lnTo>
                <a:lnTo>
                  <a:pt x="308" y="962"/>
                </a:lnTo>
                <a:lnTo>
                  <a:pt x="302" y="962"/>
                </a:lnTo>
                <a:lnTo>
                  <a:pt x="296" y="967"/>
                </a:lnTo>
                <a:lnTo>
                  <a:pt x="296" y="970"/>
                </a:lnTo>
                <a:lnTo>
                  <a:pt x="299" y="973"/>
                </a:lnTo>
                <a:lnTo>
                  <a:pt x="299" y="976"/>
                </a:lnTo>
                <a:lnTo>
                  <a:pt x="299" y="979"/>
                </a:lnTo>
                <a:lnTo>
                  <a:pt x="294" y="982"/>
                </a:lnTo>
                <a:lnTo>
                  <a:pt x="288" y="987"/>
                </a:lnTo>
                <a:lnTo>
                  <a:pt x="291" y="999"/>
                </a:lnTo>
                <a:lnTo>
                  <a:pt x="294" y="1010"/>
                </a:lnTo>
                <a:lnTo>
                  <a:pt x="291" y="1025"/>
                </a:lnTo>
                <a:lnTo>
                  <a:pt x="291" y="1028"/>
                </a:lnTo>
                <a:lnTo>
                  <a:pt x="288" y="1036"/>
                </a:lnTo>
                <a:lnTo>
                  <a:pt x="285" y="1045"/>
                </a:lnTo>
                <a:lnTo>
                  <a:pt x="282" y="1048"/>
                </a:lnTo>
                <a:lnTo>
                  <a:pt x="279" y="1048"/>
                </a:lnTo>
                <a:lnTo>
                  <a:pt x="276" y="1045"/>
                </a:lnTo>
                <a:lnTo>
                  <a:pt x="273" y="1034"/>
                </a:lnTo>
                <a:lnTo>
                  <a:pt x="270" y="1028"/>
                </a:lnTo>
                <a:lnTo>
                  <a:pt x="262" y="1034"/>
                </a:lnTo>
                <a:lnTo>
                  <a:pt x="262" y="1039"/>
                </a:lnTo>
                <a:lnTo>
                  <a:pt x="262" y="1034"/>
                </a:lnTo>
                <a:lnTo>
                  <a:pt x="265" y="1028"/>
                </a:lnTo>
                <a:lnTo>
                  <a:pt x="265" y="1025"/>
                </a:lnTo>
                <a:lnTo>
                  <a:pt x="262" y="1025"/>
                </a:lnTo>
                <a:lnTo>
                  <a:pt x="262" y="1028"/>
                </a:lnTo>
                <a:lnTo>
                  <a:pt x="256" y="1028"/>
                </a:lnTo>
                <a:lnTo>
                  <a:pt x="256" y="1025"/>
                </a:lnTo>
                <a:lnTo>
                  <a:pt x="253" y="1022"/>
                </a:lnTo>
                <a:lnTo>
                  <a:pt x="250" y="1028"/>
                </a:lnTo>
                <a:lnTo>
                  <a:pt x="247" y="1022"/>
                </a:lnTo>
                <a:lnTo>
                  <a:pt x="245" y="1019"/>
                </a:lnTo>
                <a:lnTo>
                  <a:pt x="245" y="1016"/>
                </a:lnTo>
                <a:lnTo>
                  <a:pt x="247" y="1010"/>
                </a:lnTo>
                <a:lnTo>
                  <a:pt x="245" y="1008"/>
                </a:lnTo>
                <a:lnTo>
                  <a:pt x="242" y="1005"/>
                </a:lnTo>
                <a:lnTo>
                  <a:pt x="239" y="1002"/>
                </a:lnTo>
                <a:lnTo>
                  <a:pt x="242" y="996"/>
                </a:lnTo>
                <a:lnTo>
                  <a:pt x="242" y="990"/>
                </a:lnTo>
                <a:lnTo>
                  <a:pt x="242" y="982"/>
                </a:lnTo>
                <a:lnTo>
                  <a:pt x="239" y="973"/>
                </a:lnTo>
                <a:lnTo>
                  <a:pt x="242" y="964"/>
                </a:lnTo>
                <a:lnTo>
                  <a:pt x="245" y="976"/>
                </a:lnTo>
                <a:lnTo>
                  <a:pt x="247" y="967"/>
                </a:lnTo>
                <a:lnTo>
                  <a:pt x="247" y="962"/>
                </a:lnTo>
                <a:lnTo>
                  <a:pt x="245" y="962"/>
                </a:lnTo>
                <a:lnTo>
                  <a:pt x="239" y="962"/>
                </a:lnTo>
                <a:lnTo>
                  <a:pt x="233" y="967"/>
                </a:lnTo>
                <a:lnTo>
                  <a:pt x="236" y="970"/>
                </a:lnTo>
                <a:lnTo>
                  <a:pt x="236" y="976"/>
                </a:lnTo>
                <a:lnTo>
                  <a:pt x="239" y="979"/>
                </a:lnTo>
                <a:lnTo>
                  <a:pt x="239" y="990"/>
                </a:lnTo>
                <a:lnTo>
                  <a:pt x="236" y="993"/>
                </a:lnTo>
                <a:lnTo>
                  <a:pt x="230" y="993"/>
                </a:lnTo>
                <a:lnTo>
                  <a:pt x="224" y="990"/>
                </a:lnTo>
                <a:lnTo>
                  <a:pt x="227" y="996"/>
                </a:lnTo>
                <a:lnTo>
                  <a:pt x="233" y="1002"/>
                </a:lnTo>
                <a:lnTo>
                  <a:pt x="236" y="1010"/>
                </a:lnTo>
                <a:lnTo>
                  <a:pt x="233" y="1016"/>
                </a:lnTo>
                <a:lnTo>
                  <a:pt x="233" y="1022"/>
                </a:lnTo>
                <a:lnTo>
                  <a:pt x="230" y="1019"/>
                </a:lnTo>
                <a:lnTo>
                  <a:pt x="224" y="1028"/>
                </a:lnTo>
                <a:lnTo>
                  <a:pt x="227" y="1031"/>
                </a:lnTo>
                <a:lnTo>
                  <a:pt x="222" y="1036"/>
                </a:lnTo>
                <a:lnTo>
                  <a:pt x="216" y="1036"/>
                </a:lnTo>
                <a:lnTo>
                  <a:pt x="210" y="1028"/>
                </a:lnTo>
                <a:lnTo>
                  <a:pt x="207" y="1028"/>
                </a:lnTo>
                <a:lnTo>
                  <a:pt x="216" y="1039"/>
                </a:lnTo>
                <a:lnTo>
                  <a:pt x="204" y="1039"/>
                </a:lnTo>
                <a:lnTo>
                  <a:pt x="204" y="1031"/>
                </a:lnTo>
                <a:lnTo>
                  <a:pt x="198" y="1028"/>
                </a:lnTo>
                <a:lnTo>
                  <a:pt x="201" y="1036"/>
                </a:lnTo>
                <a:lnTo>
                  <a:pt x="196" y="1042"/>
                </a:lnTo>
                <a:lnTo>
                  <a:pt x="193" y="1045"/>
                </a:lnTo>
                <a:lnTo>
                  <a:pt x="184" y="1045"/>
                </a:lnTo>
                <a:lnTo>
                  <a:pt x="181" y="1051"/>
                </a:lnTo>
                <a:lnTo>
                  <a:pt x="187" y="1051"/>
                </a:lnTo>
                <a:lnTo>
                  <a:pt x="184" y="1054"/>
                </a:lnTo>
                <a:lnTo>
                  <a:pt x="184" y="1057"/>
                </a:lnTo>
                <a:lnTo>
                  <a:pt x="178" y="1059"/>
                </a:lnTo>
                <a:lnTo>
                  <a:pt x="173" y="1059"/>
                </a:lnTo>
                <a:lnTo>
                  <a:pt x="178" y="1059"/>
                </a:lnTo>
                <a:lnTo>
                  <a:pt x="178" y="1065"/>
                </a:lnTo>
                <a:lnTo>
                  <a:pt x="170" y="1068"/>
                </a:lnTo>
                <a:lnTo>
                  <a:pt x="164" y="1071"/>
                </a:lnTo>
                <a:lnTo>
                  <a:pt x="161" y="1080"/>
                </a:lnTo>
                <a:lnTo>
                  <a:pt x="158" y="1082"/>
                </a:lnTo>
                <a:lnTo>
                  <a:pt x="155" y="1085"/>
                </a:lnTo>
                <a:lnTo>
                  <a:pt x="152" y="1091"/>
                </a:lnTo>
                <a:lnTo>
                  <a:pt x="147" y="1097"/>
                </a:lnTo>
                <a:lnTo>
                  <a:pt x="141" y="1100"/>
                </a:lnTo>
                <a:lnTo>
                  <a:pt x="138" y="1103"/>
                </a:lnTo>
                <a:lnTo>
                  <a:pt x="132" y="1108"/>
                </a:lnTo>
                <a:lnTo>
                  <a:pt x="126" y="1111"/>
                </a:lnTo>
                <a:lnTo>
                  <a:pt x="126" y="1108"/>
                </a:lnTo>
                <a:lnTo>
                  <a:pt x="124" y="1108"/>
                </a:lnTo>
                <a:lnTo>
                  <a:pt x="126" y="1103"/>
                </a:lnTo>
                <a:lnTo>
                  <a:pt x="124" y="1103"/>
                </a:lnTo>
                <a:lnTo>
                  <a:pt x="124" y="1106"/>
                </a:lnTo>
                <a:lnTo>
                  <a:pt x="121" y="1108"/>
                </a:lnTo>
                <a:lnTo>
                  <a:pt x="121" y="1111"/>
                </a:lnTo>
                <a:lnTo>
                  <a:pt x="115" y="1114"/>
                </a:lnTo>
                <a:lnTo>
                  <a:pt x="109" y="1114"/>
                </a:lnTo>
                <a:lnTo>
                  <a:pt x="106" y="1111"/>
                </a:lnTo>
                <a:lnTo>
                  <a:pt x="106" y="1114"/>
                </a:lnTo>
                <a:lnTo>
                  <a:pt x="106" y="1117"/>
                </a:lnTo>
                <a:lnTo>
                  <a:pt x="103" y="1117"/>
                </a:lnTo>
                <a:lnTo>
                  <a:pt x="98" y="1117"/>
                </a:lnTo>
                <a:lnTo>
                  <a:pt x="95" y="1117"/>
                </a:lnTo>
                <a:lnTo>
                  <a:pt x="89" y="1114"/>
                </a:lnTo>
                <a:lnTo>
                  <a:pt x="86" y="1114"/>
                </a:lnTo>
                <a:lnTo>
                  <a:pt x="83" y="1114"/>
                </a:lnTo>
                <a:lnTo>
                  <a:pt x="78" y="1120"/>
                </a:lnTo>
                <a:lnTo>
                  <a:pt x="78" y="1117"/>
                </a:lnTo>
                <a:lnTo>
                  <a:pt x="80" y="1114"/>
                </a:lnTo>
                <a:lnTo>
                  <a:pt x="83" y="1111"/>
                </a:lnTo>
                <a:lnTo>
                  <a:pt x="86" y="1108"/>
                </a:lnTo>
                <a:lnTo>
                  <a:pt x="80" y="1111"/>
                </a:lnTo>
                <a:lnTo>
                  <a:pt x="75" y="1114"/>
                </a:lnTo>
                <a:lnTo>
                  <a:pt x="80" y="1106"/>
                </a:lnTo>
                <a:lnTo>
                  <a:pt x="75" y="1111"/>
                </a:lnTo>
                <a:lnTo>
                  <a:pt x="75" y="1108"/>
                </a:lnTo>
                <a:lnTo>
                  <a:pt x="72" y="1111"/>
                </a:lnTo>
                <a:lnTo>
                  <a:pt x="69" y="1108"/>
                </a:lnTo>
                <a:lnTo>
                  <a:pt x="75" y="1106"/>
                </a:lnTo>
                <a:lnTo>
                  <a:pt x="78" y="1106"/>
                </a:lnTo>
                <a:lnTo>
                  <a:pt x="72" y="1106"/>
                </a:lnTo>
                <a:lnTo>
                  <a:pt x="69" y="1100"/>
                </a:lnTo>
                <a:lnTo>
                  <a:pt x="69" y="1106"/>
                </a:lnTo>
                <a:lnTo>
                  <a:pt x="66" y="1108"/>
                </a:lnTo>
                <a:lnTo>
                  <a:pt x="69" y="1111"/>
                </a:lnTo>
                <a:lnTo>
                  <a:pt x="60" y="1111"/>
                </a:lnTo>
                <a:lnTo>
                  <a:pt x="57" y="1106"/>
                </a:lnTo>
                <a:lnTo>
                  <a:pt x="60" y="1100"/>
                </a:lnTo>
                <a:lnTo>
                  <a:pt x="63" y="1100"/>
                </a:lnTo>
                <a:lnTo>
                  <a:pt x="69" y="1097"/>
                </a:lnTo>
                <a:lnTo>
                  <a:pt x="63" y="1097"/>
                </a:lnTo>
                <a:lnTo>
                  <a:pt x="60" y="1091"/>
                </a:lnTo>
                <a:lnTo>
                  <a:pt x="63" y="1097"/>
                </a:lnTo>
                <a:lnTo>
                  <a:pt x="54" y="1097"/>
                </a:lnTo>
                <a:lnTo>
                  <a:pt x="52" y="1094"/>
                </a:lnTo>
                <a:lnTo>
                  <a:pt x="52" y="1091"/>
                </a:lnTo>
                <a:close/>
              </a:path>
            </a:pathLst>
          </a:custGeom>
          <a:solidFill>
            <a:srgbClr val="A50021"/>
          </a:solidFill>
          <a:ln w="12700" cmpd="sng">
            <a:noFill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40006" name="Freeform 94"/>
          <p:cNvSpPr>
            <a:spLocks/>
          </p:cNvSpPr>
          <p:nvPr/>
        </p:nvSpPr>
        <p:spPr bwMode="auto">
          <a:xfrm>
            <a:off x="4295775" y="1425575"/>
            <a:ext cx="652463" cy="411163"/>
          </a:xfrm>
          <a:custGeom>
            <a:avLst/>
            <a:gdLst>
              <a:gd name="T0" fmla="*/ 2147483647 w 380"/>
              <a:gd name="T1" fmla="*/ 2147483647 h 297"/>
              <a:gd name="T2" fmla="*/ 2147483647 w 380"/>
              <a:gd name="T3" fmla="*/ 2147483647 h 297"/>
              <a:gd name="T4" fmla="*/ 2147483647 w 380"/>
              <a:gd name="T5" fmla="*/ 2147483647 h 297"/>
              <a:gd name="T6" fmla="*/ 2147483647 w 380"/>
              <a:gd name="T7" fmla="*/ 2147483647 h 297"/>
              <a:gd name="T8" fmla="*/ 2147483647 w 380"/>
              <a:gd name="T9" fmla="*/ 2147483647 h 297"/>
              <a:gd name="T10" fmla="*/ 2147483647 w 380"/>
              <a:gd name="T11" fmla="*/ 2147483647 h 297"/>
              <a:gd name="T12" fmla="*/ 2147483647 w 380"/>
              <a:gd name="T13" fmla="*/ 2147483647 h 297"/>
              <a:gd name="T14" fmla="*/ 2147483647 w 380"/>
              <a:gd name="T15" fmla="*/ 2147483647 h 297"/>
              <a:gd name="T16" fmla="*/ 2147483647 w 380"/>
              <a:gd name="T17" fmla="*/ 2147483647 h 297"/>
              <a:gd name="T18" fmla="*/ 2147483647 w 380"/>
              <a:gd name="T19" fmla="*/ 2147483647 h 297"/>
              <a:gd name="T20" fmla="*/ 2147483647 w 380"/>
              <a:gd name="T21" fmla="*/ 2147483647 h 297"/>
              <a:gd name="T22" fmla="*/ 2147483647 w 380"/>
              <a:gd name="T23" fmla="*/ 2147483647 h 297"/>
              <a:gd name="T24" fmla="*/ 2147483647 w 380"/>
              <a:gd name="T25" fmla="*/ 2147483647 h 297"/>
              <a:gd name="T26" fmla="*/ 2147483647 w 380"/>
              <a:gd name="T27" fmla="*/ 0 h 297"/>
              <a:gd name="T28" fmla="*/ 2147483647 w 380"/>
              <a:gd name="T29" fmla="*/ 2147483647 h 297"/>
              <a:gd name="T30" fmla="*/ 2147483647 w 380"/>
              <a:gd name="T31" fmla="*/ 2147483647 h 297"/>
              <a:gd name="T32" fmla="*/ 2147483647 w 380"/>
              <a:gd name="T33" fmla="*/ 2147483647 h 297"/>
              <a:gd name="T34" fmla="*/ 2147483647 w 380"/>
              <a:gd name="T35" fmla="*/ 2147483647 h 297"/>
              <a:gd name="T36" fmla="*/ 2147483647 w 380"/>
              <a:gd name="T37" fmla="*/ 2147483647 h 297"/>
              <a:gd name="T38" fmla="*/ 2147483647 w 380"/>
              <a:gd name="T39" fmla="*/ 2147483647 h 297"/>
              <a:gd name="T40" fmla="*/ 2147483647 w 380"/>
              <a:gd name="T41" fmla="*/ 2147483647 h 297"/>
              <a:gd name="T42" fmla="*/ 2147483647 w 380"/>
              <a:gd name="T43" fmla="*/ 2147483647 h 297"/>
              <a:gd name="T44" fmla="*/ 2147483647 w 380"/>
              <a:gd name="T45" fmla="*/ 2147483647 h 297"/>
              <a:gd name="T46" fmla="*/ 2147483647 w 380"/>
              <a:gd name="T47" fmla="*/ 2147483647 h 297"/>
              <a:gd name="T48" fmla="*/ 2147483647 w 380"/>
              <a:gd name="T49" fmla="*/ 2147483647 h 297"/>
              <a:gd name="T50" fmla="*/ 2147483647 w 380"/>
              <a:gd name="T51" fmla="*/ 2147483647 h 297"/>
              <a:gd name="T52" fmla="*/ 2147483647 w 380"/>
              <a:gd name="T53" fmla="*/ 2147483647 h 297"/>
              <a:gd name="T54" fmla="*/ 0 w 380"/>
              <a:gd name="T55" fmla="*/ 2147483647 h 297"/>
              <a:gd name="T56" fmla="*/ 2147483647 w 380"/>
              <a:gd name="T57" fmla="*/ 2147483647 h 297"/>
              <a:gd name="T58" fmla="*/ 2147483647 w 380"/>
              <a:gd name="T59" fmla="*/ 2147483647 h 297"/>
              <a:gd name="T60" fmla="*/ 2147483647 w 380"/>
              <a:gd name="T61" fmla="*/ 2147483647 h 297"/>
              <a:gd name="T62" fmla="*/ 2147483647 w 380"/>
              <a:gd name="T63" fmla="*/ 2147483647 h 297"/>
              <a:gd name="T64" fmla="*/ 2147483647 w 380"/>
              <a:gd name="T65" fmla="*/ 2147483647 h 297"/>
              <a:gd name="T66" fmla="*/ 2147483647 w 380"/>
              <a:gd name="T67" fmla="*/ 2147483647 h 297"/>
              <a:gd name="T68" fmla="*/ 2147483647 w 380"/>
              <a:gd name="T69" fmla="*/ 2147483647 h 297"/>
              <a:gd name="T70" fmla="*/ 2147483647 w 380"/>
              <a:gd name="T71" fmla="*/ 2147483647 h 297"/>
              <a:gd name="T72" fmla="*/ 2147483647 w 380"/>
              <a:gd name="T73" fmla="*/ 2147483647 h 297"/>
              <a:gd name="T74" fmla="*/ 2147483647 w 380"/>
              <a:gd name="T75" fmla="*/ 2147483647 h 297"/>
              <a:gd name="T76" fmla="*/ 2147483647 w 380"/>
              <a:gd name="T77" fmla="*/ 2147483647 h 297"/>
              <a:gd name="T78" fmla="*/ 2147483647 w 380"/>
              <a:gd name="T79" fmla="*/ 2147483647 h 297"/>
              <a:gd name="T80" fmla="*/ 2147483647 w 380"/>
              <a:gd name="T81" fmla="*/ 2147483647 h 297"/>
              <a:gd name="T82" fmla="*/ 2147483647 w 380"/>
              <a:gd name="T83" fmla="*/ 2147483647 h 297"/>
              <a:gd name="T84" fmla="*/ 2147483647 w 380"/>
              <a:gd name="T85" fmla="*/ 2147483647 h 297"/>
              <a:gd name="T86" fmla="*/ 2147483647 w 380"/>
              <a:gd name="T87" fmla="*/ 2147483647 h 297"/>
              <a:gd name="T88" fmla="*/ 2147483647 w 380"/>
              <a:gd name="T89" fmla="*/ 2147483647 h 297"/>
              <a:gd name="T90" fmla="*/ 2147483647 w 380"/>
              <a:gd name="T91" fmla="*/ 2147483647 h 297"/>
              <a:gd name="T92" fmla="*/ 2147483647 w 380"/>
              <a:gd name="T93" fmla="*/ 2147483647 h 297"/>
              <a:gd name="T94" fmla="*/ 2147483647 w 380"/>
              <a:gd name="T95" fmla="*/ 2147483647 h 297"/>
              <a:gd name="T96" fmla="*/ 2147483647 w 380"/>
              <a:gd name="T97" fmla="*/ 2147483647 h 297"/>
              <a:gd name="T98" fmla="*/ 2147483647 w 380"/>
              <a:gd name="T99" fmla="*/ 2147483647 h 297"/>
              <a:gd name="T100" fmla="*/ 2147483647 w 380"/>
              <a:gd name="T101" fmla="*/ 2147483647 h 297"/>
              <a:gd name="T102" fmla="*/ 2147483647 w 380"/>
              <a:gd name="T103" fmla="*/ 2147483647 h 29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80"/>
              <a:gd name="T157" fmla="*/ 0 h 297"/>
              <a:gd name="T158" fmla="*/ 380 w 380"/>
              <a:gd name="T159" fmla="*/ 297 h 29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80" h="297">
                <a:moveTo>
                  <a:pt x="314" y="87"/>
                </a:moveTo>
                <a:lnTo>
                  <a:pt x="302" y="101"/>
                </a:lnTo>
                <a:lnTo>
                  <a:pt x="265" y="107"/>
                </a:lnTo>
                <a:lnTo>
                  <a:pt x="242" y="90"/>
                </a:lnTo>
                <a:lnTo>
                  <a:pt x="230" y="121"/>
                </a:lnTo>
                <a:lnTo>
                  <a:pt x="230" y="110"/>
                </a:lnTo>
                <a:lnTo>
                  <a:pt x="204" y="81"/>
                </a:lnTo>
                <a:lnTo>
                  <a:pt x="187" y="98"/>
                </a:lnTo>
                <a:lnTo>
                  <a:pt x="172" y="67"/>
                </a:lnTo>
                <a:lnTo>
                  <a:pt x="138" y="104"/>
                </a:lnTo>
                <a:lnTo>
                  <a:pt x="115" y="110"/>
                </a:lnTo>
                <a:lnTo>
                  <a:pt x="106" y="81"/>
                </a:lnTo>
                <a:lnTo>
                  <a:pt x="121" y="70"/>
                </a:lnTo>
                <a:lnTo>
                  <a:pt x="89" y="0"/>
                </a:lnTo>
                <a:lnTo>
                  <a:pt x="92" y="23"/>
                </a:lnTo>
                <a:lnTo>
                  <a:pt x="89" y="49"/>
                </a:lnTo>
                <a:lnTo>
                  <a:pt x="69" y="18"/>
                </a:lnTo>
                <a:lnTo>
                  <a:pt x="54" y="23"/>
                </a:lnTo>
                <a:lnTo>
                  <a:pt x="49" y="35"/>
                </a:lnTo>
                <a:lnTo>
                  <a:pt x="54" y="47"/>
                </a:lnTo>
                <a:lnTo>
                  <a:pt x="51" y="47"/>
                </a:lnTo>
                <a:lnTo>
                  <a:pt x="26" y="32"/>
                </a:lnTo>
                <a:lnTo>
                  <a:pt x="28" y="49"/>
                </a:lnTo>
                <a:lnTo>
                  <a:pt x="8" y="44"/>
                </a:lnTo>
                <a:lnTo>
                  <a:pt x="83" y="84"/>
                </a:lnTo>
                <a:lnTo>
                  <a:pt x="66" y="98"/>
                </a:lnTo>
                <a:lnTo>
                  <a:pt x="72" y="113"/>
                </a:lnTo>
                <a:lnTo>
                  <a:pt x="0" y="98"/>
                </a:lnTo>
                <a:lnTo>
                  <a:pt x="49" y="144"/>
                </a:lnTo>
                <a:lnTo>
                  <a:pt x="63" y="159"/>
                </a:lnTo>
                <a:lnTo>
                  <a:pt x="51" y="167"/>
                </a:lnTo>
                <a:lnTo>
                  <a:pt x="60" y="173"/>
                </a:lnTo>
                <a:lnTo>
                  <a:pt x="49" y="182"/>
                </a:lnTo>
                <a:lnTo>
                  <a:pt x="11" y="188"/>
                </a:lnTo>
                <a:lnTo>
                  <a:pt x="34" y="211"/>
                </a:lnTo>
                <a:lnTo>
                  <a:pt x="83" y="239"/>
                </a:lnTo>
                <a:lnTo>
                  <a:pt x="158" y="297"/>
                </a:lnTo>
                <a:lnTo>
                  <a:pt x="224" y="286"/>
                </a:lnTo>
                <a:lnTo>
                  <a:pt x="293" y="271"/>
                </a:lnTo>
                <a:lnTo>
                  <a:pt x="337" y="248"/>
                </a:lnTo>
                <a:lnTo>
                  <a:pt x="360" y="234"/>
                </a:lnTo>
                <a:lnTo>
                  <a:pt x="371" y="234"/>
                </a:lnTo>
                <a:lnTo>
                  <a:pt x="360" y="214"/>
                </a:lnTo>
                <a:lnTo>
                  <a:pt x="377" y="211"/>
                </a:lnTo>
                <a:lnTo>
                  <a:pt x="380" y="196"/>
                </a:lnTo>
                <a:lnTo>
                  <a:pt x="348" y="185"/>
                </a:lnTo>
                <a:lnTo>
                  <a:pt x="360" y="173"/>
                </a:lnTo>
                <a:lnTo>
                  <a:pt x="345" y="165"/>
                </a:lnTo>
                <a:lnTo>
                  <a:pt x="348" y="136"/>
                </a:lnTo>
                <a:lnTo>
                  <a:pt x="371" y="116"/>
                </a:lnTo>
                <a:lnTo>
                  <a:pt x="339" y="116"/>
                </a:lnTo>
                <a:lnTo>
                  <a:pt x="314" y="87"/>
                </a:lnTo>
                <a:close/>
              </a:path>
            </a:pathLst>
          </a:custGeom>
          <a:solidFill>
            <a:srgbClr val="A50021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40007" name="Freeform 95"/>
          <p:cNvSpPr>
            <a:spLocks/>
          </p:cNvSpPr>
          <p:nvPr/>
        </p:nvSpPr>
        <p:spPr bwMode="auto">
          <a:xfrm>
            <a:off x="7380288" y="4008438"/>
            <a:ext cx="468312" cy="530225"/>
          </a:xfrm>
          <a:custGeom>
            <a:avLst/>
            <a:gdLst>
              <a:gd name="T0" fmla="*/ 2147483647 w 273"/>
              <a:gd name="T1" fmla="*/ 2147483647 h 383"/>
              <a:gd name="T2" fmla="*/ 2147483647 w 273"/>
              <a:gd name="T3" fmla="*/ 2147483647 h 383"/>
              <a:gd name="T4" fmla="*/ 2147483647 w 273"/>
              <a:gd name="T5" fmla="*/ 2147483647 h 383"/>
              <a:gd name="T6" fmla="*/ 2147483647 w 273"/>
              <a:gd name="T7" fmla="*/ 2147483647 h 383"/>
              <a:gd name="T8" fmla="*/ 2147483647 w 273"/>
              <a:gd name="T9" fmla="*/ 2147483647 h 383"/>
              <a:gd name="T10" fmla="*/ 2147483647 w 273"/>
              <a:gd name="T11" fmla="*/ 2147483647 h 383"/>
              <a:gd name="T12" fmla="*/ 2147483647 w 273"/>
              <a:gd name="T13" fmla="*/ 2147483647 h 383"/>
              <a:gd name="T14" fmla="*/ 2147483647 w 273"/>
              <a:gd name="T15" fmla="*/ 2147483647 h 383"/>
              <a:gd name="T16" fmla="*/ 2147483647 w 273"/>
              <a:gd name="T17" fmla="*/ 2147483647 h 383"/>
              <a:gd name="T18" fmla="*/ 2147483647 w 273"/>
              <a:gd name="T19" fmla="*/ 2147483647 h 383"/>
              <a:gd name="T20" fmla="*/ 2147483647 w 273"/>
              <a:gd name="T21" fmla="*/ 2147483647 h 383"/>
              <a:gd name="T22" fmla="*/ 2147483647 w 273"/>
              <a:gd name="T23" fmla="*/ 2147483647 h 383"/>
              <a:gd name="T24" fmla="*/ 2147483647 w 273"/>
              <a:gd name="T25" fmla="*/ 2147483647 h 383"/>
              <a:gd name="T26" fmla="*/ 2147483647 w 273"/>
              <a:gd name="T27" fmla="*/ 2147483647 h 383"/>
              <a:gd name="T28" fmla="*/ 2147483647 w 273"/>
              <a:gd name="T29" fmla="*/ 2147483647 h 383"/>
              <a:gd name="T30" fmla="*/ 2147483647 w 273"/>
              <a:gd name="T31" fmla="*/ 2147483647 h 383"/>
              <a:gd name="T32" fmla="*/ 2147483647 w 273"/>
              <a:gd name="T33" fmla="*/ 2147483647 h 383"/>
              <a:gd name="T34" fmla="*/ 2147483647 w 273"/>
              <a:gd name="T35" fmla="*/ 2147483647 h 383"/>
              <a:gd name="T36" fmla="*/ 2147483647 w 273"/>
              <a:gd name="T37" fmla="*/ 2147483647 h 383"/>
              <a:gd name="T38" fmla="*/ 2147483647 w 273"/>
              <a:gd name="T39" fmla="*/ 2147483647 h 383"/>
              <a:gd name="T40" fmla="*/ 2147483647 w 273"/>
              <a:gd name="T41" fmla="*/ 0 h 383"/>
              <a:gd name="T42" fmla="*/ 2147483647 w 273"/>
              <a:gd name="T43" fmla="*/ 2147483647 h 383"/>
              <a:gd name="T44" fmla="*/ 2147483647 w 273"/>
              <a:gd name="T45" fmla="*/ 2147483647 h 383"/>
              <a:gd name="T46" fmla="*/ 2147483647 w 273"/>
              <a:gd name="T47" fmla="*/ 2147483647 h 383"/>
              <a:gd name="T48" fmla="*/ 2147483647 w 273"/>
              <a:gd name="T49" fmla="*/ 2147483647 h 383"/>
              <a:gd name="T50" fmla="*/ 2147483647 w 273"/>
              <a:gd name="T51" fmla="*/ 2147483647 h 383"/>
              <a:gd name="T52" fmla="*/ 2147483647 w 273"/>
              <a:gd name="T53" fmla="*/ 2147483647 h 383"/>
              <a:gd name="T54" fmla="*/ 2147483647 w 273"/>
              <a:gd name="T55" fmla="*/ 2147483647 h 383"/>
              <a:gd name="T56" fmla="*/ 2147483647 w 273"/>
              <a:gd name="T57" fmla="*/ 2147483647 h 383"/>
              <a:gd name="T58" fmla="*/ 2147483647 w 273"/>
              <a:gd name="T59" fmla="*/ 2147483647 h 383"/>
              <a:gd name="T60" fmla="*/ 2147483647 w 273"/>
              <a:gd name="T61" fmla="*/ 2147483647 h 383"/>
              <a:gd name="T62" fmla="*/ 2147483647 w 273"/>
              <a:gd name="T63" fmla="*/ 2147483647 h 383"/>
              <a:gd name="T64" fmla="*/ 2147483647 w 273"/>
              <a:gd name="T65" fmla="*/ 2147483647 h 383"/>
              <a:gd name="T66" fmla="*/ 2147483647 w 273"/>
              <a:gd name="T67" fmla="*/ 2147483647 h 383"/>
              <a:gd name="T68" fmla="*/ 2147483647 w 273"/>
              <a:gd name="T69" fmla="*/ 2147483647 h 383"/>
              <a:gd name="T70" fmla="*/ 2147483647 w 273"/>
              <a:gd name="T71" fmla="*/ 2147483647 h 383"/>
              <a:gd name="T72" fmla="*/ 2147483647 w 273"/>
              <a:gd name="T73" fmla="*/ 2147483647 h 383"/>
              <a:gd name="T74" fmla="*/ 2147483647 w 273"/>
              <a:gd name="T75" fmla="*/ 2147483647 h 383"/>
              <a:gd name="T76" fmla="*/ 2147483647 w 273"/>
              <a:gd name="T77" fmla="*/ 2147483647 h 383"/>
              <a:gd name="T78" fmla="*/ 2147483647 w 273"/>
              <a:gd name="T79" fmla="*/ 2147483647 h 383"/>
              <a:gd name="T80" fmla="*/ 2147483647 w 273"/>
              <a:gd name="T81" fmla="*/ 2147483647 h 383"/>
              <a:gd name="T82" fmla="*/ 0 w 273"/>
              <a:gd name="T83" fmla="*/ 2147483647 h 383"/>
              <a:gd name="T84" fmla="*/ 2147483647 w 273"/>
              <a:gd name="T85" fmla="*/ 2147483647 h 383"/>
              <a:gd name="T86" fmla="*/ 2147483647 w 273"/>
              <a:gd name="T87" fmla="*/ 2147483647 h 383"/>
              <a:gd name="T88" fmla="*/ 2147483647 w 273"/>
              <a:gd name="T89" fmla="*/ 2147483647 h 383"/>
              <a:gd name="T90" fmla="*/ 2147483647 w 273"/>
              <a:gd name="T91" fmla="*/ 2147483647 h 383"/>
              <a:gd name="T92" fmla="*/ 2147483647 w 273"/>
              <a:gd name="T93" fmla="*/ 2147483647 h 383"/>
              <a:gd name="T94" fmla="*/ 2147483647 w 273"/>
              <a:gd name="T95" fmla="*/ 2147483647 h 383"/>
              <a:gd name="T96" fmla="*/ 2147483647 w 273"/>
              <a:gd name="T97" fmla="*/ 2147483647 h 383"/>
              <a:gd name="T98" fmla="*/ 2147483647 w 273"/>
              <a:gd name="T99" fmla="*/ 2147483647 h 383"/>
              <a:gd name="T100" fmla="*/ 2147483647 w 273"/>
              <a:gd name="T101" fmla="*/ 2147483647 h 383"/>
              <a:gd name="T102" fmla="*/ 2147483647 w 273"/>
              <a:gd name="T103" fmla="*/ 2147483647 h 38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73"/>
              <a:gd name="T157" fmla="*/ 0 h 383"/>
              <a:gd name="T158" fmla="*/ 273 w 273"/>
              <a:gd name="T159" fmla="*/ 383 h 383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73" h="383">
                <a:moveTo>
                  <a:pt x="199" y="334"/>
                </a:moveTo>
                <a:lnTo>
                  <a:pt x="207" y="334"/>
                </a:lnTo>
                <a:lnTo>
                  <a:pt x="213" y="325"/>
                </a:lnTo>
                <a:lnTo>
                  <a:pt x="227" y="328"/>
                </a:lnTo>
                <a:lnTo>
                  <a:pt x="242" y="320"/>
                </a:lnTo>
                <a:lnTo>
                  <a:pt x="245" y="322"/>
                </a:lnTo>
                <a:lnTo>
                  <a:pt x="250" y="320"/>
                </a:lnTo>
                <a:lnTo>
                  <a:pt x="253" y="308"/>
                </a:lnTo>
                <a:lnTo>
                  <a:pt x="248" y="299"/>
                </a:lnTo>
                <a:lnTo>
                  <a:pt x="248" y="285"/>
                </a:lnTo>
                <a:lnTo>
                  <a:pt x="245" y="279"/>
                </a:lnTo>
                <a:lnTo>
                  <a:pt x="248" y="274"/>
                </a:lnTo>
                <a:lnTo>
                  <a:pt x="262" y="271"/>
                </a:lnTo>
                <a:lnTo>
                  <a:pt x="262" y="262"/>
                </a:lnTo>
                <a:lnTo>
                  <a:pt x="273" y="251"/>
                </a:lnTo>
                <a:lnTo>
                  <a:pt x="273" y="242"/>
                </a:lnTo>
                <a:lnTo>
                  <a:pt x="268" y="239"/>
                </a:lnTo>
                <a:lnTo>
                  <a:pt x="256" y="227"/>
                </a:lnTo>
                <a:lnTo>
                  <a:pt x="242" y="222"/>
                </a:lnTo>
                <a:lnTo>
                  <a:pt x="239" y="204"/>
                </a:lnTo>
                <a:lnTo>
                  <a:pt x="227" y="193"/>
                </a:lnTo>
                <a:lnTo>
                  <a:pt x="230" y="176"/>
                </a:lnTo>
                <a:lnTo>
                  <a:pt x="242" y="167"/>
                </a:lnTo>
                <a:lnTo>
                  <a:pt x="239" y="158"/>
                </a:lnTo>
                <a:lnTo>
                  <a:pt x="242" y="153"/>
                </a:lnTo>
                <a:lnTo>
                  <a:pt x="242" y="150"/>
                </a:lnTo>
                <a:lnTo>
                  <a:pt x="233" y="147"/>
                </a:lnTo>
                <a:lnTo>
                  <a:pt x="227" y="132"/>
                </a:lnTo>
                <a:lnTo>
                  <a:pt x="230" y="132"/>
                </a:lnTo>
                <a:lnTo>
                  <a:pt x="233" y="127"/>
                </a:lnTo>
                <a:lnTo>
                  <a:pt x="242" y="124"/>
                </a:lnTo>
                <a:lnTo>
                  <a:pt x="239" y="121"/>
                </a:lnTo>
                <a:lnTo>
                  <a:pt x="233" y="118"/>
                </a:lnTo>
                <a:lnTo>
                  <a:pt x="224" y="112"/>
                </a:lnTo>
                <a:lnTo>
                  <a:pt x="216" y="118"/>
                </a:lnTo>
                <a:lnTo>
                  <a:pt x="210" y="135"/>
                </a:lnTo>
                <a:lnTo>
                  <a:pt x="204" y="132"/>
                </a:lnTo>
                <a:lnTo>
                  <a:pt x="199" y="127"/>
                </a:lnTo>
                <a:lnTo>
                  <a:pt x="196" y="121"/>
                </a:lnTo>
                <a:lnTo>
                  <a:pt x="176" y="124"/>
                </a:lnTo>
                <a:lnTo>
                  <a:pt x="173" y="115"/>
                </a:lnTo>
                <a:lnTo>
                  <a:pt x="161" y="112"/>
                </a:lnTo>
                <a:lnTo>
                  <a:pt x="158" y="109"/>
                </a:lnTo>
                <a:lnTo>
                  <a:pt x="158" y="107"/>
                </a:lnTo>
                <a:lnTo>
                  <a:pt x="170" y="104"/>
                </a:lnTo>
                <a:lnTo>
                  <a:pt x="167" y="98"/>
                </a:lnTo>
                <a:lnTo>
                  <a:pt x="155" y="95"/>
                </a:lnTo>
                <a:lnTo>
                  <a:pt x="161" y="92"/>
                </a:lnTo>
                <a:lnTo>
                  <a:pt x="161" y="83"/>
                </a:lnTo>
                <a:lnTo>
                  <a:pt x="164" y="83"/>
                </a:lnTo>
                <a:lnTo>
                  <a:pt x="161" y="78"/>
                </a:lnTo>
                <a:lnTo>
                  <a:pt x="150" y="75"/>
                </a:lnTo>
                <a:lnTo>
                  <a:pt x="141" y="69"/>
                </a:lnTo>
                <a:lnTo>
                  <a:pt x="135" y="69"/>
                </a:lnTo>
                <a:lnTo>
                  <a:pt x="118" y="55"/>
                </a:lnTo>
                <a:lnTo>
                  <a:pt x="121" y="52"/>
                </a:lnTo>
                <a:lnTo>
                  <a:pt x="115" y="43"/>
                </a:lnTo>
                <a:lnTo>
                  <a:pt x="118" y="32"/>
                </a:lnTo>
                <a:lnTo>
                  <a:pt x="112" y="32"/>
                </a:lnTo>
                <a:lnTo>
                  <a:pt x="104" y="20"/>
                </a:lnTo>
                <a:lnTo>
                  <a:pt x="89" y="14"/>
                </a:lnTo>
                <a:lnTo>
                  <a:pt x="83" y="3"/>
                </a:lnTo>
                <a:lnTo>
                  <a:pt x="75" y="0"/>
                </a:lnTo>
                <a:lnTo>
                  <a:pt x="55" y="3"/>
                </a:lnTo>
                <a:lnTo>
                  <a:pt x="49" y="0"/>
                </a:lnTo>
                <a:lnTo>
                  <a:pt x="43" y="3"/>
                </a:lnTo>
                <a:lnTo>
                  <a:pt x="37" y="11"/>
                </a:lnTo>
                <a:lnTo>
                  <a:pt x="29" y="14"/>
                </a:lnTo>
                <a:lnTo>
                  <a:pt x="29" y="20"/>
                </a:lnTo>
                <a:lnTo>
                  <a:pt x="20" y="20"/>
                </a:lnTo>
                <a:lnTo>
                  <a:pt x="17" y="17"/>
                </a:lnTo>
                <a:lnTo>
                  <a:pt x="11" y="26"/>
                </a:lnTo>
                <a:lnTo>
                  <a:pt x="0" y="29"/>
                </a:lnTo>
                <a:lnTo>
                  <a:pt x="11" y="40"/>
                </a:lnTo>
                <a:lnTo>
                  <a:pt x="8" y="46"/>
                </a:lnTo>
                <a:lnTo>
                  <a:pt x="11" y="49"/>
                </a:lnTo>
                <a:lnTo>
                  <a:pt x="8" y="58"/>
                </a:lnTo>
                <a:lnTo>
                  <a:pt x="11" y="60"/>
                </a:lnTo>
                <a:lnTo>
                  <a:pt x="14" y="58"/>
                </a:lnTo>
                <a:lnTo>
                  <a:pt x="20" y="63"/>
                </a:lnTo>
                <a:lnTo>
                  <a:pt x="14" y="63"/>
                </a:lnTo>
                <a:lnTo>
                  <a:pt x="17" y="72"/>
                </a:lnTo>
                <a:lnTo>
                  <a:pt x="14" y="75"/>
                </a:lnTo>
                <a:lnTo>
                  <a:pt x="20" y="78"/>
                </a:lnTo>
                <a:lnTo>
                  <a:pt x="23" y="81"/>
                </a:lnTo>
                <a:lnTo>
                  <a:pt x="40" y="86"/>
                </a:lnTo>
                <a:lnTo>
                  <a:pt x="40" y="89"/>
                </a:lnTo>
                <a:lnTo>
                  <a:pt x="26" y="89"/>
                </a:lnTo>
                <a:lnTo>
                  <a:pt x="26" y="95"/>
                </a:lnTo>
                <a:lnTo>
                  <a:pt x="23" y="95"/>
                </a:lnTo>
                <a:lnTo>
                  <a:pt x="29" y="112"/>
                </a:lnTo>
                <a:lnTo>
                  <a:pt x="20" y="115"/>
                </a:lnTo>
                <a:lnTo>
                  <a:pt x="23" y="121"/>
                </a:lnTo>
                <a:lnTo>
                  <a:pt x="29" y="115"/>
                </a:lnTo>
                <a:lnTo>
                  <a:pt x="40" y="115"/>
                </a:lnTo>
                <a:lnTo>
                  <a:pt x="43" y="118"/>
                </a:lnTo>
                <a:lnTo>
                  <a:pt x="40" y="132"/>
                </a:lnTo>
                <a:lnTo>
                  <a:pt x="29" y="150"/>
                </a:lnTo>
                <a:lnTo>
                  <a:pt x="32" y="155"/>
                </a:lnTo>
                <a:lnTo>
                  <a:pt x="29" y="164"/>
                </a:lnTo>
                <a:lnTo>
                  <a:pt x="34" y="170"/>
                </a:lnTo>
                <a:lnTo>
                  <a:pt x="43" y="170"/>
                </a:lnTo>
                <a:lnTo>
                  <a:pt x="46" y="179"/>
                </a:lnTo>
                <a:lnTo>
                  <a:pt x="55" y="181"/>
                </a:lnTo>
                <a:lnTo>
                  <a:pt x="55" y="187"/>
                </a:lnTo>
                <a:lnTo>
                  <a:pt x="60" y="190"/>
                </a:lnTo>
                <a:lnTo>
                  <a:pt x="60" y="187"/>
                </a:lnTo>
                <a:lnTo>
                  <a:pt x="63" y="190"/>
                </a:lnTo>
                <a:lnTo>
                  <a:pt x="57" y="199"/>
                </a:lnTo>
                <a:lnTo>
                  <a:pt x="40" y="193"/>
                </a:lnTo>
                <a:lnTo>
                  <a:pt x="40" y="199"/>
                </a:lnTo>
                <a:lnTo>
                  <a:pt x="57" y="216"/>
                </a:lnTo>
                <a:lnTo>
                  <a:pt x="60" y="230"/>
                </a:lnTo>
                <a:lnTo>
                  <a:pt x="52" y="227"/>
                </a:lnTo>
                <a:lnTo>
                  <a:pt x="43" y="239"/>
                </a:lnTo>
                <a:lnTo>
                  <a:pt x="34" y="239"/>
                </a:lnTo>
                <a:lnTo>
                  <a:pt x="29" y="236"/>
                </a:lnTo>
                <a:lnTo>
                  <a:pt x="26" y="239"/>
                </a:lnTo>
                <a:lnTo>
                  <a:pt x="37" y="256"/>
                </a:lnTo>
                <a:lnTo>
                  <a:pt x="34" y="265"/>
                </a:lnTo>
                <a:lnTo>
                  <a:pt x="26" y="253"/>
                </a:lnTo>
                <a:lnTo>
                  <a:pt x="14" y="265"/>
                </a:lnTo>
                <a:lnTo>
                  <a:pt x="11" y="282"/>
                </a:lnTo>
                <a:lnTo>
                  <a:pt x="3" y="285"/>
                </a:lnTo>
                <a:lnTo>
                  <a:pt x="3" y="291"/>
                </a:lnTo>
                <a:lnTo>
                  <a:pt x="0" y="302"/>
                </a:lnTo>
                <a:lnTo>
                  <a:pt x="8" y="317"/>
                </a:lnTo>
                <a:lnTo>
                  <a:pt x="3" y="325"/>
                </a:lnTo>
                <a:lnTo>
                  <a:pt x="6" y="337"/>
                </a:lnTo>
                <a:lnTo>
                  <a:pt x="11" y="340"/>
                </a:lnTo>
                <a:lnTo>
                  <a:pt x="17" y="340"/>
                </a:lnTo>
                <a:lnTo>
                  <a:pt x="26" y="351"/>
                </a:lnTo>
                <a:lnTo>
                  <a:pt x="32" y="348"/>
                </a:lnTo>
                <a:lnTo>
                  <a:pt x="49" y="369"/>
                </a:lnTo>
                <a:lnTo>
                  <a:pt x="52" y="377"/>
                </a:lnTo>
                <a:lnTo>
                  <a:pt x="63" y="383"/>
                </a:lnTo>
                <a:lnTo>
                  <a:pt x="63" y="374"/>
                </a:lnTo>
                <a:lnTo>
                  <a:pt x="63" y="360"/>
                </a:lnTo>
                <a:lnTo>
                  <a:pt x="57" y="354"/>
                </a:lnTo>
                <a:lnTo>
                  <a:pt x="78" y="311"/>
                </a:lnTo>
                <a:lnTo>
                  <a:pt x="83" y="317"/>
                </a:lnTo>
                <a:lnTo>
                  <a:pt x="83" y="325"/>
                </a:lnTo>
                <a:lnTo>
                  <a:pt x="86" y="325"/>
                </a:lnTo>
                <a:lnTo>
                  <a:pt x="101" y="317"/>
                </a:lnTo>
                <a:lnTo>
                  <a:pt x="109" y="322"/>
                </a:lnTo>
                <a:lnTo>
                  <a:pt x="115" y="337"/>
                </a:lnTo>
                <a:lnTo>
                  <a:pt x="121" y="337"/>
                </a:lnTo>
                <a:lnTo>
                  <a:pt x="132" y="346"/>
                </a:lnTo>
                <a:lnTo>
                  <a:pt x="141" y="366"/>
                </a:lnTo>
                <a:lnTo>
                  <a:pt x="138" y="374"/>
                </a:lnTo>
                <a:lnTo>
                  <a:pt x="150" y="374"/>
                </a:lnTo>
                <a:lnTo>
                  <a:pt x="150" y="354"/>
                </a:lnTo>
                <a:lnTo>
                  <a:pt x="170" y="343"/>
                </a:lnTo>
                <a:lnTo>
                  <a:pt x="181" y="351"/>
                </a:lnTo>
                <a:lnTo>
                  <a:pt x="181" y="346"/>
                </a:lnTo>
                <a:lnTo>
                  <a:pt x="190" y="334"/>
                </a:lnTo>
                <a:lnTo>
                  <a:pt x="199" y="334"/>
                </a:lnTo>
                <a:close/>
              </a:path>
            </a:pathLst>
          </a:custGeom>
          <a:solidFill>
            <a:srgbClr val="FFCC00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40008" name="Freeform 96"/>
          <p:cNvSpPr>
            <a:spLocks/>
          </p:cNvSpPr>
          <p:nvPr/>
        </p:nvSpPr>
        <p:spPr bwMode="auto">
          <a:xfrm>
            <a:off x="7494588" y="3644900"/>
            <a:ext cx="955675" cy="585788"/>
          </a:xfrm>
          <a:custGeom>
            <a:avLst/>
            <a:gdLst>
              <a:gd name="T0" fmla="*/ 2147483647 w 556"/>
              <a:gd name="T1" fmla="*/ 2147483647 h 423"/>
              <a:gd name="T2" fmla="*/ 2147483647 w 556"/>
              <a:gd name="T3" fmla="*/ 2147483647 h 423"/>
              <a:gd name="T4" fmla="*/ 2147483647 w 556"/>
              <a:gd name="T5" fmla="*/ 2147483647 h 423"/>
              <a:gd name="T6" fmla="*/ 2147483647 w 556"/>
              <a:gd name="T7" fmla="*/ 2147483647 h 423"/>
              <a:gd name="T8" fmla="*/ 2147483647 w 556"/>
              <a:gd name="T9" fmla="*/ 2147483647 h 423"/>
              <a:gd name="T10" fmla="*/ 2147483647 w 556"/>
              <a:gd name="T11" fmla="*/ 2147483647 h 423"/>
              <a:gd name="T12" fmla="*/ 2147483647 w 556"/>
              <a:gd name="T13" fmla="*/ 2147483647 h 423"/>
              <a:gd name="T14" fmla="*/ 2147483647 w 556"/>
              <a:gd name="T15" fmla="*/ 2147483647 h 423"/>
              <a:gd name="T16" fmla="*/ 2147483647 w 556"/>
              <a:gd name="T17" fmla="*/ 2147483647 h 423"/>
              <a:gd name="T18" fmla="*/ 2147483647 w 556"/>
              <a:gd name="T19" fmla="*/ 2147483647 h 423"/>
              <a:gd name="T20" fmla="*/ 2147483647 w 556"/>
              <a:gd name="T21" fmla="*/ 2147483647 h 423"/>
              <a:gd name="T22" fmla="*/ 2147483647 w 556"/>
              <a:gd name="T23" fmla="*/ 2147483647 h 423"/>
              <a:gd name="T24" fmla="*/ 2147483647 w 556"/>
              <a:gd name="T25" fmla="*/ 2147483647 h 423"/>
              <a:gd name="T26" fmla="*/ 2147483647 w 556"/>
              <a:gd name="T27" fmla="*/ 2147483647 h 423"/>
              <a:gd name="T28" fmla="*/ 2147483647 w 556"/>
              <a:gd name="T29" fmla="*/ 2147483647 h 423"/>
              <a:gd name="T30" fmla="*/ 2147483647 w 556"/>
              <a:gd name="T31" fmla="*/ 2147483647 h 423"/>
              <a:gd name="T32" fmla="*/ 2147483647 w 556"/>
              <a:gd name="T33" fmla="*/ 0 h 423"/>
              <a:gd name="T34" fmla="*/ 2147483647 w 556"/>
              <a:gd name="T35" fmla="*/ 2147483647 h 423"/>
              <a:gd name="T36" fmla="*/ 2147483647 w 556"/>
              <a:gd name="T37" fmla="*/ 2147483647 h 423"/>
              <a:gd name="T38" fmla="*/ 2147483647 w 556"/>
              <a:gd name="T39" fmla="*/ 2147483647 h 423"/>
              <a:gd name="T40" fmla="*/ 2147483647 w 556"/>
              <a:gd name="T41" fmla="*/ 2147483647 h 423"/>
              <a:gd name="T42" fmla="*/ 2147483647 w 556"/>
              <a:gd name="T43" fmla="*/ 2147483647 h 423"/>
              <a:gd name="T44" fmla="*/ 2147483647 w 556"/>
              <a:gd name="T45" fmla="*/ 2147483647 h 423"/>
              <a:gd name="T46" fmla="*/ 2147483647 w 556"/>
              <a:gd name="T47" fmla="*/ 2147483647 h 423"/>
              <a:gd name="T48" fmla="*/ 2147483647 w 556"/>
              <a:gd name="T49" fmla="*/ 2147483647 h 423"/>
              <a:gd name="T50" fmla="*/ 2147483647 w 556"/>
              <a:gd name="T51" fmla="*/ 2147483647 h 423"/>
              <a:gd name="T52" fmla="*/ 2147483647 w 556"/>
              <a:gd name="T53" fmla="*/ 2147483647 h 423"/>
              <a:gd name="T54" fmla="*/ 2147483647 w 556"/>
              <a:gd name="T55" fmla="*/ 2147483647 h 423"/>
              <a:gd name="T56" fmla="*/ 2147483647 w 556"/>
              <a:gd name="T57" fmla="*/ 2147483647 h 423"/>
              <a:gd name="T58" fmla="*/ 2147483647 w 556"/>
              <a:gd name="T59" fmla="*/ 2147483647 h 423"/>
              <a:gd name="T60" fmla="*/ 2147483647 w 556"/>
              <a:gd name="T61" fmla="*/ 2147483647 h 423"/>
              <a:gd name="T62" fmla="*/ 2147483647 w 556"/>
              <a:gd name="T63" fmla="*/ 2147483647 h 423"/>
              <a:gd name="T64" fmla="*/ 2147483647 w 556"/>
              <a:gd name="T65" fmla="*/ 2147483647 h 423"/>
              <a:gd name="T66" fmla="*/ 2147483647 w 556"/>
              <a:gd name="T67" fmla="*/ 2147483647 h 423"/>
              <a:gd name="T68" fmla="*/ 0 w 556"/>
              <a:gd name="T69" fmla="*/ 2147483647 h 423"/>
              <a:gd name="T70" fmla="*/ 2147483647 w 556"/>
              <a:gd name="T71" fmla="*/ 2147483647 h 423"/>
              <a:gd name="T72" fmla="*/ 2147483647 w 556"/>
              <a:gd name="T73" fmla="*/ 2147483647 h 423"/>
              <a:gd name="T74" fmla="*/ 2147483647 w 556"/>
              <a:gd name="T75" fmla="*/ 2147483647 h 423"/>
              <a:gd name="T76" fmla="*/ 2147483647 w 556"/>
              <a:gd name="T77" fmla="*/ 2147483647 h 423"/>
              <a:gd name="T78" fmla="*/ 2147483647 w 556"/>
              <a:gd name="T79" fmla="*/ 2147483647 h 423"/>
              <a:gd name="T80" fmla="*/ 2147483647 w 556"/>
              <a:gd name="T81" fmla="*/ 2147483647 h 423"/>
              <a:gd name="T82" fmla="*/ 2147483647 w 556"/>
              <a:gd name="T83" fmla="*/ 2147483647 h 423"/>
              <a:gd name="T84" fmla="*/ 2147483647 w 556"/>
              <a:gd name="T85" fmla="*/ 2147483647 h 423"/>
              <a:gd name="T86" fmla="*/ 2147483647 w 556"/>
              <a:gd name="T87" fmla="*/ 2147483647 h 423"/>
              <a:gd name="T88" fmla="*/ 2147483647 w 556"/>
              <a:gd name="T89" fmla="*/ 2147483647 h 423"/>
              <a:gd name="T90" fmla="*/ 2147483647 w 556"/>
              <a:gd name="T91" fmla="*/ 2147483647 h 423"/>
              <a:gd name="T92" fmla="*/ 2147483647 w 556"/>
              <a:gd name="T93" fmla="*/ 2147483647 h 423"/>
              <a:gd name="T94" fmla="*/ 2147483647 w 556"/>
              <a:gd name="T95" fmla="*/ 2147483647 h 423"/>
              <a:gd name="T96" fmla="*/ 2147483647 w 556"/>
              <a:gd name="T97" fmla="*/ 2147483647 h 423"/>
              <a:gd name="T98" fmla="*/ 2147483647 w 556"/>
              <a:gd name="T99" fmla="*/ 2147483647 h 423"/>
              <a:gd name="T100" fmla="*/ 2147483647 w 556"/>
              <a:gd name="T101" fmla="*/ 2147483647 h 423"/>
              <a:gd name="T102" fmla="*/ 2147483647 w 556"/>
              <a:gd name="T103" fmla="*/ 2147483647 h 42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56"/>
              <a:gd name="T157" fmla="*/ 0 h 423"/>
              <a:gd name="T158" fmla="*/ 556 w 556"/>
              <a:gd name="T159" fmla="*/ 423 h 423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56" h="423">
                <a:moveTo>
                  <a:pt x="343" y="409"/>
                </a:moveTo>
                <a:lnTo>
                  <a:pt x="349" y="406"/>
                </a:lnTo>
                <a:lnTo>
                  <a:pt x="366" y="386"/>
                </a:lnTo>
                <a:lnTo>
                  <a:pt x="366" y="380"/>
                </a:lnTo>
                <a:lnTo>
                  <a:pt x="383" y="371"/>
                </a:lnTo>
                <a:lnTo>
                  <a:pt x="418" y="357"/>
                </a:lnTo>
                <a:lnTo>
                  <a:pt x="432" y="354"/>
                </a:lnTo>
                <a:lnTo>
                  <a:pt x="432" y="357"/>
                </a:lnTo>
                <a:lnTo>
                  <a:pt x="441" y="363"/>
                </a:lnTo>
                <a:lnTo>
                  <a:pt x="455" y="360"/>
                </a:lnTo>
                <a:lnTo>
                  <a:pt x="458" y="363"/>
                </a:lnTo>
                <a:lnTo>
                  <a:pt x="461" y="366"/>
                </a:lnTo>
                <a:lnTo>
                  <a:pt x="473" y="360"/>
                </a:lnTo>
                <a:lnTo>
                  <a:pt x="478" y="371"/>
                </a:lnTo>
                <a:lnTo>
                  <a:pt x="493" y="377"/>
                </a:lnTo>
                <a:lnTo>
                  <a:pt x="516" y="374"/>
                </a:lnTo>
                <a:lnTo>
                  <a:pt x="516" y="351"/>
                </a:lnTo>
                <a:lnTo>
                  <a:pt x="507" y="322"/>
                </a:lnTo>
                <a:lnTo>
                  <a:pt x="522" y="288"/>
                </a:lnTo>
                <a:lnTo>
                  <a:pt x="530" y="279"/>
                </a:lnTo>
                <a:lnTo>
                  <a:pt x="556" y="268"/>
                </a:lnTo>
                <a:lnTo>
                  <a:pt x="553" y="239"/>
                </a:lnTo>
                <a:lnTo>
                  <a:pt x="550" y="233"/>
                </a:lnTo>
                <a:lnTo>
                  <a:pt x="553" y="233"/>
                </a:lnTo>
                <a:lnTo>
                  <a:pt x="550" y="224"/>
                </a:lnTo>
                <a:lnTo>
                  <a:pt x="539" y="219"/>
                </a:lnTo>
                <a:lnTo>
                  <a:pt x="527" y="219"/>
                </a:lnTo>
                <a:lnTo>
                  <a:pt x="496" y="245"/>
                </a:lnTo>
                <a:lnTo>
                  <a:pt x="476" y="239"/>
                </a:lnTo>
                <a:lnTo>
                  <a:pt x="467" y="230"/>
                </a:lnTo>
                <a:lnTo>
                  <a:pt x="464" y="230"/>
                </a:lnTo>
                <a:lnTo>
                  <a:pt x="458" y="222"/>
                </a:lnTo>
                <a:lnTo>
                  <a:pt x="453" y="219"/>
                </a:lnTo>
                <a:lnTo>
                  <a:pt x="458" y="213"/>
                </a:lnTo>
                <a:lnTo>
                  <a:pt x="453" y="199"/>
                </a:lnTo>
                <a:lnTo>
                  <a:pt x="447" y="173"/>
                </a:lnTo>
                <a:lnTo>
                  <a:pt x="444" y="164"/>
                </a:lnTo>
                <a:lnTo>
                  <a:pt x="450" y="155"/>
                </a:lnTo>
                <a:lnTo>
                  <a:pt x="450" y="144"/>
                </a:lnTo>
                <a:lnTo>
                  <a:pt x="447" y="138"/>
                </a:lnTo>
                <a:lnTo>
                  <a:pt x="447" y="129"/>
                </a:lnTo>
                <a:lnTo>
                  <a:pt x="435" y="109"/>
                </a:lnTo>
                <a:lnTo>
                  <a:pt x="429" y="98"/>
                </a:lnTo>
                <a:lnTo>
                  <a:pt x="412" y="86"/>
                </a:lnTo>
                <a:lnTo>
                  <a:pt x="406" y="75"/>
                </a:lnTo>
                <a:lnTo>
                  <a:pt x="395" y="69"/>
                </a:lnTo>
                <a:lnTo>
                  <a:pt x="395" y="63"/>
                </a:lnTo>
                <a:lnTo>
                  <a:pt x="389" y="60"/>
                </a:lnTo>
                <a:lnTo>
                  <a:pt x="381" y="49"/>
                </a:lnTo>
                <a:lnTo>
                  <a:pt x="355" y="8"/>
                </a:lnTo>
                <a:lnTo>
                  <a:pt x="340" y="0"/>
                </a:lnTo>
                <a:lnTo>
                  <a:pt x="332" y="0"/>
                </a:lnTo>
                <a:lnTo>
                  <a:pt x="326" y="6"/>
                </a:lnTo>
                <a:lnTo>
                  <a:pt x="314" y="11"/>
                </a:lnTo>
                <a:lnTo>
                  <a:pt x="311" y="29"/>
                </a:lnTo>
                <a:lnTo>
                  <a:pt x="306" y="32"/>
                </a:lnTo>
                <a:lnTo>
                  <a:pt x="262" y="43"/>
                </a:lnTo>
                <a:lnTo>
                  <a:pt x="260" y="46"/>
                </a:lnTo>
                <a:lnTo>
                  <a:pt x="254" y="60"/>
                </a:lnTo>
                <a:lnTo>
                  <a:pt x="248" y="63"/>
                </a:lnTo>
                <a:lnTo>
                  <a:pt x="222" y="46"/>
                </a:lnTo>
                <a:lnTo>
                  <a:pt x="213" y="46"/>
                </a:lnTo>
                <a:lnTo>
                  <a:pt x="205" y="55"/>
                </a:lnTo>
                <a:lnTo>
                  <a:pt x="190" y="52"/>
                </a:lnTo>
                <a:lnTo>
                  <a:pt x="182" y="55"/>
                </a:lnTo>
                <a:lnTo>
                  <a:pt x="176" y="52"/>
                </a:lnTo>
                <a:lnTo>
                  <a:pt x="162" y="52"/>
                </a:lnTo>
                <a:lnTo>
                  <a:pt x="156" y="52"/>
                </a:lnTo>
                <a:lnTo>
                  <a:pt x="147" y="46"/>
                </a:lnTo>
                <a:lnTo>
                  <a:pt x="141" y="43"/>
                </a:lnTo>
                <a:lnTo>
                  <a:pt x="139" y="52"/>
                </a:lnTo>
                <a:lnTo>
                  <a:pt x="130" y="55"/>
                </a:lnTo>
                <a:lnTo>
                  <a:pt x="130" y="60"/>
                </a:lnTo>
                <a:lnTo>
                  <a:pt x="118" y="78"/>
                </a:lnTo>
                <a:lnTo>
                  <a:pt x="107" y="78"/>
                </a:lnTo>
                <a:lnTo>
                  <a:pt x="104" y="80"/>
                </a:lnTo>
                <a:lnTo>
                  <a:pt x="98" y="83"/>
                </a:lnTo>
                <a:lnTo>
                  <a:pt x="93" y="95"/>
                </a:lnTo>
                <a:lnTo>
                  <a:pt x="90" y="98"/>
                </a:lnTo>
                <a:lnTo>
                  <a:pt x="84" y="103"/>
                </a:lnTo>
                <a:lnTo>
                  <a:pt x="87" y="115"/>
                </a:lnTo>
                <a:lnTo>
                  <a:pt x="81" y="118"/>
                </a:lnTo>
                <a:lnTo>
                  <a:pt x="78" y="135"/>
                </a:lnTo>
                <a:lnTo>
                  <a:pt x="69" y="150"/>
                </a:lnTo>
                <a:lnTo>
                  <a:pt x="72" y="152"/>
                </a:lnTo>
                <a:lnTo>
                  <a:pt x="72" y="155"/>
                </a:lnTo>
                <a:lnTo>
                  <a:pt x="67" y="158"/>
                </a:lnTo>
                <a:lnTo>
                  <a:pt x="69" y="164"/>
                </a:lnTo>
                <a:lnTo>
                  <a:pt x="64" y="170"/>
                </a:lnTo>
                <a:lnTo>
                  <a:pt x="64" y="181"/>
                </a:lnTo>
                <a:lnTo>
                  <a:pt x="61" y="187"/>
                </a:lnTo>
                <a:lnTo>
                  <a:pt x="55" y="187"/>
                </a:lnTo>
                <a:lnTo>
                  <a:pt x="52" y="199"/>
                </a:lnTo>
                <a:lnTo>
                  <a:pt x="55" y="204"/>
                </a:lnTo>
                <a:lnTo>
                  <a:pt x="49" y="210"/>
                </a:lnTo>
                <a:lnTo>
                  <a:pt x="49" y="219"/>
                </a:lnTo>
                <a:lnTo>
                  <a:pt x="44" y="222"/>
                </a:lnTo>
                <a:lnTo>
                  <a:pt x="38" y="222"/>
                </a:lnTo>
                <a:lnTo>
                  <a:pt x="29" y="222"/>
                </a:lnTo>
                <a:lnTo>
                  <a:pt x="26" y="230"/>
                </a:lnTo>
                <a:lnTo>
                  <a:pt x="21" y="236"/>
                </a:lnTo>
                <a:lnTo>
                  <a:pt x="12" y="230"/>
                </a:lnTo>
                <a:lnTo>
                  <a:pt x="12" y="233"/>
                </a:lnTo>
                <a:lnTo>
                  <a:pt x="3" y="233"/>
                </a:lnTo>
                <a:lnTo>
                  <a:pt x="0" y="239"/>
                </a:lnTo>
                <a:lnTo>
                  <a:pt x="6" y="250"/>
                </a:lnTo>
                <a:lnTo>
                  <a:pt x="21" y="256"/>
                </a:lnTo>
                <a:lnTo>
                  <a:pt x="29" y="268"/>
                </a:lnTo>
                <a:lnTo>
                  <a:pt x="35" y="268"/>
                </a:lnTo>
                <a:lnTo>
                  <a:pt x="32" y="279"/>
                </a:lnTo>
                <a:lnTo>
                  <a:pt x="38" y="288"/>
                </a:lnTo>
                <a:lnTo>
                  <a:pt x="35" y="291"/>
                </a:lnTo>
                <a:lnTo>
                  <a:pt x="52" y="305"/>
                </a:lnTo>
                <a:lnTo>
                  <a:pt x="58" y="305"/>
                </a:lnTo>
                <a:lnTo>
                  <a:pt x="67" y="311"/>
                </a:lnTo>
                <a:lnTo>
                  <a:pt x="78" y="314"/>
                </a:lnTo>
                <a:lnTo>
                  <a:pt x="81" y="319"/>
                </a:lnTo>
                <a:lnTo>
                  <a:pt x="78" y="319"/>
                </a:lnTo>
                <a:lnTo>
                  <a:pt x="78" y="328"/>
                </a:lnTo>
                <a:lnTo>
                  <a:pt x="72" y="331"/>
                </a:lnTo>
                <a:lnTo>
                  <a:pt x="84" y="334"/>
                </a:lnTo>
                <a:lnTo>
                  <a:pt x="87" y="340"/>
                </a:lnTo>
                <a:lnTo>
                  <a:pt x="75" y="343"/>
                </a:lnTo>
                <a:lnTo>
                  <a:pt x="75" y="345"/>
                </a:lnTo>
                <a:lnTo>
                  <a:pt x="78" y="348"/>
                </a:lnTo>
                <a:lnTo>
                  <a:pt x="90" y="351"/>
                </a:lnTo>
                <a:lnTo>
                  <a:pt x="93" y="360"/>
                </a:lnTo>
                <a:lnTo>
                  <a:pt x="113" y="357"/>
                </a:lnTo>
                <a:lnTo>
                  <a:pt x="116" y="363"/>
                </a:lnTo>
                <a:lnTo>
                  <a:pt x="121" y="368"/>
                </a:lnTo>
                <a:lnTo>
                  <a:pt x="127" y="371"/>
                </a:lnTo>
                <a:lnTo>
                  <a:pt x="133" y="354"/>
                </a:lnTo>
                <a:lnTo>
                  <a:pt x="141" y="348"/>
                </a:lnTo>
                <a:lnTo>
                  <a:pt x="150" y="354"/>
                </a:lnTo>
                <a:lnTo>
                  <a:pt x="156" y="357"/>
                </a:lnTo>
                <a:lnTo>
                  <a:pt x="159" y="360"/>
                </a:lnTo>
                <a:lnTo>
                  <a:pt x="150" y="363"/>
                </a:lnTo>
                <a:lnTo>
                  <a:pt x="147" y="368"/>
                </a:lnTo>
                <a:lnTo>
                  <a:pt x="144" y="368"/>
                </a:lnTo>
                <a:lnTo>
                  <a:pt x="150" y="383"/>
                </a:lnTo>
                <a:lnTo>
                  <a:pt x="159" y="386"/>
                </a:lnTo>
                <a:lnTo>
                  <a:pt x="159" y="389"/>
                </a:lnTo>
                <a:lnTo>
                  <a:pt x="179" y="397"/>
                </a:lnTo>
                <a:lnTo>
                  <a:pt x="182" y="400"/>
                </a:lnTo>
                <a:lnTo>
                  <a:pt x="173" y="409"/>
                </a:lnTo>
                <a:lnTo>
                  <a:pt x="173" y="417"/>
                </a:lnTo>
                <a:lnTo>
                  <a:pt x="176" y="420"/>
                </a:lnTo>
                <a:lnTo>
                  <a:pt x="188" y="423"/>
                </a:lnTo>
                <a:lnTo>
                  <a:pt x="208" y="415"/>
                </a:lnTo>
                <a:lnTo>
                  <a:pt x="251" y="423"/>
                </a:lnTo>
                <a:lnTo>
                  <a:pt x="262" y="423"/>
                </a:lnTo>
                <a:lnTo>
                  <a:pt x="274" y="415"/>
                </a:lnTo>
                <a:lnTo>
                  <a:pt x="285" y="417"/>
                </a:lnTo>
                <a:lnTo>
                  <a:pt x="303" y="415"/>
                </a:lnTo>
                <a:lnTo>
                  <a:pt x="320" y="415"/>
                </a:lnTo>
                <a:lnTo>
                  <a:pt x="326" y="420"/>
                </a:lnTo>
                <a:lnTo>
                  <a:pt x="332" y="417"/>
                </a:lnTo>
                <a:lnTo>
                  <a:pt x="343" y="409"/>
                </a:lnTo>
                <a:close/>
              </a:path>
            </a:pathLst>
          </a:custGeom>
          <a:solidFill>
            <a:srgbClr val="FFCC00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40009" name="Freeform 97"/>
          <p:cNvSpPr>
            <a:spLocks/>
          </p:cNvSpPr>
          <p:nvPr/>
        </p:nvSpPr>
        <p:spPr bwMode="auto">
          <a:xfrm>
            <a:off x="7288213" y="4064000"/>
            <a:ext cx="315912" cy="177800"/>
          </a:xfrm>
          <a:custGeom>
            <a:avLst/>
            <a:gdLst>
              <a:gd name="T0" fmla="*/ 2147483647 w 184"/>
              <a:gd name="T1" fmla="*/ 2147483647 h 129"/>
              <a:gd name="T2" fmla="*/ 2147483647 w 184"/>
              <a:gd name="T3" fmla="*/ 2147483647 h 129"/>
              <a:gd name="T4" fmla="*/ 2147483647 w 184"/>
              <a:gd name="T5" fmla="*/ 2147483647 h 129"/>
              <a:gd name="T6" fmla="*/ 2147483647 w 184"/>
              <a:gd name="T7" fmla="*/ 2147483647 h 129"/>
              <a:gd name="T8" fmla="*/ 2147483647 w 184"/>
              <a:gd name="T9" fmla="*/ 2147483647 h 129"/>
              <a:gd name="T10" fmla="*/ 2147483647 w 184"/>
              <a:gd name="T11" fmla="*/ 2147483647 h 129"/>
              <a:gd name="T12" fmla="*/ 2147483647 w 184"/>
              <a:gd name="T13" fmla="*/ 2147483647 h 129"/>
              <a:gd name="T14" fmla="*/ 2147483647 w 184"/>
              <a:gd name="T15" fmla="*/ 2147483647 h 129"/>
              <a:gd name="T16" fmla="*/ 2147483647 w 184"/>
              <a:gd name="T17" fmla="*/ 2147483647 h 129"/>
              <a:gd name="T18" fmla="*/ 2147483647 w 184"/>
              <a:gd name="T19" fmla="*/ 2147483647 h 129"/>
              <a:gd name="T20" fmla="*/ 2147483647 w 184"/>
              <a:gd name="T21" fmla="*/ 2147483647 h 129"/>
              <a:gd name="T22" fmla="*/ 2147483647 w 184"/>
              <a:gd name="T23" fmla="*/ 2147483647 h 129"/>
              <a:gd name="T24" fmla="*/ 2147483647 w 184"/>
              <a:gd name="T25" fmla="*/ 2147483647 h 129"/>
              <a:gd name="T26" fmla="*/ 2147483647 w 184"/>
              <a:gd name="T27" fmla="*/ 2147483647 h 129"/>
              <a:gd name="T28" fmla="*/ 2147483647 w 184"/>
              <a:gd name="T29" fmla="*/ 2147483647 h 129"/>
              <a:gd name="T30" fmla="*/ 2147483647 w 184"/>
              <a:gd name="T31" fmla="*/ 2147483647 h 129"/>
              <a:gd name="T32" fmla="*/ 2147483647 w 184"/>
              <a:gd name="T33" fmla="*/ 2147483647 h 129"/>
              <a:gd name="T34" fmla="*/ 2147483647 w 184"/>
              <a:gd name="T35" fmla="*/ 2147483647 h 129"/>
              <a:gd name="T36" fmla="*/ 2147483647 w 184"/>
              <a:gd name="T37" fmla="*/ 2147483647 h 129"/>
              <a:gd name="T38" fmla="*/ 2147483647 w 184"/>
              <a:gd name="T39" fmla="*/ 2147483647 h 129"/>
              <a:gd name="T40" fmla="*/ 2147483647 w 184"/>
              <a:gd name="T41" fmla="*/ 2147483647 h 129"/>
              <a:gd name="T42" fmla="*/ 2147483647 w 184"/>
              <a:gd name="T43" fmla="*/ 2147483647 h 129"/>
              <a:gd name="T44" fmla="*/ 2147483647 w 184"/>
              <a:gd name="T45" fmla="*/ 2147483647 h 129"/>
              <a:gd name="T46" fmla="*/ 2147483647 w 184"/>
              <a:gd name="T47" fmla="*/ 2147483647 h 129"/>
              <a:gd name="T48" fmla="*/ 2147483647 w 184"/>
              <a:gd name="T49" fmla="*/ 2147483647 h 129"/>
              <a:gd name="T50" fmla="*/ 2147483647 w 184"/>
              <a:gd name="T51" fmla="*/ 2147483647 h 129"/>
              <a:gd name="T52" fmla="*/ 2147483647 w 184"/>
              <a:gd name="T53" fmla="*/ 2147483647 h 129"/>
              <a:gd name="T54" fmla="*/ 2147483647 w 184"/>
              <a:gd name="T55" fmla="*/ 2147483647 h 129"/>
              <a:gd name="T56" fmla="*/ 2147483647 w 184"/>
              <a:gd name="T57" fmla="*/ 2147483647 h 129"/>
              <a:gd name="T58" fmla="*/ 2147483647 w 184"/>
              <a:gd name="T59" fmla="*/ 2147483647 h 129"/>
              <a:gd name="T60" fmla="*/ 0 w 184"/>
              <a:gd name="T61" fmla="*/ 2147483647 h 129"/>
              <a:gd name="T62" fmla="*/ 2147483647 w 184"/>
              <a:gd name="T63" fmla="*/ 2147483647 h 129"/>
              <a:gd name="T64" fmla="*/ 2147483647 w 184"/>
              <a:gd name="T65" fmla="*/ 2147483647 h 129"/>
              <a:gd name="T66" fmla="*/ 2147483647 w 184"/>
              <a:gd name="T67" fmla="*/ 2147483647 h 129"/>
              <a:gd name="T68" fmla="*/ 2147483647 w 184"/>
              <a:gd name="T69" fmla="*/ 2147483647 h 129"/>
              <a:gd name="T70" fmla="*/ 2147483647 w 184"/>
              <a:gd name="T71" fmla="*/ 2147483647 h 129"/>
              <a:gd name="T72" fmla="*/ 2147483647 w 184"/>
              <a:gd name="T73" fmla="*/ 2147483647 h 129"/>
              <a:gd name="T74" fmla="*/ 2147483647 w 184"/>
              <a:gd name="T75" fmla="*/ 2147483647 h 129"/>
              <a:gd name="T76" fmla="*/ 2147483647 w 184"/>
              <a:gd name="T77" fmla="*/ 2147483647 h 129"/>
              <a:gd name="T78" fmla="*/ 2147483647 w 184"/>
              <a:gd name="T79" fmla="*/ 2147483647 h 129"/>
              <a:gd name="T80" fmla="*/ 2147483647 w 184"/>
              <a:gd name="T81" fmla="*/ 2147483647 h 129"/>
              <a:gd name="T82" fmla="*/ 2147483647 w 184"/>
              <a:gd name="T83" fmla="*/ 2147483647 h 129"/>
              <a:gd name="T84" fmla="*/ 2147483647 w 184"/>
              <a:gd name="T85" fmla="*/ 2147483647 h 129"/>
              <a:gd name="T86" fmla="*/ 2147483647 w 184"/>
              <a:gd name="T87" fmla="*/ 2147483647 h 129"/>
              <a:gd name="T88" fmla="*/ 2147483647 w 184"/>
              <a:gd name="T89" fmla="*/ 2147483647 h 129"/>
              <a:gd name="T90" fmla="*/ 2147483647 w 184"/>
              <a:gd name="T91" fmla="*/ 2147483647 h 129"/>
              <a:gd name="T92" fmla="*/ 2147483647 w 184"/>
              <a:gd name="T93" fmla="*/ 2147483647 h 129"/>
              <a:gd name="T94" fmla="*/ 2147483647 w 184"/>
              <a:gd name="T95" fmla="*/ 2147483647 h 129"/>
              <a:gd name="T96" fmla="*/ 2147483647 w 184"/>
              <a:gd name="T97" fmla="*/ 2147483647 h 129"/>
              <a:gd name="T98" fmla="*/ 2147483647 w 184"/>
              <a:gd name="T99" fmla="*/ 2147483647 h 129"/>
              <a:gd name="T100" fmla="*/ 2147483647 w 184"/>
              <a:gd name="T101" fmla="*/ 2147483647 h 129"/>
              <a:gd name="T102" fmla="*/ 2147483647 w 184"/>
              <a:gd name="T103" fmla="*/ 2147483647 h 129"/>
              <a:gd name="T104" fmla="*/ 2147483647 w 184"/>
              <a:gd name="T105" fmla="*/ 0 h 129"/>
              <a:gd name="T106" fmla="*/ 2147483647 w 184"/>
              <a:gd name="T107" fmla="*/ 2147483647 h 12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84"/>
              <a:gd name="T163" fmla="*/ 0 h 129"/>
              <a:gd name="T164" fmla="*/ 184 w 184"/>
              <a:gd name="T165" fmla="*/ 129 h 12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84" h="129">
                <a:moveTo>
                  <a:pt x="150" y="3"/>
                </a:moveTo>
                <a:lnTo>
                  <a:pt x="147" y="3"/>
                </a:lnTo>
                <a:lnTo>
                  <a:pt x="150" y="6"/>
                </a:lnTo>
                <a:lnTo>
                  <a:pt x="147" y="6"/>
                </a:lnTo>
                <a:lnTo>
                  <a:pt x="150" y="9"/>
                </a:lnTo>
                <a:lnTo>
                  <a:pt x="147" y="11"/>
                </a:lnTo>
                <a:lnTo>
                  <a:pt x="150" y="11"/>
                </a:lnTo>
                <a:lnTo>
                  <a:pt x="150" y="14"/>
                </a:lnTo>
                <a:lnTo>
                  <a:pt x="153" y="17"/>
                </a:lnTo>
                <a:lnTo>
                  <a:pt x="150" y="17"/>
                </a:lnTo>
                <a:lnTo>
                  <a:pt x="147" y="17"/>
                </a:lnTo>
                <a:lnTo>
                  <a:pt x="144" y="14"/>
                </a:lnTo>
                <a:lnTo>
                  <a:pt x="141" y="14"/>
                </a:lnTo>
                <a:lnTo>
                  <a:pt x="138" y="14"/>
                </a:lnTo>
                <a:lnTo>
                  <a:pt x="135" y="14"/>
                </a:lnTo>
                <a:lnTo>
                  <a:pt x="132" y="17"/>
                </a:lnTo>
                <a:lnTo>
                  <a:pt x="132" y="14"/>
                </a:lnTo>
                <a:lnTo>
                  <a:pt x="130" y="14"/>
                </a:lnTo>
                <a:lnTo>
                  <a:pt x="130" y="17"/>
                </a:lnTo>
                <a:lnTo>
                  <a:pt x="127" y="17"/>
                </a:lnTo>
                <a:lnTo>
                  <a:pt x="124" y="17"/>
                </a:lnTo>
                <a:lnTo>
                  <a:pt x="124" y="20"/>
                </a:lnTo>
                <a:lnTo>
                  <a:pt x="124" y="23"/>
                </a:lnTo>
                <a:lnTo>
                  <a:pt x="121" y="23"/>
                </a:lnTo>
                <a:lnTo>
                  <a:pt x="118" y="23"/>
                </a:lnTo>
                <a:lnTo>
                  <a:pt x="118" y="20"/>
                </a:lnTo>
                <a:lnTo>
                  <a:pt x="115" y="20"/>
                </a:lnTo>
                <a:lnTo>
                  <a:pt x="112" y="20"/>
                </a:lnTo>
                <a:lnTo>
                  <a:pt x="109" y="20"/>
                </a:lnTo>
                <a:lnTo>
                  <a:pt x="109" y="23"/>
                </a:lnTo>
                <a:lnTo>
                  <a:pt x="106" y="20"/>
                </a:lnTo>
                <a:lnTo>
                  <a:pt x="106" y="23"/>
                </a:lnTo>
                <a:lnTo>
                  <a:pt x="104" y="23"/>
                </a:lnTo>
                <a:lnTo>
                  <a:pt x="104" y="20"/>
                </a:lnTo>
                <a:lnTo>
                  <a:pt x="101" y="20"/>
                </a:lnTo>
                <a:lnTo>
                  <a:pt x="98" y="20"/>
                </a:lnTo>
                <a:lnTo>
                  <a:pt x="98" y="23"/>
                </a:lnTo>
                <a:lnTo>
                  <a:pt x="95" y="20"/>
                </a:lnTo>
                <a:lnTo>
                  <a:pt x="92" y="23"/>
                </a:lnTo>
                <a:lnTo>
                  <a:pt x="92" y="26"/>
                </a:lnTo>
                <a:lnTo>
                  <a:pt x="92" y="23"/>
                </a:lnTo>
                <a:lnTo>
                  <a:pt x="89" y="23"/>
                </a:lnTo>
                <a:lnTo>
                  <a:pt x="89" y="26"/>
                </a:lnTo>
                <a:lnTo>
                  <a:pt x="89" y="23"/>
                </a:lnTo>
                <a:lnTo>
                  <a:pt x="89" y="26"/>
                </a:lnTo>
                <a:lnTo>
                  <a:pt x="86" y="26"/>
                </a:lnTo>
                <a:lnTo>
                  <a:pt x="83" y="26"/>
                </a:lnTo>
                <a:lnTo>
                  <a:pt x="83" y="29"/>
                </a:lnTo>
                <a:lnTo>
                  <a:pt x="83" y="32"/>
                </a:lnTo>
                <a:lnTo>
                  <a:pt x="83" y="34"/>
                </a:lnTo>
                <a:lnTo>
                  <a:pt x="81" y="34"/>
                </a:lnTo>
                <a:lnTo>
                  <a:pt x="78" y="34"/>
                </a:lnTo>
                <a:lnTo>
                  <a:pt x="78" y="37"/>
                </a:lnTo>
                <a:lnTo>
                  <a:pt x="78" y="34"/>
                </a:lnTo>
                <a:lnTo>
                  <a:pt x="75" y="37"/>
                </a:lnTo>
                <a:lnTo>
                  <a:pt x="75" y="40"/>
                </a:lnTo>
                <a:lnTo>
                  <a:pt x="72" y="40"/>
                </a:lnTo>
                <a:lnTo>
                  <a:pt x="69" y="40"/>
                </a:lnTo>
                <a:lnTo>
                  <a:pt x="69" y="43"/>
                </a:lnTo>
                <a:lnTo>
                  <a:pt x="69" y="46"/>
                </a:lnTo>
                <a:lnTo>
                  <a:pt x="66" y="43"/>
                </a:lnTo>
                <a:lnTo>
                  <a:pt x="63" y="43"/>
                </a:lnTo>
                <a:lnTo>
                  <a:pt x="60" y="43"/>
                </a:lnTo>
                <a:lnTo>
                  <a:pt x="60" y="40"/>
                </a:lnTo>
                <a:lnTo>
                  <a:pt x="55" y="43"/>
                </a:lnTo>
                <a:lnTo>
                  <a:pt x="52" y="40"/>
                </a:lnTo>
                <a:lnTo>
                  <a:pt x="49" y="43"/>
                </a:lnTo>
                <a:lnTo>
                  <a:pt x="49" y="40"/>
                </a:lnTo>
                <a:lnTo>
                  <a:pt x="46" y="40"/>
                </a:lnTo>
                <a:lnTo>
                  <a:pt x="46" y="43"/>
                </a:lnTo>
                <a:lnTo>
                  <a:pt x="43" y="43"/>
                </a:lnTo>
                <a:lnTo>
                  <a:pt x="43" y="40"/>
                </a:lnTo>
                <a:lnTo>
                  <a:pt x="43" y="37"/>
                </a:lnTo>
                <a:lnTo>
                  <a:pt x="37" y="37"/>
                </a:lnTo>
                <a:lnTo>
                  <a:pt x="34" y="37"/>
                </a:lnTo>
                <a:lnTo>
                  <a:pt x="32" y="34"/>
                </a:lnTo>
                <a:lnTo>
                  <a:pt x="29" y="34"/>
                </a:lnTo>
                <a:lnTo>
                  <a:pt x="26" y="34"/>
                </a:lnTo>
                <a:lnTo>
                  <a:pt x="26" y="37"/>
                </a:lnTo>
                <a:lnTo>
                  <a:pt x="23" y="37"/>
                </a:lnTo>
                <a:lnTo>
                  <a:pt x="23" y="34"/>
                </a:lnTo>
                <a:lnTo>
                  <a:pt x="20" y="34"/>
                </a:lnTo>
                <a:lnTo>
                  <a:pt x="17" y="34"/>
                </a:lnTo>
                <a:lnTo>
                  <a:pt x="14" y="34"/>
                </a:lnTo>
                <a:lnTo>
                  <a:pt x="17" y="37"/>
                </a:lnTo>
                <a:lnTo>
                  <a:pt x="17" y="40"/>
                </a:lnTo>
                <a:lnTo>
                  <a:pt x="14" y="46"/>
                </a:lnTo>
                <a:lnTo>
                  <a:pt x="11" y="46"/>
                </a:lnTo>
                <a:lnTo>
                  <a:pt x="9" y="49"/>
                </a:lnTo>
                <a:lnTo>
                  <a:pt x="6" y="55"/>
                </a:lnTo>
                <a:lnTo>
                  <a:pt x="0" y="57"/>
                </a:lnTo>
                <a:lnTo>
                  <a:pt x="0" y="60"/>
                </a:lnTo>
                <a:lnTo>
                  <a:pt x="0" y="63"/>
                </a:lnTo>
                <a:lnTo>
                  <a:pt x="6" y="63"/>
                </a:lnTo>
                <a:lnTo>
                  <a:pt x="9" y="63"/>
                </a:lnTo>
                <a:lnTo>
                  <a:pt x="9" y="66"/>
                </a:lnTo>
                <a:lnTo>
                  <a:pt x="11" y="69"/>
                </a:lnTo>
                <a:lnTo>
                  <a:pt x="14" y="72"/>
                </a:lnTo>
                <a:lnTo>
                  <a:pt x="11" y="75"/>
                </a:lnTo>
                <a:lnTo>
                  <a:pt x="6" y="81"/>
                </a:lnTo>
                <a:lnTo>
                  <a:pt x="9" y="83"/>
                </a:lnTo>
                <a:lnTo>
                  <a:pt x="11" y="83"/>
                </a:lnTo>
                <a:lnTo>
                  <a:pt x="17" y="89"/>
                </a:lnTo>
                <a:lnTo>
                  <a:pt x="17" y="92"/>
                </a:lnTo>
                <a:lnTo>
                  <a:pt x="11" y="95"/>
                </a:lnTo>
                <a:lnTo>
                  <a:pt x="14" y="98"/>
                </a:lnTo>
                <a:lnTo>
                  <a:pt x="20" y="104"/>
                </a:lnTo>
                <a:lnTo>
                  <a:pt x="23" y="106"/>
                </a:lnTo>
                <a:lnTo>
                  <a:pt x="26" y="106"/>
                </a:lnTo>
                <a:lnTo>
                  <a:pt x="32" y="112"/>
                </a:lnTo>
                <a:lnTo>
                  <a:pt x="32" y="118"/>
                </a:lnTo>
                <a:lnTo>
                  <a:pt x="29" y="121"/>
                </a:lnTo>
                <a:lnTo>
                  <a:pt x="26" y="121"/>
                </a:lnTo>
                <a:lnTo>
                  <a:pt x="23" y="121"/>
                </a:lnTo>
                <a:lnTo>
                  <a:pt x="20" y="118"/>
                </a:lnTo>
                <a:lnTo>
                  <a:pt x="23" y="121"/>
                </a:lnTo>
                <a:lnTo>
                  <a:pt x="11" y="124"/>
                </a:lnTo>
                <a:lnTo>
                  <a:pt x="14" y="127"/>
                </a:lnTo>
                <a:lnTo>
                  <a:pt x="20" y="129"/>
                </a:lnTo>
                <a:lnTo>
                  <a:pt x="29" y="127"/>
                </a:lnTo>
                <a:lnTo>
                  <a:pt x="37" y="129"/>
                </a:lnTo>
                <a:lnTo>
                  <a:pt x="37" y="124"/>
                </a:lnTo>
                <a:lnTo>
                  <a:pt x="46" y="127"/>
                </a:lnTo>
                <a:lnTo>
                  <a:pt x="52" y="124"/>
                </a:lnTo>
                <a:lnTo>
                  <a:pt x="60" y="127"/>
                </a:lnTo>
                <a:lnTo>
                  <a:pt x="66" y="121"/>
                </a:lnTo>
                <a:lnTo>
                  <a:pt x="72" y="109"/>
                </a:lnTo>
                <a:lnTo>
                  <a:pt x="78" y="121"/>
                </a:lnTo>
                <a:lnTo>
                  <a:pt x="86" y="127"/>
                </a:lnTo>
                <a:lnTo>
                  <a:pt x="92" y="127"/>
                </a:lnTo>
                <a:lnTo>
                  <a:pt x="92" y="121"/>
                </a:lnTo>
                <a:lnTo>
                  <a:pt x="106" y="129"/>
                </a:lnTo>
                <a:lnTo>
                  <a:pt x="115" y="127"/>
                </a:lnTo>
                <a:lnTo>
                  <a:pt x="112" y="112"/>
                </a:lnTo>
                <a:lnTo>
                  <a:pt x="118" y="109"/>
                </a:lnTo>
                <a:lnTo>
                  <a:pt x="115" y="104"/>
                </a:lnTo>
                <a:lnTo>
                  <a:pt x="112" y="106"/>
                </a:lnTo>
                <a:lnTo>
                  <a:pt x="112" y="101"/>
                </a:lnTo>
                <a:lnTo>
                  <a:pt x="124" y="92"/>
                </a:lnTo>
                <a:lnTo>
                  <a:pt x="135" y="92"/>
                </a:lnTo>
                <a:lnTo>
                  <a:pt x="135" y="75"/>
                </a:lnTo>
                <a:lnTo>
                  <a:pt x="130" y="66"/>
                </a:lnTo>
                <a:lnTo>
                  <a:pt x="130" y="57"/>
                </a:lnTo>
                <a:lnTo>
                  <a:pt x="138" y="57"/>
                </a:lnTo>
                <a:lnTo>
                  <a:pt x="141" y="55"/>
                </a:lnTo>
                <a:lnTo>
                  <a:pt x="153" y="52"/>
                </a:lnTo>
                <a:lnTo>
                  <a:pt x="155" y="46"/>
                </a:lnTo>
                <a:lnTo>
                  <a:pt x="155" y="43"/>
                </a:lnTo>
                <a:lnTo>
                  <a:pt x="158" y="40"/>
                </a:lnTo>
                <a:lnTo>
                  <a:pt x="167" y="43"/>
                </a:lnTo>
                <a:lnTo>
                  <a:pt x="164" y="32"/>
                </a:lnTo>
                <a:lnTo>
                  <a:pt x="170" y="29"/>
                </a:lnTo>
                <a:lnTo>
                  <a:pt x="184" y="32"/>
                </a:lnTo>
                <a:lnTo>
                  <a:pt x="173" y="20"/>
                </a:lnTo>
                <a:lnTo>
                  <a:pt x="173" y="14"/>
                </a:lnTo>
                <a:lnTo>
                  <a:pt x="170" y="11"/>
                </a:lnTo>
                <a:lnTo>
                  <a:pt x="167" y="6"/>
                </a:lnTo>
                <a:lnTo>
                  <a:pt x="167" y="0"/>
                </a:lnTo>
                <a:lnTo>
                  <a:pt x="155" y="0"/>
                </a:lnTo>
                <a:lnTo>
                  <a:pt x="153" y="0"/>
                </a:lnTo>
                <a:lnTo>
                  <a:pt x="153" y="3"/>
                </a:lnTo>
                <a:lnTo>
                  <a:pt x="150" y="3"/>
                </a:lnTo>
                <a:close/>
              </a:path>
            </a:pathLst>
          </a:custGeom>
          <a:solidFill>
            <a:srgbClr val="FFCC00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40010" name="Freeform 98"/>
          <p:cNvSpPr>
            <a:spLocks/>
          </p:cNvSpPr>
          <p:nvPr/>
        </p:nvSpPr>
        <p:spPr bwMode="auto">
          <a:xfrm>
            <a:off x="7870825" y="2636838"/>
            <a:ext cx="585788" cy="274637"/>
          </a:xfrm>
          <a:custGeom>
            <a:avLst/>
            <a:gdLst>
              <a:gd name="T0" fmla="*/ 2147483647 w 340"/>
              <a:gd name="T1" fmla="*/ 2147483647 h 199"/>
              <a:gd name="T2" fmla="*/ 2147483647 w 340"/>
              <a:gd name="T3" fmla="*/ 2147483647 h 199"/>
              <a:gd name="T4" fmla="*/ 2147483647 w 340"/>
              <a:gd name="T5" fmla="*/ 2147483647 h 199"/>
              <a:gd name="T6" fmla="*/ 2147483647 w 340"/>
              <a:gd name="T7" fmla="*/ 2147483647 h 199"/>
              <a:gd name="T8" fmla="*/ 2147483647 w 340"/>
              <a:gd name="T9" fmla="*/ 2147483647 h 199"/>
              <a:gd name="T10" fmla="*/ 2147483647 w 340"/>
              <a:gd name="T11" fmla="*/ 2147483647 h 199"/>
              <a:gd name="T12" fmla="*/ 2147483647 w 340"/>
              <a:gd name="T13" fmla="*/ 2147483647 h 199"/>
              <a:gd name="T14" fmla="*/ 2147483647 w 340"/>
              <a:gd name="T15" fmla="*/ 2147483647 h 199"/>
              <a:gd name="T16" fmla="*/ 0 w 340"/>
              <a:gd name="T17" fmla="*/ 2147483647 h 199"/>
              <a:gd name="T18" fmla="*/ 0 w 340"/>
              <a:gd name="T19" fmla="*/ 2147483647 h 199"/>
              <a:gd name="T20" fmla="*/ 2147483647 w 340"/>
              <a:gd name="T21" fmla="*/ 2147483647 h 199"/>
              <a:gd name="T22" fmla="*/ 2147483647 w 340"/>
              <a:gd name="T23" fmla="*/ 2147483647 h 199"/>
              <a:gd name="T24" fmla="*/ 2147483647 w 340"/>
              <a:gd name="T25" fmla="*/ 2147483647 h 199"/>
              <a:gd name="T26" fmla="*/ 2147483647 w 340"/>
              <a:gd name="T27" fmla="*/ 2147483647 h 199"/>
              <a:gd name="T28" fmla="*/ 2147483647 w 340"/>
              <a:gd name="T29" fmla="*/ 2147483647 h 199"/>
              <a:gd name="T30" fmla="*/ 2147483647 w 340"/>
              <a:gd name="T31" fmla="*/ 2147483647 h 199"/>
              <a:gd name="T32" fmla="*/ 2147483647 w 340"/>
              <a:gd name="T33" fmla="*/ 2147483647 h 199"/>
              <a:gd name="T34" fmla="*/ 2147483647 w 340"/>
              <a:gd name="T35" fmla="*/ 2147483647 h 199"/>
              <a:gd name="T36" fmla="*/ 2147483647 w 340"/>
              <a:gd name="T37" fmla="*/ 2147483647 h 199"/>
              <a:gd name="T38" fmla="*/ 2147483647 w 340"/>
              <a:gd name="T39" fmla="*/ 2147483647 h 199"/>
              <a:gd name="T40" fmla="*/ 2147483647 w 340"/>
              <a:gd name="T41" fmla="*/ 2147483647 h 199"/>
              <a:gd name="T42" fmla="*/ 2147483647 w 340"/>
              <a:gd name="T43" fmla="*/ 2147483647 h 199"/>
              <a:gd name="T44" fmla="*/ 2147483647 w 340"/>
              <a:gd name="T45" fmla="*/ 2147483647 h 199"/>
              <a:gd name="T46" fmla="*/ 2147483647 w 340"/>
              <a:gd name="T47" fmla="*/ 2147483647 h 199"/>
              <a:gd name="T48" fmla="*/ 2147483647 w 340"/>
              <a:gd name="T49" fmla="*/ 2147483647 h 199"/>
              <a:gd name="T50" fmla="*/ 2147483647 w 340"/>
              <a:gd name="T51" fmla="*/ 2147483647 h 199"/>
              <a:gd name="T52" fmla="*/ 2147483647 w 340"/>
              <a:gd name="T53" fmla="*/ 2147483647 h 199"/>
              <a:gd name="T54" fmla="*/ 2147483647 w 340"/>
              <a:gd name="T55" fmla="*/ 2147483647 h 199"/>
              <a:gd name="T56" fmla="*/ 2147483647 w 340"/>
              <a:gd name="T57" fmla="*/ 2147483647 h 199"/>
              <a:gd name="T58" fmla="*/ 2147483647 w 340"/>
              <a:gd name="T59" fmla="*/ 2147483647 h 199"/>
              <a:gd name="T60" fmla="*/ 2147483647 w 340"/>
              <a:gd name="T61" fmla="*/ 2147483647 h 199"/>
              <a:gd name="T62" fmla="*/ 2147483647 w 340"/>
              <a:gd name="T63" fmla="*/ 2147483647 h 199"/>
              <a:gd name="T64" fmla="*/ 2147483647 w 340"/>
              <a:gd name="T65" fmla="*/ 2147483647 h 199"/>
              <a:gd name="T66" fmla="*/ 2147483647 w 340"/>
              <a:gd name="T67" fmla="*/ 2147483647 h 199"/>
              <a:gd name="T68" fmla="*/ 2147483647 w 340"/>
              <a:gd name="T69" fmla="*/ 2147483647 h 199"/>
              <a:gd name="T70" fmla="*/ 2147483647 w 340"/>
              <a:gd name="T71" fmla="*/ 2147483647 h 199"/>
              <a:gd name="T72" fmla="*/ 2147483647 w 340"/>
              <a:gd name="T73" fmla="*/ 2147483647 h 199"/>
              <a:gd name="T74" fmla="*/ 2147483647 w 340"/>
              <a:gd name="T75" fmla="*/ 2147483647 h 199"/>
              <a:gd name="T76" fmla="*/ 2147483647 w 340"/>
              <a:gd name="T77" fmla="*/ 2147483647 h 199"/>
              <a:gd name="T78" fmla="*/ 2147483647 w 340"/>
              <a:gd name="T79" fmla="*/ 2147483647 h 199"/>
              <a:gd name="T80" fmla="*/ 2147483647 w 340"/>
              <a:gd name="T81" fmla="*/ 0 h 199"/>
              <a:gd name="T82" fmla="*/ 2147483647 w 340"/>
              <a:gd name="T83" fmla="*/ 2147483647 h 199"/>
              <a:gd name="T84" fmla="*/ 2147483647 w 340"/>
              <a:gd name="T85" fmla="*/ 0 h 199"/>
              <a:gd name="T86" fmla="*/ 2147483647 w 340"/>
              <a:gd name="T87" fmla="*/ 2147483647 h 199"/>
              <a:gd name="T88" fmla="*/ 2147483647 w 340"/>
              <a:gd name="T89" fmla="*/ 2147483647 h 199"/>
              <a:gd name="T90" fmla="*/ 2147483647 w 340"/>
              <a:gd name="T91" fmla="*/ 2147483647 h 199"/>
              <a:gd name="T92" fmla="*/ 2147483647 w 340"/>
              <a:gd name="T93" fmla="*/ 2147483647 h 19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40"/>
              <a:gd name="T142" fmla="*/ 0 h 199"/>
              <a:gd name="T143" fmla="*/ 340 w 340"/>
              <a:gd name="T144" fmla="*/ 199 h 19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40" h="199">
                <a:moveTo>
                  <a:pt x="135" y="23"/>
                </a:moveTo>
                <a:lnTo>
                  <a:pt x="147" y="69"/>
                </a:lnTo>
                <a:lnTo>
                  <a:pt x="147" y="81"/>
                </a:lnTo>
                <a:lnTo>
                  <a:pt x="132" y="101"/>
                </a:lnTo>
                <a:lnTo>
                  <a:pt x="124" y="107"/>
                </a:lnTo>
                <a:lnTo>
                  <a:pt x="115" y="107"/>
                </a:lnTo>
                <a:lnTo>
                  <a:pt x="109" y="101"/>
                </a:lnTo>
                <a:lnTo>
                  <a:pt x="103" y="101"/>
                </a:lnTo>
                <a:lnTo>
                  <a:pt x="98" y="98"/>
                </a:lnTo>
                <a:lnTo>
                  <a:pt x="89" y="75"/>
                </a:lnTo>
                <a:lnTo>
                  <a:pt x="75" y="66"/>
                </a:lnTo>
                <a:lnTo>
                  <a:pt x="63" y="58"/>
                </a:lnTo>
                <a:lnTo>
                  <a:pt x="60" y="43"/>
                </a:lnTo>
                <a:lnTo>
                  <a:pt x="34" y="60"/>
                </a:lnTo>
                <a:lnTo>
                  <a:pt x="23" y="66"/>
                </a:lnTo>
                <a:lnTo>
                  <a:pt x="11" y="92"/>
                </a:lnTo>
                <a:lnTo>
                  <a:pt x="14" y="115"/>
                </a:lnTo>
                <a:lnTo>
                  <a:pt x="0" y="135"/>
                </a:lnTo>
                <a:lnTo>
                  <a:pt x="0" y="161"/>
                </a:lnTo>
                <a:lnTo>
                  <a:pt x="0" y="173"/>
                </a:lnTo>
                <a:lnTo>
                  <a:pt x="6" y="199"/>
                </a:lnTo>
                <a:lnTo>
                  <a:pt x="14" y="196"/>
                </a:lnTo>
                <a:lnTo>
                  <a:pt x="20" y="184"/>
                </a:lnTo>
                <a:lnTo>
                  <a:pt x="52" y="164"/>
                </a:lnTo>
                <a:lnTo>
                  <a:pt x="72" y="161"/>
                </a:lnTo>
                <a:lnTo>
                  <a:pt x="80" y="164"/>
                </a:lnTo>
                <a:lnTo>
                  <a:pt x="92" y="158"/>
                </a:lnTo>
                <a:lnTo>
                  <a:pt x="101" y="167"/>
                </a:lnTo>
                <a:lnTo>
                  <a:pt x="103" y="161"/>
                </a:lnTo>
                <a:lnTo>
                  <a:pt x="109" y="158"/>
                </a:lnTo>
                <a:lnTo>
                  <a:pt x="121" y="161"/>
                </a:lnTo>
                <a:lnTo>
                  <a:pt x="124" y="158"/>
                </a:lnTo>
                <a:lnTo>
                  <a:pt x="138" y="158"/>
                </a:lnTo>
                <a:lnTo>
                  <a:pt x="150" y="164"/>
                </a:lnTo>
                <a:lnTo>
                  <a:pt x="158" y="158"/>
                </a:lnTo>
                <a:lnTo>
                  <a:pt x="164" y="161"/>
                </a:lnTo>
                <a:lnTo>
                  <a:pt x="181" y="144"/>
                </a:lnTo>
                <a:lnTo>
                  <a:pt x="193" y="164"/>
                </a:lnTo>
                <a:lnTo>
                  <a:pt x="222" y="164"/>
                </a:lnTo>
                <a:lnTo>
                  <a:pt x="224" y="167"/>
                </a:lnTo>
                <a:lnTo>
                  <a:pt x="239" y="178"/>
                </a:lnTo>
                <a:lnTo>
                  <a:pt x="250" y="184"/>
                </a:lnTo>
                <a:lnTo>
                  <a:pt x="259" y="193"/>
                </a:lnTo>
                <a:lnTo>
                  <a:pt x="273" y="196"/>
                </a:lnTo>
                <a:lnTo>
                  <a:pt x="273" y="193"/>
                </a:lnTo>
                <a:lnTo>
                  <a:pt x="282" y="193"/>
                </a:lnTo>
                <a:lnTo>
                  <a:pt x="288" y="178"/>
                </a:lnTo>
                <a:lnTo>
                  <a:pt x="296" y="178"/>
                </a:lnTo>
                <a:lnTo>
                  <a:pt x="302" y="181"/>
                </a:lnTo>
                <a:lnTo>
                  <a:pt x="305" y="178"/>
                </a:lnTo>
                <a:lnTo>
                  <a:pt x="317" y="178"/>
                </a:lnTo>
                <a:lnTo>
                  <a:pt x="317" y="167"/>
                </a:lnTo>
                <a:lnTo>
                  <a:pt x="328" y="147"/>
                </a:lnTo>
                <a:lnTo>
                  <a:pt x="334" y="141"/>
                </a:lnTo>
                <a:lnTo>
                  <a:pt x="337" y="141"/>
                </a:lnTo>
                <a:lnTo>
                  <a:pt x="340" y="132"/>
                </a:lnTo>
                <a:lnTo>
                  <a:pt x="328" y="112"/>
                </a:lnTo>
                <a:lnTo>
                  <a:pt x="331" y="107"/>
                </a:lnTo>
                <a:lnTo>
                  <a:pt x="322" y="104"/>
                </a:lnTo>
                <a:lnTo>
                  <a:pt x="319" y="98"/>
                </a:lnTo>
                <a:lnTo>
                  <a:pt x="314" y="92"/>
                </a:lnTo>
                <a:lnTo>
                  <a:pt x="317" y="86"/>
                </a:lnTo>
                <a:lnTo>
                  <a:pt x="308" y="83"/>
                </a:lnTo>
                <a:lnTo>
                  <a:pt x="302" y="86"/>
                </a:lnTo>
                <a:lnTo>
                  <a:pt x="305" y="66"/>
                </a:lnTo>
                <a:lnTo>
                  <a:pt x="299" y="63"/>
                </a:lnTo>
                <a:lnTo>
                  <a:pt x="305" y="58"/>
                </a:lnTo>
                <a:lnTo>
                  <a:pt x="305" y="46"/>
                </a:lnTo>
                <a:lnTo>
                  <a:pt x="288" y="37"/>
                </a:lnTo>
                <a:lnTo>
                  <a:pt x="285" y="29"/>
                </a:lnTo>
                <a:lnTo>
                  <a:pt x="279" y="29"/>
                </a:lnTo>
                <a:lnTo>
                  <a:pt x="265" y="32"/>
                </a:lnTo>
                <a:lnTo>
                  <a:pt x="256" y="26"/>
                </a:lnTo>
                <a:lnTo>
                  <a:pt x="253" y="32"/>
                </a:lnTo>
                <a:lnTo>
                  <a:pt x="239" y="37"/>
                </a:lnTo>
                <a:lnTo>
                  <a:pt x="230" y="32"/>
                </a:lnTo>
                <a:lnTo>
                  <a:pt x="216" y="20"/>
                </a:lnTo>
                <a:lnTo>
                  <a:pt x="213" y="14"/>
                </a:lnTo>
                <a:lnTo>
                  <a:pt x="204" y="14"/>
                </a:lnTo>
                <a:lnTo>
                  <a:pt x="198" y="9"/>
                </a:lnTo>
                <a:lnTo>
                  <a:pt x="196" y="11"/>
                </a:lnTo>
                <a:lnTo>
                  <a:pt x="178" y="0"/>
                </a:lnTo>
                <a:lnTo>
                  <a:pt x="178" y="6"/>
                </a:lnTo>
                <a:lnTo>
                  <a:pt x="175" y="9"/>
                </a:lnTo>
                <a:lnTo>
                  <a:pt x="175" y="6"/>
                </a:lnTo>
                <a:lnTo>
                  <a:pt x="173" y="0"/>
                </a:lnTo>
                <a:lnTo>
                  <a:pt x="170" y="3"/>
                </a:lnTo>
                <a:lnTo>
                  <a:pt x="164" y="9"/>
                </a:lnTo>
                <a:lnTo>
                  <a:pt x="158" y="11"/>
                </a:lnTo>
                <a:lnTo>
                  <a:pt x="155" y="11"/>
                </a:lnTo>
                <a:lnTo>
                  <a:pt x="152" y="14"/>
                </a:lnTo>
                <a:lnTo>
                  <a:pt x="147" y="14"/>
                </a:lnTo>
                <a:lnTo>
                  <a:pt x="141" y="23"/>
                </a:lnTo>
                <a:lnTo>
                  <a:pt x="135" y="23"/>
                </a:lnTo>
                <a:close/>
              </a:path>
            </a:pathLst>
          </a:custGeom>
          <a:solidFill>
            <a:srgbClr val="FFCC00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40011" name="Freeform 99"/>
          <p:cNvSpPr>
            <a:spLocks/>
          </p:cNvSpPr>
          <p:nvPr/>
        </p:nvSpPr>
        <p:spPr bwMode="auto">
          <a:xfrm>
            <a:off x="7881938" y="2836863"/>
            <a:ext cx="484187" cy="312737"/>
          </a:xfrm>
          <a:custGeom>
            <a:avLst/>
            <a:gdLst>
              <a:gd name="T0" fmla="*/ 2147483647 w 282"/>
              <a:gd name="T1" fmla="*/ 2147483647 h 227"/>
              <a:gd name="T2" fmla="*/ 2147483647 w 282"/>
              <a:gd name="T3" fmla="*/ 2147483647 h 227"/>
              <a:gd name="T4" fmla="*/ 2147483647 w 282"/>
              <a:gd name="T5" fmla="*/ 2147483647 h 227"/>
              <a:gd name="T6" fmla="*/ 2147483647 w 282"/>
              <a:gd name="T7" fmla="*/ 2147483647 h 227"/>
              <a:gd name="T8" fmla="*/ 2147483647 w 282"/>
              <a:gd name="T9" fmla="*/ 2147483647 h 227"/>
              <a:gd name="T10" fmla="*/ 2147483647 w 282"/>
              <a:gd name="T11" fmla="*/ 2147483647 h 227"/>
              <a:gd name="T12" fmla="*/ 2147483647 w 282"/>
              <a:gd name="T13" fmla="*/ 2147483647 h 227"/>
              <a:gd name="T14" fmla="*/ 2147483647 w 282"/>
              <a:gd name="T15" fmla="*/ 2147483647 h 227"/>
              <a:gd name="T16" fmla="*/ 2147483647 w 282"/>
              <a:gd name="T17" fmla="*/ 2147483647 h 227"/>
              <a:gd name="T18" fmla="*/ 2147483647 w 282"/>
              <a:gd name="T19" fmla="*/ 2147483647 h 227"/>
              <a:gd name="T20" fmla="*/ 2147483647 w 282"/>
              <a:gd name="T21" fmla="*/ 2147483647 h 227"/>
              <a:gd name="T22" fmla="*/ 2147483647 w 282"/>
              <a:gd name="T23" fmla="*/ 2147483647 h 227"/>
              <a:gd name="T24" fmla="*/ 2147483647 w 282"/>
              <a:gd name="T25" fmla="*/ 2147483647 h 227"/>
              <a:gd name="T26" fmla="*/ 2147483647 w 282"/>
              <a:gd name="T27" fmla="*/ 2147483647 h 227"/>
              <a:gd name="T28" fmla="*/ 2147483647 w 282"/>
              <a:gd name="T29" fmla="*/ 2147483647 h 227"/>
              <a:gd name="T30" fmla="*/ 2147483647 w 282"/>
              <a:gd name="T31" fmla="*/ 2147483647 h 227"/>
              <a:gd name="T32" fmla="*/ 2147483647 w 282"/>
              <a:gd name="T33" fmla="*/ 2147483647 h 227"/>
              <a:gd name="T34" fmla="*/ 2147483647 w 282"/>
              <a:gd name="T35" fmla="*/ 2147483647 h 227"/>
              <a:gd name="T36" fmla="*/ 2147483647 w 282"/>
              <a:gd name="T37" fmla="*/ 2147483647 h 227"/>
              <a:gd name="T38" fmla="*/ 2147483647 w 282"/>
              <a:gd name="T39" fmla="*/ 2147483647 h 227"/>
              <a:gd name="T40" fmla="*/ 2147483647 w 282"/>
              <a:gd name="T41" fmla="*/ 2147483647 h 227"/>
              <a:gd name="T42" fmla="*/ 2147483647 w 282"/>
              <a:gd name="T43" fmla="*/ 2147483647 h 227"/>
              <a:gd name="T44" fmla="*/ 2147483647 w 282"/>
              <a:gd name="T45" fmla="*/ 2147483647 h 227"/>
              <a:gd name="T46" fmla="*/ 2147483647 w 282"/>
              <a:gd name="T47" fmla="*/ 2147483647 h 227"/>
              <a:gd name="T48" fmla="*/ 2147483647 w 282"/>
              <a:gd name="T49" fmla="*/ 2147483647 h 227"/>
              <a:gd name="T50" fmla="*/ 2147483647 w 282"/>
              <a:gd name="T51" fmla="*/ 2147483647 h 227"/>
              <a:gd name="T52" fmla="*/ 2147483647 w 282"/>
              <a:gd name="T53" fmla="*/ 2147483647 h 227"/>
              <a:gd name="T54" fmla="*/ 2147483647 w 282"/>
              <a:gd name="T55" fmla="*/ 2147483647 h 227"/>
              <a:gd name="T56" fmla="*/ 2147483647 w 282"/>
              <a:gd name="T57" fmla="*/ 2147483647 h 227"/>
              <a:gd name="T58" fmla="*/ 2147483647 w 282"/>
              <a:gd name="T59" fmla="*/ 2147483647 h 227"/>
              <a:gd name="T60" fmla="*/ 2147483647 w 282"/>
              <a:gd name="T61" fmla="*/ 2147483647 h 227"/>
              <a:gd name="T62" fmla="*/ 2147483647 w 282"/>
              <a:gd name="T63" fmla="*/ 2147483647 h 227"/>
              <a:gd name="T64" fmla="*/ 2147483647 w 282"/>
              <a:gd name="T65" fmla="*/ 2147483647 h 227"/>
              <a:gd name="T66" fmla="*/ 2147483647 w 282"/>
              <a:gd name="T67" fmla="*/ 2147483647 h 227"/>
              <a:gd name="T68" fmla="*/ 2147483647 w 282"/>
              <a:gd name="T69" fmla="*/ 0 h 227"/>
              <a:gd name="T70" fmla="*/ 2147483647 w 282"/>
              <a:gd name="T71" fmla="*/ 2147483647 h 227"/>
              <a:gd name="T72" fmla="*/ 2147483647 w 282"/>
              <a:gd name="T73" fmla="*/ 2147483647 h 227"/>
              <a:gd name="T74" fmla="*/ 2147483647 w 282"/>
              <a:gd name="T75" fmla="*/ 2147483647 h 227"/>
              <a:gd name="T76" fmla="*/ 2147483647 w 282"/>
              <a:gd name="T77" fmla="*/ 2147483647 h 227"/>
              <a:gd name="T78" fmla="*/ 2147483647 w 282"/>
              <a:gd name="T79" fmla="*/ 2147483647 h 227"/>
              <a:gd name="T80" fmla="*/ 2147483647 w 282"/>
              <a:gd name="T81" fmla="*/ 2147483647 h 227"/>
              <a:gd name="T82" fmla="*/ 2147483647 w 282"/>
              <a:gd name="T83" fmla="*/ 2147483647 h 227"/>
              <a:gd name="T84" fmla="*/ 0 w 282"/>
              <a:gd name="T85" fmla="*/ 2147483647 h 22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82"/>
              <a:gd name="T130" fmla="*/ 0 h 227"/>
              <a:gd name="T131" fmla="*/ 282 w 282"/>
              <a:gd name="T132" fmla="*/ 227 h 22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82" h="227">
                <a:moveTo>
                  <a:pt x="0" y="55"/>
                </a:moveTo>
                <a:lnTo>
                  <a:pt x="5" y="81"/>
                </a:lnTo>
                <a:lnTo>
                  <a:pt x="17" y="106"/>
                </a:lnTo>
                <a:lnTo>
                  <a:pt x="14" y="118"/>
                </a:lnTo>
                <a:lnTo>
                  <a:pt x="17" y="115"/>
                </a:lnTo>
                <a:lnTo>
                  <a:pt x="20" y="127"/>
                </a:lnTo>
                <a:lnTo>
                  <a:pt x="23" y="121"/>
                </a:lnTo>
                <a:lnTo>
                  <a:pt x="31" y="130"/>
                </a:lnTo>
                <a:lnTo>
                  <a:pt x="37" y="130"/>
                </a:lnTo>
                <a:lnTo>
                  <a:pt x="48" y="135"/>
                </a:lnTo>
                <a:lnTo>
                  <a:pt x="57" y="135"/>
                </a:lnTo>
                <a:lnTo>
                  <a:pt x="60" y="141"/>
                </a:lnTo>
                <a:lnTo>
                  <a:pt x="66" y="138"/>
                </a:lnTo>
                <a:lnTo>
                  <a:pt x="83" y="132"/>
                </a:lnTo>
                <a:lnTo>
                  <a:pt x="89" y="144"/>
                </a:lnTo>
                <a:lnTo>
                  <a:pt x="92" y="141"/>
                </a:lnTo>
                <a:lnTo>
                  <a:pt x="97" y="147"/>
                </a:lnTo>
                <a:lnTo>
                  <a:pt x="100" y="153"/>
                </a:lnTo>
                <a:lnTo>
                  <a:pt x="95" y="164"/>
                </a:lnTo>
                <a:lnTo>
                  <a:pt x="95" y="176"/>
                </a:lnTo>
                <a:lnTo>
                  <a:pt x="95" y="190"/>
                </a:lnTo>
                <a:lnTo>
                  <a:pt x="103" y="196"/>
                </a:lnTo>
                <a:lnTo>
                  <a:pt x="103" y="190"/>
                </a:lnTo>
                <a:lnTo>
                  <a:pt x="112" y="190"/>
                </a:lnTo>
                <a:lnTo>
                  <a:pt x="115" y="199"/>
                </a:lnTo>
                <a:lnTo>
                  <a:pt x="129" y="202"/>
                </a:lnTo>
                <a:lnTo>
                  <a:pt x="138" y="210"/>
                </a:lnTo>
                <a:lnTo>
                  <a:pt x="141" y="225"/>
                </a:lnTo>
                <a:lnTo>
                  <a:pt x="149" y="227"/>
                </a:lnTo>
                <a:lnTo>
                  <a:pt x="172" y="219"/>
                </a:lnTo>
                <a:lnTo>
                  <a:pt x="181" y="225"/>
                </a:lnTo>
                <a:lnTo>
                  <a:pt x="184" y="225"/>
                </a:lnTo>
                <a:lnTo>
                  <a:pt x="195" y="213"/>
                </a:lnTo>
                <a:lnTo>
                  <a:pt x="204" y="213"/>
                </a:lnTo>
                <a:lnTo>
                  <a:pt x="201" y="204"/>
                </a:lnTo>
                <a:lnTo>
                  <a:pt x="204" y="199"/>
                </a:lnTo>
                <a:lnTo>
                  <a:pt x="216" y="199"/>
                </a:lnTo>
                <a:lnTo>
                  <a:pt x="221" y="190"/>
                </a:lnTo>
                <a:lnTo>
                  <a:pt x="221" y="187"/>
                </a:lnTo>
                <a:lnTo>
                  <a:pt x="230" y="184"/>
                </a:lnTo>
                <a:lnTo>
                  <a:pt x="233" y="181"/>
                </a:lnTo>
                <a:lnTo>
                  <a:pt x="239" y="184"/>
                </a:lnTo>
                <a:lnTo>
                  <a:pt x="236" y="187"/>
                </a:lnTo>
                <a:lnTo>
                  <a:pt x="239" y="193"/>
                </a:lnTo>
                <a:lnTo>
                  <a:pt x="250" y="190"/>
                </a:lnTo>
                <a:lnTo>
                  <a:pt x="250" y="181"/>
                </a:lnTo>
                <a:lnTo>
                  <a:pt x="244" y="176"/>
                </a:lnTo>
                <a:lnTo>
                  <a:pt x="236" y="178"/>
                </a:lnTo>
                <a:lnTo>
                  <a:pt x="239" y="161"/>
                </a:lnTo>
                <a:lnTo>
                  <a:pt x="241" y="155"/>
                </a:lnTo>
                <a:lnTo>
                  <a:pt x="239" y="135"/>
                </a:lnTo>
                <a:lnTo>
                  <a:pt x="241" y="132"/>
                </a:lnTo>
                <a:lnTo>
                  <a:pt x="239" y="130"/>
                </a:lnTo>
                <a:lnTo>
                  <a:pt x="241" y="121"/>
                </a:lnTo>
                <a:lnTo>
                  <a:pt x="256" y="115"/>
                </a:lnTo>
                <a:lnTo>
                  <a:pt x="259" y="101"/>
                </a:lnTo>
                <a:lnTo>
                  <a:pt x="276" y="101"/>
                </a:lnTo>
                <a:lnTo>
                  <a:pt x="276" y="92"/>
                </a:lnTo>
                <a:lnTo>
                  <a:pt x="282" y="83"/>
                </a:lnTo>
                <a:lnTo>
                  <a:pt x="279" y="83"/>
                </a:lnTo>
                <a:lnTo>
                  <a:pt x="264" y="83"/>
                </a:lnTo>
                <a:lnTo>
                  <a:pt x="267" y="72"/>
                </a:lnTo>
                <a:lnTo>
                  <a:pt x="267" y="52"/>
                </a:lnTo>
                <a:lnTo>
                  <a:pt x="253" y="49"/>
                </a:lnTo>
                <a:lnTo>
                  <a:pt x="244" y="40"/>
                </a:lnTo>
                <a:lnTo>
                  <a:pt x="233" y="34"/>
                </a:lnTo>
                <a:lnTo>
                  <a:pt x="218" y="23"/>
                </a:lnTo>
                <a:lnTo>
                  <a:pt x="216" y="20"/>
                </a:lnTo>
                <a:lnTo>
                  <a:pt x="187" y="20"/>
                </a:lnTo>
                <a:lnTo>
                  <a:pt x="175" y="0"/>
                </a:lnTo>
                <a:lnTo>
                  <a:pt x="158" y="17"/>
                </a:lnTo>
                <a:lnTo>
                  <a:pt x="152" y="14"/>
                </a:lnTo>
                <a:lnTo>
                  <a:pt x="144" y="20"/>
                </a:lnTo>
                <a:lnTo>
                  <a:pt x="132" y="14"/>
                </a:lnTo>
                <a:lnTo>
                  <a:pt x="118" y="14"/>
                </a:lnTo>
                <a:lnTo>
                  <a:pt x="115" y="17"/>
                </a:lnTo>
                <a:lnTo>
                  <a:pt x="103" y="14"/>
                </a:lnTo>
                <a:lnTo>
                  <a:pt x="97" y="17"/>
                </a:lnTo>
                <a:lnTo>
                  <a:pt x="95" y="23"/>
                </a:lnTo>
                <a:lnTo>
                  <a:pt x="86" y="14"/>
                </a:lnTo>
                <a:lnTo>
                  <a:pt x="74" y="20"/>
                </a:lnTo>
                <a:lnTo>
                  <a:pt x="66" y="17"/>
                </a:lnTo>
                <a:lnTo>
                  <a:pt x="46" y="20"/>
                </a:lnTo>
                <a:lnTo>
                  <a:pt x="14" y="40"/>
                </a:lnTo>
                <a:lnTo>
                  <a:pt x="8" y="52"/>
                </a:lnTo>
                <a:lnTo>
                  <a:pt x="0" y="55"/>
                </a:lnTo>
                <a:close/>
              </a:path>
            </a:pathLst>
          </a:custGeom>
          <a:solidFill>
            <a:srgbClr val="FFCC00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40012" name="Freeform 100"/>
          <p:cNvSpPr>
            <a:spLocks/>
          </p:cNvSpPr>
          <p:nvPr/>
        </p:nvSpPr>
        <p:spPr bwMode="auto">
          <a:xfrm>
            <a:off x="7164388" y="3552825"/>
            <a:ext cx="623887" cy="307975"/>
          </a:xfrm>
          <a:custGeom>
            <a:avLst/>
            <a:gdLst>
              <a:gd name="T0" fmla="*/ 2147483647 w 363"/>
              <a:gd name="T1" fmla="*/ 2147483647 h 222"/>
              <a:gd name="T2" fmla="*/ 2147483647 w 363"/>
              <a:gd name="T3" fmla="*/ 2147483647 h 222"/>
              <a:gd name="T4" fmla="*/ 2147483647 w 363"/>
              <a:gd name="T5" fmla="*/ 2147483647 h 222"/>
              <a:gd name="T6" fmla="*/ 2147483647 w 363"/>
              <a:gd name="T7" fmla="*/ 2147483647 h 222"/>
              <a:gd name="T8" fmla="*/ 2147483647 w 363"/>
              <a:gd name="T9" fmla="*/ 2147483647 h 222"/>
              <a:gd name="T10" fmla="*/ 2147483647 w 363"/>
              <a:gd name="T11" fmla="*/ 2147483647 h 222"/>
              <a:gd name="T12" fmla="*/ 2147483647 w 363"/>
              <a:gd name="T13" fmla="*/ 2147483647 h 222"/>
              <a:gd name="T14" fmla="*/ 2147483647 w 363"/>
              <a:gd name="T15" fmla="*/ 2147483647 h 222"/>
              <a:gd name="T16" fmla="*/ 2147483647 w 363"/>
              <a:gd name="T17" fmla="*/ 2147483647 h 222"/>
              <a:gd name="T18" fmla="*/ 2147483647 w 363"/>
              <a:gd name="T19" fmla="*/ 2147483647 h 222"/>
              <a:gd name="T20" fmla="*/ 2147483647 w 363"/>
              <a:gd name="T21" fmla="*/ 2147483647 h 222"/>
              <a:gd name="T22" fmla="*/ 2147483647 w 363"/>
              <a:gd name="T23" fmla="*/ 2147483647 h 222"/>
              <a:gd name="T24" fmla="*/ 2147483647 w 363"/>
              <a:gd name="T25" fmla="*/ 2147483647 h 222"/>
              <a:gd name="T26" fmla="*/ 2147483647 w 363"/>
              <a:gd name="T27" fmla="*/ 2147483647 h 222"/>
              <a:gd name="T28" fmla="*/ 2147483647 w 363"/>
              <a:gd name="T29" fmla="*/ 2147483647 h 222"/>
              <a:gd name="T30" fmla="*/ 2147483647 w 363"/>
              <a:gd name="T31" fmla="*/ 2147483647 h 222"/>
              <a:gd name="T32" fmla="*/ 2147483647 w 363"/>
              <a:gd name="T33" fmla="*/ 2147483647 h 222"/>
              <a:gd name="T34" fmla="*/ 2147483647 w 363"/>
              <a:gd name="T35" fmla="*/ 2147483647 h 222"/>
              <a:gd name="T36" fmla="*/ 2147483647 w 363"/>
              <a:gd name="T37" fmla="*/ 2147483647 h 222"/>
              <a:gd name="T38" fmla="*/ 2147483647 w 363"/>
              <a:gd name="T39" fmla="*/ 2147483647 h 222"/>
              <a:gd name="T40" fmla="*/ 2147483647 w 363"/>
              <a:gd name="T41" fmla="*/ 2147483647 h 222"/>
              <a:gd name="T42" fmla="*/ 2147483647 w 363"/>
              <a:gd name="T43" fmla="*/ 2147483647 h 222"/>
              <a:gd name="T44" fmla="*/ 2147483647 w 363"/>
              <a:gd name="T45" fmla="*/ 2147483647 h 222"/>
              <a:gd name="T46" fmla="*/ 2147483647 w 363"/>
              <a:gd name="T47" fmla="*/ 2147483647 h 222"/>
              <a:gd name="T48" fmla="*/ 2147483647 w 363"/>
              <a:gd name="T49" fmla="*/ 2147483647 h 222"/>
              <a:gd name="T50" fmla="*/ 2147483647 w 363"/>
              <a:gd name="T51" fmla="*/ 2147483647 h 222"/>
              <a:gd name="T52" fmla="*/ 2147483647 w 363"/>
              <a:gd name="T53" fmla="*/ 2147483647 h 222"/>
              <a:gd name="T54" fmla="*/ 2147483647 w 363"/>
              <a:gd name="T55" fmla="*/ 2147483647 h 222"/>
              <a:gd name="T56" fmla="*/ 2147483647 w 363"/>
              <a:gd name="T57" fmla="*/ 2147483647 h 222"/>
              <a:gd name="T58" fmla="*/ 2147483647 w 363"/>
              <a:gd name="T59" fmla="*/ 2147483647 h 222"/>
              <a:gd name="T60" fmla="*/ 2147483647 w 363"/>
              <a:gd name="T61" fmla="*/ 2147483647 h 222"/>
              <a:gd name="T62" fmla="*/ 2147483647 w 363"/>
              <a:gd name="T63" fmla="*/ 2147483647 h 222"/>
              <a:gd name="T64" fmla="*/ 2147483647 w 363"/>
              <a:gd name="T65" fmla="*/ 2147483647 h 222"/>
              <a:gd name="T66" fmla="*/ 2147483647 w 363"/>
              <a:gd name="T67" fmla="*/ 2147483647 h 222"/>
              <a:gd name="T68" fmla="*/ 2147483647 w 363"/>
              <a:gd name="T69" fmla="*/ 2147483647 h 222"/>
              <a:gd name="T70" fmla="*/ 2147483647 w 363"/>
              <a:gd name="T71" fmla="*/ 2147483647 h 222"/>
              <a:gd name="T72" fmla="*/ 2147483647 w 363"/>
              <a:gd name="T73" fmla="*/ 2147483647 h 222"/>
              <a:gd name="T74" fmla="*/ 2147483647 w 363"/>
              <a:gd name="T75" fmla="*/ 2147483647 h 222"/>
              <a:gd name="T76" fmla="*/ 2147483647 w 363"/>
              <a:gd name="T77" fmla="*/ 2147483647 h 222"/>
              <a:gd name="T78" fmla="*/ 2147483647 w 363"/>
              <a:gd name="T79" fmla="*/ 2147483647 h 222"/>
              <a:gd name="T80" fmla="*/ 2147483647 w 363"/>
              <a:gd name="T81" fmla="*/ 2147483647 h 222"/>
              <a:gd name="T82" fmla="*/ 2147483647 w 363"/>
              <a:gd name="T83" fmla="*/ 2147483647 h 222"/>
              <a:gd name="T84" fmla="*/ 2147483647 w 363"/>
              <a:gd name="T85" fmla="*/ 2147483647 h 222"/>
              <a:gd name="T86" fmla="*/ 2147483647 w 363"/>
              <a:gd name="T87" fmla="*/ 2147483647 h 222"/>
              <a:gd name="T88" fmla="*/ 2147483647 w 363"/>
              <a:gd name="T89" fmla="*/ 2147483647 h 222"/>
              <a:gd name="T90" fmla="*/ 2147483647 w 363"/>
              <a:gd name="T91" fmla="*/ 2147483647 h 222"/>
              <a:gd name="T92" fmla="*/ 2147483647 w 363"/>
              <a:gd name="T93" fmla="*/ 2147483647 h 222"/>
              <a:gd name="T94" fmla="*/ 2147483647 w 363"/>
              <a:gd name="T95" fmla="*/ 2147483647 h 222"/>
              <a:gd name="T96" fmla="*/ 2147483647 w 363"/>
              <a:gd name="T97" fmla="*/ 2147483647 h 222"/>
              <a:gd name="T98" fmla="*/ 2147483647 w 363"/>
              <a:gd name="T99" fmla="*/ 2147483647 h 222"/>
              <a:gd name="T100" fmla="*/ 2147483647 w 363"/>
              <a:gd name="T101" fmla="*/ 2147483647 h 222"/>
              <a:gd name="T102" fmla="*/ 2147483647 w 363"/>
              <a:gd name="T103" fmla="*/ 2147483647 h 222"/>
              <a:gd name="T104" fmla="*/ 2147483647 w 363"/>
              <a:gd name="T105" fmla="*/ 2147483647 h 222"/>
              <a:gd name="T106" fmla="*/ 2147483647 w 363"/>
              <a:gd name="T107" fmla="*/ 2147483647 h 222"/>
              <a:gd name="T108" fmla="*/ 2147483647 w 363"/>
              <a:gd name="T109" fmla="*/ 2147483647 h 222"/>
              <a:gd name="T110" fmla="*/ 2147483647 w 363"/>
              <a:gd name="T111" fmla="*/ 2147483647 h 222"/>
              <a:gd name="T112" fmla="*/ 2147483647 w 363"/>
              <a:gd name="T113" fmla="*/ 2147483647 h 22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63"/>
              <a:gd name="T172" fmla="*/ 0 h 222"/>
              <a:gd name="T173" fmla="*/ 363 w 363"/>
              <a:gd name="T174" fmla="*/ 222 h 22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63" h="222">
                <a:moveTo>
                  <a:pt x="43" y="61"/>
                </a:moveTo>
                <a:lnTo>
                  <a:pt x="40" y="58"/>
                </a:lnTo>
                <a:lnTo>
                  <a:pt x="37" y="58"/>
                </a:lnTo>
                <a:lnTo>
                  <a:pt x="37" y="55"/>
                </a:lnTo>
                <a:lnTo>
                  <a:pt x="34" y="58"/>
                </a:lnTo>
                <a:lnTo>
                  <a:pt x="32" y="58"/>
                </a:lnTo>
                <a:lnTo>
                  <a:pt x="32" y="61"/>
                </a:lnTo>
                <a:lnTo>
                  <a:pt x="29" y="61"/>
                </a:lnTo>
                <a:lnTo>
                  <a:pt x="26" y="61"/>
                </a:lnTo>
                <a:lnTo>
                  <a:pt x="23" y="61"/>
                </a:lnTo>
                <a:lnTo>
                  <a:pt x="20" y="61"/>
                </a:lnTo>
                <a:lnTo>
                  <a:pt x="20" y="64"/>
                </a:lnTo>
                <a:lnTo>
                  <a:pt x="20" y="67"/>
                </a:lnTo>
                <a:lnTo>
                  <a:pt x="17" y="67"/>
                </a:lnTo>
                <a:lnTo>
                  <a:pt x="17" y="69"/>
                </a:lnTo>
                <a:lnTo>
                  <a:pt x="14" y="67"/>
                </a:lnTo>
                <a:lnTo>
                  <a:pt x="14" y="69"/>
                </a:lnTo>
                <a:lnTo>
                  <a:pt x="11" y="72"/>
                </a:lnTo>
                <a:lnTo>
                  <a:pt x="11" y="75"/>
                </a:lnTo>
                <a:lnTo>
                  <a:pt x="11" y="78"/>
                </a:lnTo>
                <a:lnTo>
                  <a:pt x="11" y="81"/>
                </a:lnTo>
                <a:lnTo>
                  <a:pt x="9" y="81"/>
                </a:lnTo>
                <a:lnTo>
                  <a:pt x="9" y="78"/>
                </a:lnTo>
                <a:lnTo>
                  <a:pt x="9" y="75"/>
                </a:lnTo>
                <a:lnTo>
                  <a:pt x="6" y="75"/>
                </a:lnTo>
                <a:lnTo>
                  <a:pt x="6" y="72"/>
                </a:lnTo>
                <a:lnTo>
                  <a:pt x="3" y="72"/>
                </a:lnTo>
                <a:lnTo>
                  <a:pt x="3" y="69"/>
                </a:lnTo>
                <a:lnTo>
                  <a:pt x="3" y="67"/>
                </a:lnTo>
                <a:lnTo>
                  <a:pt x="3" y="69"/>
                </a:lnTo>
                <a:lnTo>
                  <a:pt x="0" y="69"/>
                </a:lnTo>
                <a:lnTo>
                  <a:pt x="0" y="72"/>
                </a:lnTo>
                <a:lnTo>
                  <a:pt x="0" y="75"/>
                </a:lnTo>
                <a:lnTo>
                  <a:pt x="3" y="75"/>
                </a:lnTo>
                <a:lnTo>
                  <a:pt x="3" y="78"/>
                </a:lnTo>
                <a:lnTo>
                  <a:pt x="6" y="81"/>
                </a:lnTo>
                <a:lnTo>
                  <a:pt x="3" y="84"/>
                </a:lnTo>
                <a:lnTo>
                  <a:pt x="6" y="87"/>
                </a:lnTo>
                <a:lnTo>
                  <a:pt x="9" y="87"/>
                </a:lnTo>
                <a:lnTo>
                  <a:pt x="9" y="90"/>
                </a:lnTo>
                <a:lnTo>
                  <a:pt x="11" y="92"/>
                </a:lnTo>
                <a:lnTo>
                  <a:pt x="14" y="95"/>
                </a:lnTo>
                <a:lnTo>
                  <a:pt x="20" y="98"/>
                </a:lnTo>
                <a:lnTo>
                  <a:pt x="20" y="101"/>
                </a:lnTo>
                <a:lnTo>
                  <a:pt x="23" y="104"/>
                </a:lnTo>
                <a:lnTo>
                  <a:pt x="23" y="107"/>
                </a:lnTo>
                <a:lnTo>
                  <a:pt x="20" y="110"/>
                </a:lnTo>
                <a:lnTo>
                  <a:pt x="17" y="110"/>
                </a:lnTo>
                <a:lnTo>
                  <a:pt x="17" y="115"/>
                </a:lnTo>
                <a:lnTo>
                  <a:pt x="14" y="118"/>
                </a:lnTo>
                <a:lnTo>
                  <a:pt x="17" y="121"/>
                </a:lnTo>
                <a:lnTo>
                  <a:pt x="20" y="124"/>
                </a:lnTo>
                <a:lnTo>
                  <a:pt x="23" y="130"/>
                </a:lnTo>
                <a:lnTo>
                  <a:pt x="26" y="136"/>
                </a:lnTo>
                <a:lnTo>
                  <a:pt x="26" y="139"/>
                </a:lnTo>
                <a:lnTo>
                  <a:pt x="29" y="139"/>
                </a:lnTo>
                <a:lnTo>
                  <a:pt x="29" y="141"/>
                </a:lnTo>
                <a:lnTo>
                  <a:pt x="29" y="147"/>
                </a:lnTo>
                <a:lnTo>
                  <a:pt x="34" y="150"/>
                </a:lnTo>
                <a:lnTo>
                  <a:pt x="34" y="153"/>
                </a:lnTo>
                <a:lnTo>
                  <a:pt x="40" y="156"/>
                </a:lnTo>
                <a:lnTo>
                  <a:pt x="40" y="153"/>
                </a:lnTo>
                <a:lnTo>
                  <a:pt x="46" y="156"/>
                </a:lnTo>
                <a:lnTo>
                  <a:pt x="49" y="159"/>
                </a:lnTo>
                <a:lnTo>
                  <a:pt x="49" y="162"/>
                </a:lnTo>
                <a:lnTo>
                  <a:pt x="55" y="167"/>
                </a:lnTo>
                <a:lnTo>
                  <a:pt x="58" y="170"/>
                </a:lnTo>
                <a:lnTo>
                  <a:pt x="58" y="173"/>
                </a:lnTo>
                <a:lnTo>
                  <a:pt x="60" y="173"/>
                </a:lnTo>
                <a:lnTo>
                  <a:pt x="63" y="173"/>
                </a:lnTo>
                <a:lnTo>
                  <a:pt x="66" y="176"/>
                </a:lnTo>
                <a:lnTo>
                  <a:pt x="69" y="182"/>
                </a:lnTo>
                <a:lnTo>
                  <a:pt x="69" y="185"/>
                </a:lnTo>
                <a:lnTo>
                  <a:pt x="69" y="187"/>
                </a:lnTo>
                <a:lnTo>
                  <a:pt x="75" y="190"/>
                </a:lnTo>
                <a:lnTo>
                  <a:pt x="78" y="187"/>
                </a:lnTo>
                <a:lnTo>
                  <a:pt x="81" y="190"/>
                </a:lnTo>
                <a:lnTo>
                  <a:pt x="83" y="193"/>
                </a:lnTo>
                <a:lnTo>
                  <a:pt x="89" y="193"/>
                </a:lnTo>
                <a:lnTo>
                  <a:pt x="89" y="199"/>
                </a:lnTo>
                <a:lnTo>
                  <a:pt x="92" y="199"/>
                </a:lnTo>
                <a:lnTo>
                  <a:pt x="92" y="202"/>
                </a:lnTo>
                <a:lnTo>
                  <a:pt x="95" y="205"/>
                </a:lnTo>
                <a:lnTo>
                  <a:pt x="98" y="208"/>
                </a:lnTo>
                <a:lnTo>
                  <a:pt x="101" y="208"/>
                </a:lnTo>
                <a:lnTo>
                  <a:pt x="101" y="211"/>
                </a:lnTo>
                <a:lnTo>
                  <a:pt x="104" y="211"/>
                </a:lnTo>
                <a:lnTo>
                  <a:pt x="104" y="213"/>
                </a:lnTo>
                <a:lnTo>
                  <a:pt x="106" y="213"/>
                </a:lnTo>
                <a:lnTo>
                  <a:pt x="104" y="213"/>
                </a:lnTo>
                <a:lnTo>
                  <a:pt x="104" y="216"/>
                </a:lnTo>
                <a:lnTo>
                  <a:pt x="106" y="216"/>
                </a:lnTo>
                <a:lnTo>
                  <a:pt x="106" y="219"/>
                </a:lnTo>
                <a:lnTo>
                  <a:pt x="109" y="219"/>
                </a:lnTo>
                <a:lnTo>
                  <a:pt x="112" y="219"/>
                </a:lnTo>
                <a:lnTo>
                  <a:pt x="115" y="219"/>
                </a:lnTo>
                <a:lnTo>
                  <a:pt x="115" y="222"/>
                </a:lnTo>
                <a:lnTo>
                  <a:pt x="118" y="219"/>
                </a:lnTo>
                <a:lnTo>
                  <a:pt x="121" y="222"/>
                </a:lnTo>
                <a:lnTo>
                  <a:pt x="124" y="222"/>
                </a:lnTo>
                <a:lnTo>
                  <a:pt x="124" y="219"/>
                </a:lnTo>
                <a:lnTo>
                  <a:pt x="127" y="219"/>
                </a:lnTo>
                <a:lnTo>
                  <a:pt x="127" y="216"/>
                </a:lnTo>
                <a:lnTo>
                  <a:pt x="130" y="216"/>
                </a:lnTo>
                <a:lnTo>
                  <a:pt x="127" y="213"/>
                </a:lnTo>
                <a:lnTo>
                  <a:pt x="130" y="213"/>
                </a:lnTo>
                <a:lnTo>
                  <a:pt x="130" y="216"/>
                </a:lnTo>
                <a:lnTo>
                  <a:pt x="132" y="216"/>
                </a:lnTo>
                <a:lnTo>
                  <a:pt x="132" y="219"/>
                </a:lnTo>
                <a:lnTo>
                  <a:pt x="135" y="219"/>
                </a:lnTo>
                <a:lnTo>
                  <a:pt x="135" y="216"/>
                </a:lnTo>
                <a:lnTo>
                  <a:pt x="138" y="216"/>
                </a:lnTo>
                <a:lnTo>
                  <a:pt x="138" y="219"/>
                </a:lnTo>
                <a:lnTo>
                  <a:pt x="138" y="216"/>
                </a:lnTo>
                <a:lnTo>
                  <a:pt x="141" y="219"/>
                </a:lnTo>
                <a:lnTo>
                  <a:pt x="144" y="222"/>
                </a:lnTo>
                <a:lnTo>
                  <a:pt x="147" y="222"/>
                </a:lnTo>
                <a:lnTo>
                  <a:pt x="150" y="222"/>
                </a:lnTo>
                <a:lnTo>
                  <a:pt x="178" y="202"/>
                </a:lnTo>
                <a:lnTo>
                  <a:pt x="184" y="185"/>
                </a:lnTo>
                <a:lnTo>
                  <a:pt x="184" y="187"/>
                </a:lnTo>
                <a:lnTo>
                  <a:pt x="190" y="190"/>
                </a:lnTo>
                <a:lnTo>
                  <a:pt x="193" y="190"/>
                </a:lnTo>
                <a:lnTo>
                  <a:pt x="196" y="193"/>
                </a:lnTo>
                <a:lnTo>
                  <a:pt x="199" y="193"/>
                </a:lnTo>
                <a:lnTo>
                  <a:pt x="199" y="190"/>
                </a:lnTo>
                <a:lnTo>
                  <a:pt x="202" y="190"/>
                </a:lnTo>
                <a:lnTo>
                  <a:pt x="204" y="190"/>
                </a:lnTo>
                <a:lnTo>
                  <a:pt x="204" y="193"/>
                </a:lnTo>
                <a:lnTo>
                  <a:pt x="207" y="193"/>
                </a:lnTo>
                <a:lnTo>
                  <a:pt x="207" y="196"/>
                </a:lnTo>
                <a:lnTo>
                  <a:pt x="210" y="196"/>
                </a:lnTo>
                <a:lnTo>
                  <a:pt x="210" y="199"/>
                </a:lnTo>
                <a:lnTo>
                  <a:pt x="213" y="199"/>
                </a:lnTo>
                <a:lnTo>
                  <a:pt x="216" y="202"/>
                </a:lnTo>
                <a:lnTo>
                  <a:pt x="219" y="202"/>
                </a:lnTo>
                <a:lnTo>
                  <a:pt x="222" y="202"/>
                </a:lnTo>
                <a:lnTo>
                  <a:pt x="225" y="202"/>
                </a:lnTo>
                <a:lnTo>
                  <a:pt x="227" y="202"/>
                </a:lnTo>
                <a:lnTo>
                  <a:pt x="230" y="202"/>
                </a:lnTo>
                <a:lnTo>
                  <a:pt x="233" y="202"/>
                </a:lnTo>
                <a:lnTo>
                  <a:pt x="236" y="202"/>
                </a:lnTo>
                <a:lnTo>
                  <a:pt x="236" y="199"/>
                </a:lnTo>
                <a:lnTo>
                  <a:pt x="236" y="196"/>
                </a:lnTo>
                <a:lnTo>
                  <a:pt x="239" y="196"/>
                </a:lnTo>
                <a:lnTo>
                  <a:pt x="242" y="196"/>
                </a:lnTo>
                <a:lnTo>
                  <a:pt x="242" y="193"/>
                </a:lnTo>
                <a:lnTo>
                  <a:pt x="242" y="196"/>
                </a:lnTo>
                <a:lnTo>
                  <a:pt x="245" y="196"/>
                </a:lnTo>
                <a:lnTo>
                  <a:pt x="248" y="196"/>
                </a:lnTo>
                <a:lnTo>
                  <a:pt x="250" y="199"/>
                </a:lnTo>
                <a:lnTo>
                  <a:pt x="250" y="202"/>
                </a:lnTo>
                <a:lnTo>
                  <a:pt x="253" y="202"/>
                </a:lnTo>
                <a:lnTo>
                  <a:pt x="256" y="202"/>
                </a:lnTo>
                <a:lnTo>
                  <a:pt x="256" y="205"/>
                </a:lnTo>
                <a:lnTo>
                  <a:pt x="256" y="202"/>
                </a:lnTo>
                <a:lnTo>
                  <a:pt x="259" y="202"/>
                </a:lnTo>
                <a:lnTo>
                  <a:pt x="262" y="202"/>
                </a:lnTo>
                <a:lnTo>
                  <a:pt x="262" y="205"/>
                </a:lnTo>
                <a:lnTo>
                  <a:pt x="265" y="205"/>
                </a:lnTo>
                <a:lnTo>
                  <a:pt x="262" y="208"/>
                </a:lnTo>
                <a:lnTo>
                  <a:pt x="265" y="208"/>
                </a:lnTo>
                <a:lnTo>
                  <a:pt x="262" y="211"/>
                </a:lnTo>
                <a:lnTo>
                  <a:pt x="265" y="211"/>
                </a:lnTo>
                <a:lnTo>
                  <a:pt x="271" y="196"/>
                </a:lnTo>
                <a:lnTo>
                  <a:pt x="276" y="187"/>
                </a:lnTo>
                <a:lnTo>
                  <a:pt x="288" y="190"/>
                </a:lnTo>
                <a:lnTo>
                  <a:pt x="294" y="187"/>
                </a:lnTo>
                <a:lnTo>
                  <a:pt x="297" y="190"/>
                </a:lnTo>
                <a:lnTo>
                  <a:pt x="305" y="187"/>
                </a:lnTo>
                <a:lnTo>
                  <a:pt x="311" y="182"/>
                </a:lnTo>
                <a:lnTo>
                  <a:pt x="314" y="182"/>
                </a:lnTo>
                <a:lnTo>
                  <a:pt x="317" y="173"/>
                </a:lnTo>
                <a:lnTo>
                  <a:pt x="320" y="170"/>
                </a:lnTo>
                <a:lnTo>
                  <a:pt x="325" y="170"/>
                </a:lnTo>
                <a:lnTo>
                  <a:pt x="331" y="147"/>
                </a:lnTo>
                <a:lnTo>
                  <a:pt x="340" y="141"/>
                </a:lnTo>
                <a:lnTo>
                  <a:pt x="340" y="136"/>
                </a:lnTo>
                <a:lnTo>
                  <a:pt x="348" y="127"/>
                </a:lnTo>
                <a:lnTo>
                  <a:pt x="357" y="127"/>
                </a:lnTo>
                <a:lnTo>
                  <a:pt x="363" y="124"/>
                </a:lnTo>
                <a:lnTo>
                  <a:pt x="360" y="110"/>
                </a:lnTo>
                <a:lnTo>
                  <a:pt x="351" y="107"/>
                </a:lnTo>
                <a:lnTo>
                  <a:pt x="346" y="98"/>
                </a:lnTo>
                <a:lnTo>
                  <a:pt x="346" y="90"/>
                </a:lnTo>
                <a:lnTo>
                  <a:pt x="334" y="90"/>
                </a:lnTo>
                <a:lnTo>
                  <a:pt x="331" y="92"/>
                </a:lnTo>
                <a:lnTo>
                  <a:pt x="317" y="81"/>
                </a:lnTo>
                <a:lnTo>
                  <a:pt x="317" y="84"/>
                </a:lnTo>
                <a:lnTo>
                  <a:pt x="311" y="87"/>
                </a:lnTo>
                <a:lnTo>
                  <a:pt x="302" y="84"/>
                </a:lnTo>
                <a:lnTo>
                  <a:pt x="299" y="75"/>
                </a:lnTo>
                <a:lnTo>
                  <a:pt x="294" y="75"/>
                </a:lnTo>
                <a:lnTo>
                  <a:pt x="291" y="72"/>
                </a:lnTo>
                <a:lnTo>
                  <a:pt x="299" y="67"/>
                </a:lnTo>
                <a:lnTo>
                  <a:pt x="297" y="58"/>
                </a:lnTo>
                <a:lnTo>
                  <a:pt x="294" y="61"/>
                </a:lnTo>
                <a:lnTo>
                  <a:pt x="282" y="64"/>
                </a:lnTo>
                <a:lnTo>
                  <a:pt x="271" y="52"/>
                </a:lnTo>
                <a:lnTo>
                  <a:pt x="253" y="49"/>
                </a:lnTo>
                <a:lnTo>
                  <a:pt x="250" y="52"/>
                </a:lnTo>
                <a:lnTo>
                  <a:pt x="262" y="67"/>
                </a:lnTo>
                <a:lnTo>
                  <a:pt x="250" y="69"/>
                </a:lnTo>
                <a:lnTo>
                  <a:pt x="250" y="72"/>
                </a:lnTo>
                <a:lnTo>
                  <a:pt x="245" y="81"/>
                </a:lnTo>
                <a:lnTo>
                  <a:pt x="239" y="78"/>
                </a:lnTo>
                <a:lnTo>
                  <a:pt x="236" y="69"/>
                </a:lnTo>
                <a:lnTo>
                  <a:pt x="225" y="58"/>
                </a:lnTo>
                <a:lnTo>
                  <a:pt x="222" y="58"/>
                </a:lnTo>
                <a:lnTo>
                  <a:pt x="216" y="52"/>
                </a:lnTo>
                <a:lnTo>
                  <a:pt x="227" y="43"/>
                </a:lnTo>
                <a:lnTo>
                  <a:pt x="227" y="38"/>
                </a:lnTo>
                <a:lnTo>
                  <a:pt x="222" y="32"/>
                </a:lnTo>
                <a:lnTo>
                  <a:pt x="216" y="32"/>
                </a:lnTo>
                <a:lnTo>
                  <a:pt x="213" y="35"/>
                </a:lnTo>
                <a:lnTo>
                  <a:pt x="210" y="32"/>
                </a:lnTo>
                <a:lnTo>
                  <a:pt x="204" y="38"/>
                </a:lnTo>
                <a:lnTo>
                  <a:pt x="204" y="29"/>
                </a:lnTo>
                <a:lnTo>
                  <a:pt x="199" y="32"/>
                </a:lnTo>
                <a:lnTo>
                  <a:pt x="193" y="26"/>
                </a:lnTo>
                <a:lnTo>
                  <a:pt x="187" y="26"/>
                </a:lnTo>
                <a:lnTo>
                  <a:pt x="173" y="20"/>
                </a:lnTo>
                <a:lnTo>
                  <a:pt x="170" y="23"/>
                </a:lnTo>
                <a:lnTo>
                  <a:pt x="170" y="18"/>
                </a:lnTo>
                <a:lnTo>
                  <a:pt x="164" y="6"/>
                </a:lnTo>
                <a:lnTo>
                  <a:pt x="153" y="3"/>
                </a:lnTo>
                <a:lnTo>
                  <a:pt x="150" y="6"/>
                </a:lnTo>
                <a:lnTo>
                  <a:pt x="153" y="9"/>
                </a:lnTo>
                <a:lnTo>
                  <a:pt x="153" y="18"/>
                </a:lnTo>
                <a:lnTo>
                  <a:pt x="141" y="18"/>
                </a:lnTo>
                <a:lnTo>
                  <a:pt x="141" y="20"/>
                </a:lnTo>
                <a:lnTo>
                  <a:pt x="138" y="23"/>
                </a:lnTo>
                <a:lnTo>
                  <a:pt x="138" y="26"/>
                </a:lnTo>
                <a:lnTo>
                  <a:pt x="135" y="26"/>
                </a:lnTo>
                <a:lnTo>
                  <a:pt x="130" y="18"/>
                </a:lnTo>
                <a:lnTo>
                  <a:pt x="130" y="15"/>
                </a:lnTo>
                <a:lnTo>
                  <a:pt x="132" y="12"/>
                </a:lnTo>
                <a:lnTo>
                  <a:pt x="127" y="12"/>
                </a:lnTo>
                <a:lnTo>
                  <a:pt x="130" y="9"/>
                </a:lnTo>
                <a:lnTo>
                  <a:pt x="130" y="6"/>
                </a:lnTo>
                <a:lnTo>
                  <a:pt x="127" y="6"/>
                </a:lnTo>
                <a:lnTo>
                  <a:pt x="127" y="3"/>
                </a:lnTo>
                <a:lnTo>
                  <a:pt x="118" y="3"/>
                </a:lnTo>
                <a:lnTo>
                  <a:pt x="115" y="0"/>
                </a:lnTo>
                <a:lnTo>
                  <a:pt x="112" y="3"/>
                </a:lnTo>
                <a:lnTo>
                  <a:pt x="112" y="6"/>
                </a:lnTo>
                <a:lnTo>
                  <a:pt x="115" y="9"/>
                </a:lnTo>
                <a:lnTo>
                  <a:pt x="112" y="9"/>
                </a:lnTo>
                <a:lnTo>
                  <a:pt x="115" y="9"/>
                </a:lnTo>
                <a:lnTo>
                  <a:pt x="121" y="12"/>
                </a:lnTo>
                <a:lnTo>
                  <a:pt x="118" y="12"/>
                </a:lnTo>
                <a:lnTo>
                  <a:pt x="118" y="15"/>
                </a:lnTo>
                <a:lnTo>
                  <a:pt x="112" y="15"/>
                </a:lnTo>
                <a:lnTo>
                  <a:pt x="109" y="18"/>
                </a:lnTo>
                <a:lnTo>
                  <a:pt x="109" y="20"/>
                </a:lnTo>
                <a:lnTo>
                  <a:pt x="104" y="20"/>
                </a:lnTo>
                <a:lnTo>
                  <a:pt x="101" y="20"/>
                </a:lnTo>
                <a:lnTo>
                  <a:pt x="101" y="23"/>
                </a:lnTo>
                <a:lnTo>
                  <a:pt x="98" y="23"/>
                </a:lnTo>
                <a:lnTo>
                  <a:pt x="95" y="26"/>
                </a:lnTo>
                <a:lnTo>
                  <a:pt x="95" y="29"/>
                </a:lnTo>
                <a:lnTo>
                  <a:pt x="92" y="29"/>
                </a:lnTo>
                <a:lnTo>
                  <a:pt x="89" y="29"/>
                </a:lnTo>
                <a:lnTo>
                  <a:pt x="89" y="32"/>
                </a:lnTo>
                <a:lnTo>
                  <a:pt x="83" y="32"/>
                </a:lnTo>
                <a:lnTo>
                  <a:pt x="81" y="32"/>
                </a:lnTo>
                <a:lnTo>
                  <a:pt x="75" y="32"/>
                </a:lnTo>
                <a:lnTo>
                  <a:pt x="75" y="35"/>
                </a:lnTo>
                <a:lnTo>
                  <a:pt x="75" y="38"/>
                </a:lnTo>
                <a:lnTo>
                  <a:pt x="72" y="41"/>
                </a:lnTo>
                <a:lnTo>
                  <a:pt x="75" y="43"/>
                </a:lnTo>
                <a:lnTo>
                  <a:pt x="72" y="41"/>
                </a:lnTo>
                <a:lnTo>
                  <a:pt x="72" y="43"/>
                </a:lnTo>
                <a:lnTo>
                  <a:pt x="69" y="43"/>
                </a:lnTo>
                <a:lnTo>
                  <a:pt x="66" y="41"/>
                </a:lnTo>
                <a:lnTo>
                  <a:pt x="63" y="41"/>
                </a:lnTo>
                <a:lnTo>
                  <a:pt x="63" y="43"/>
                </a:lnTo>
                <a:lnTo>
                  <a:pt x="60" y="43"/>
                </a:lnTo>
                <a:lnTo>
                  <a:pt x="58" y="49"/>
                </a:lnTo>
                <a:lnTo>
                  <a:pt x="55" y="52"/>
                </a:lnTo>
                <a:lnTo>
                  <a:pt x="52" y="49"/>
                </a:lnTo>
                <a:lnTo>
                  <a:pt x="52" y="52"/>
                </a:lnTo>
                <a:lnTo>
                  <a:pt x="49" y="49"/>
                </a:lnTo>
                <a:lnTo>
                  <a:pt x="49" y="52"/>
                </a:lnTo>
                <a:lnTo>
                  <a:pt x="46" y="58"/>
                </a:lnTo>
                <a:lnTo>
                  <a:pt x="43" y="61"/>
                </a:lnTo>
                <a:close/>
              </a:path>
            </a:pathLst>
          </a:custGeom>
          <a:solidFill>
            <a:srgbClr val="FFCC00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40013" name="Freeform 101"/>
          <p:cNvSpPr>
            <a:spLocks/>
          </p:cNvSpPr>
          <p:nvPr/>
        </p:nvSpPr>
        <p:spPr bwMode="auto">
          <a:xfrm>
            <a:off x="7332663" y="3079750"/>
            <a:ext cx="920750" cy="676275"/>
          </a:xfrm>
          <a:custGeom>
            <a:avLst/>
            <a:gdLst>
              <a:gd name="T0" fmla="*/ 2147483647 w 536"/>
              <a:gd name="T1" fmla="*/ 2147483647 h 489"/>
              <a:gd name="T2" fmla="*/ 2147483647 w 536"/>
              <a:gd name="T3" fmla="*/ 2147483647 h 489"/>
              <a:gd name="T4" fmla="*/ 2147483647 w 536"/>
              <a:gd name="T5" fmla="*/ 2147483647 h 489"/>
              <a:gd name="T6" fmla="*/ 2147483647 w 536"/>
              <a:gd name="T7" fmla="*/ 2147483647 h 489"/>
              <a:gd name="T8" fmla="*/ 2147483647 w 536"/>
              <a:gd name="T9" fmla="*/ 2147483647 h 489"/>
              <a:gd name="T10" fmla="*/ 2147483647 w 536"/>
              <a:gd name="T11" fmla="*/ 2147483647 h 489"/>
              <a:gd name="T12" fmla="*/ 2147483647 w 536"/>
              <a:gd name="T13" fmla="*/ 2147483647 h 489"/>
              <a:gd name="T14" fmla="*/ 2147483647 w 536"/>
              <a:gd name="T15" fmla="*/ 2147483647 h 489"/>
              <a:gd name="T16" fmla="*/ 2147483647 w 536"/>
              <a:gd name="T17" fmla="*/ 2147483647 h 489"/>
              <a:gd name="T18" fmla="*/ 2147483647 w 536"/>
              <a:gd name="T19" fmla="*/ 2147483647 h 489"/>
              <a:gd name="T20" fmla="*/ 2147483647 w 536"/>
              <a:gd name="T21" fmla="*/ 2147483647 h 489"/>
              <a:gd name="T22" fmla="*/ 2147483647 w 536"/>
              <a:gd name="T23" fmla="*/ 2147483647 h 489"/>
              <a:gd name="T24" fmla="*/ 2147483647 w 536"/>
              <a:gd name="T25" fmla="*/ 2147483647 h 489"/>
              <a:gd name="T26" fmla="*/ 2147483647 w 536"/>
              <a:gd name="T27" fmla="*/ 2147483647 h 489"/>
              <a:gd name="T28" fmla="*/ 2147483647 w 536"/>
              <a:gd name="T29" fmla="*/ 2147483647 h 489"/>
              <a:gd name="T30" fmla="*/ 2147483647 w 536"/>
              <a:gd name="T31" fmla="*/ 2147483647 h 489"/>
              <a:gd name="T32" fmla="*/ 2147483647 w 536"/>
              <a:gd name="T33" fmla="*/ 2147483647 h 489"/>
              <a:gd name="T34" fmla="*/ 2147483647 w 536"/>
              <a:gd name="T35" fmla="*/ 2147483647 h 489"/>
              <a:gd name="T36" fmla="*/ 2147483647 w 536"/>
              <a:gd name="T37" fmla="*/ 2147483647 h 489"/>
              <a:gd name="T38" fmla="*/ 2147483647 w 536"/>
              <a:gd name="T39" fmla="*/ 2147483647 h 489"/>
              <a:gd name="T40" fmla="*/ 2147483647 w 536"/>
              <a:gd name="T41" fmla="*/ 2147483647 h 489"/>
              <a:gd name="T42" fmla="*/ 2147483647 w 536"/>
              <a:gd name="T43" fmla="*/ 2147483647 h 489"/>
              <a:gd name="T44" fmla="*/ 2147483647 w 536"/>
              <a:gd name="T45" fmla="*/ 2147483647 h 489"/>
              <a:gd name="T46" fmla="*/ 2147483647 w 536"/>
              <a:gd name="T47" fmla="*/ 2147483647 h 489"/>
              <a:gd name="T48" fmla="*/ 2147483647 w 536"/>
              <a:gd name="T49" fmla="*/ 2147483647 h 489"/>
              <a:gd name="T50" fmla="*/ 2147483647 w 536"/>
              <a:gd name="T51" fmla="*/ 2147483647 h 489"/>
              <a:gd name="T52" fmla="*/ 2147483647 w 536"/>
              <a:gd name="T53" fmla="*/ 2147483647 h 489"/>
              <a:gd name="T54" fmla="*/ 2147483647 w 536"/>
              <a:gd name="T55" fmla="*/ 2147483647 h 489"/>
              <a:gd name="T56" fmla="*/ 2147483647 w 536"/>
              <a:gd name="T57" fmla="*/ 2147483647 h 489"/>
              <a:gd name="T58" fmla="*/ 2147483647 w 536"/>
              <a:gd name="T59" fmla="*/ 2147483647 h 489"/>
              <a:gd name="T60" fmla="*/ 2147483647 w 536"/>
              <a:gd name="T61" fmla="*/ 2147483647 h 489"/>
              <a:gd name="T62" fmla="*/ 2147483647 w 536"/>
              <a:gd name="T63" fmla="*/ 2147483647 h 489"/>
              <a:gd name="T64" fmla="*/ 2147483647 w 536"/>
              <a:gd name="T65" fmla="*/ 2147483647 h 489"/>
              <a:gd name="T66" fmla="*/ 2147483647 w 536"/>
              <a:gd name="T67" fmla="*/ 2147483647 h 489"/>
              <a:gd name="T68" fmla="*/ 2147483647 w 536"/>
              <a:gd name="T69" fmla="*/ 2147483647 h 489"/>
              <a:gd name="T70" fmla="*/ 2147483647 w 536"/>
              <a:gd name="T71" fmla="*/ 2147483647 h 489"/>
              <a:gd name="T72" fmla="*/ 2147483647 w 536"/>
              <a:gd name="T73" fmla="*/ 2147483647 h 489"/>
              <a:gd name="T74" fmla="*/ 2147483647 w 536"/>
              <a:gd name="T75" fmla="*/ 2147483647 h 489"/>
              <a:gd name="T76" fmla="*/ 2147483647 w 536"/>
              <a:gd name="T77" fmla="*/ 2147483647 h 489"/>
              <a:gd name="T78" fmla="*/ 2147483647 w 536"/>
              <a:gd name="T79" fmla="*/ 2147483647 h 489"/>
              <a:gd name="T80" fmla="*/ 2147483647 w 536"/>
              <a:gd name="T81" fmla="*/ 2147483647 h 489"/>
              <a:gd name="T82" fmla="*/ 2147483647 w 536"/>
              <a:gd name="T83" fmla="*/ 2147483647 h 489"/>
              <a:gd name="T84" fmla="*/ 2147483647 w 536"/>
              <a:gd name="T85" fmla="*/ 2147483647 h 489"/>
              <a:gd name="T86" fmla="*/ 2147483647 w 536"/>
              <a:gd name="T87" fmla="*/ 2147483647 h 489"/>
              <a:gd name="T88" fmla="*/ 2147483647 w 536"/>
              <a:gd name="T89" fmla="*/ 2147483647 h 489"/>
              <a:gd name="T90" fmla="*/ 2147483647 w 536"/>
              <a:gd name="T91" fmla="*/ 2147483647 h 489"/>
              <a:gd name="T92" fmla="*/ 2147483647 w 536"/>
              <a:gd name="T93" fmla="*/ 2147483647 h 489"/>
              <a:gd name="T94" fmla="*/ 2147483647 w 536"/>
              <a:gd name="T95" fmla="*/ 2147483647 h 489"/>
              <a:gd name="T96" fmla="*/ 2147483647 w 536"/>
              <a:gd name="T97" fmla="*/ 2147483647 h 489"/>
              <a:gd name="T98" fmla="*/ 2147483647 w 536"/>
              <a:gd name="T99" fmla="*/ 2147483647 h 489"/>
              <a:gd name="T100" fmla="*/ 2147483647 w 536"/>
              <a:gd name="T101" fmla="*/ 2147483647 h 48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36"/>
              <a:gd name="T154" fmla="*/ 0 h 489"/>
              <a:gd name="T155" fmla="*/ 536 w 536"/>
              <a:gd name="T156" fmla="*/ 489 h 489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36" h="489">
                <a:moveTo>
                  <a:pt x="20" y="198"/>
                </a:moveTo>
                <a:lnTo>
                  <a:pt x="20" y="201"/>
                </a:lnTo>
                <a:lnTo>
                  <a:pt x="26" y="201"/>
                </a:lnTo>
                <a:lnTo>
                  <a:pt x="26" y="207"/>
                </a:lnTo>
                <a:lnTo>
                  <a:pt x="29" y="207"/>
                </a:lnTo>
                <a:lnTo>
                  <a:pt x="26" y="210"/>
                </a:lnTo>
                <a:lnTo>
                  <a:pt x="26" y="213"/>
                </a:lnTo>
                <a:lnTo>
                  <a:pt x="29" y="213"/>
                </a:lnTo>
                <a:lnTo>
                  <a:pt x="29" y="216"/>
                </a:lnTo>
                <a:lnTo>
                  <a:pt x="23" y="224"/>
                </a:lnTo>
                <a:lnTo>
                  <a:pt x="26" y="224"/>
                </a:lnTo>
                <a:lnTo>
                  <a:pt x="26" y="230"/>
                </a:lnTo>
                <a:lnTo>
                  <a:pt x="26" y="233"/>
                </a:lnTo>
                <a:lnTo>
                  <a:pt x="26" y="236"/>
                </a:lnTo>
                <a:lnTo>
                  <a:pt x="29" y="236"/>
                </a:lnTo>
                <a:lnTo>
                  <a:pt x="32" y="236"/>
                </a:lnTo>
                <a:lnTo>
                  <a:pt x="34" y="236"/>
                </a:lnTo>
                <a:lnTo>
                  <a:pt x="34" y="239"/>
                </a:lnTo>
                <a:lnTo>
                  <a:pt x="34" y="241"/>
                </a:lnTo>
                <a:lnTo>
                  <a:pt x="32" y="241"/>
                </a:lnTo>
                <a:lnTo>
                  <a:pt x="34" y="244"/>
                </a:lnTo>
                <a:lnTo>
                  <a:pt x="32" y="247"/>
                </a:lnTo>
                <a:lnTo>
                  <a:pt x="34" y="250"/>
                </a:lnTo>
                <a:lnTo>
                  <a:pt x="37" y="250"/>
                </a:lnTo>
                <a:lnTo>
                  <a:pt x="37" y="253"/>
                </a:lnTo>
                <a:lnTo>
                  <a:pt x="34" y="259"/>
                </a:lnTo>
                <a:lnTo>
                  <a:pt x="34" y="262"/>
                </a:lnTo>
                <a:lnTo>
                  <a:pt x="34" y="265"/>
                </a:lnTo>
                <a:lnTo>
                  <a:pt x="29" y="273"/>
                </a:lnTo>
                <a:lnTo>
                  <a:pt x="29" y="276"/>
                </a:lnTo>
                <a:lnTo>
                  <a:pt x="32" y="276"/>
                </a:lnTo>
                <a:lnTo>
                  <a:pt x="32" y="282"/>
                </a:lnTo>
                <a:lnTo>
                  <a:pt x="34" y="285"/>
                </a:lnTo>
                <a:lnTo>
                  <a:pt x="37" y="290"/>
                </a:lnTo>
                <a:lnTo>
                  <a:pt x="37" y="293"/>
                </a:lnTo>
                <a:lnTo>
                  <a:pt x="37" y="296"/>
                </a:lnTo>
                <a:lnTo>
                  <a:pt x="34" y="299"/>
                </a:lnTo>
                <a:lnTo>
                  <a:pt x="37" y="299"/>
                </a:lnTo>
                <a:lnTo>
                  <a:pt x="37" y="302"/>
                </a:lnTo>
                <a:lnTo>
                  <a:pt x="37" y="299"/>
                </a:lnTo>
                <a:lnTo>
                  <a:pt x="43" y="302"/>
                </a:lnTo>
                <a:lnTo>
                  <a:pt x="49" y="305"/>
                </a:lnTo>
                <a:lnTo>
                  <a:pt x="49" y="311"/>
                </a:lnTo>
                <a:lnTo>
                  <a:pt x="49" y="313"/>
                </a:lnTo>
                <a:lnTo>
                  <a:pt x="52" y="313"/>
                </a:lnTo>
                <a:lnTo>
                  <a:pt x="49" y="313"/>
                </a:lnTo>
                <a:lnTo>
                  <a:pt x="49" y="316"/>
                </a:lnTo>
                <a:lnTo>
                  <a:pt x="55" y="322"/>
                </a:lnTo>
                <a:lnTo>
                  <a:pt x="55" y="325"/>
                </a:lnTo>
                <a:lnTo>
                  <a:pt x="52" y="334"/>
                </a:lnTo>
                <a:lnTo>
                  <a:pt x="52" y="339"/>
                </a:lnTo>
                <a:lnTo>
                  <a:pt x="49" y="342"/>
                </a:lnTo>
                <a:lnTo>
                  <a:pt x="49" y="348"/>
                </a:lnTo>
                <a:lnTo>
                  <a:pt x="46" y="357"/>
                </a:lnTo>
                <a:lnTo>
                  <a:pt x="43" y="360"/>
                </a:lnTo>
                <a:lnTo>
                  <a:pt x="55" y="360"/>
                </a:lnTo>
                <a:lnTo>
                  <a:pt x="55" y="351"/>
                </a:lnTo>
                <a:lnTo>
                  <a:pt x="52" y="348"/>
                </a:lnTo>
                <a:lnTo>
                  <a:pt x="55" y="345"/>
                </a:lnTo>
                <a:lnTo>
                  <a:pt x="66" y="348"/>
                </a:lnTo>
                <a:lnTo>
                  <a:pt x="72" y="360"/>
                </a:lnTo>
                <a:lnTo>
                  <a:pt x="72" y="365"/>
                </a:lnTo>
                <a:lnTo>
                  <a:pt x="75" y="362"/>
                </a:lnTo>
                <a:lnTo>
                  <a:pt x="89" y="368"/>
                </a:lnTo>
                <a:lnTo>
                  <a:pt x="95" y="368"/>
                </a:lnTo>
                <a:lnTo>
                  <a:pt x="101" y="374"/>
                </a:lnTo>
                <a:lnTo>
                  <a:pt x="106" y="371"/>
                </a:lnTo>
                <a:lnTo>
                  <a:pt x="106" y="380"/>
                </a:lnTo>
                <a:lnTo>
                  <a:pt x="112" y="374"/>
                </a:lnTo>
                <a:lnTo>
                  <a:pt x="115" y="377"/>
                </a:lnTo>
                <a:lnTo>
                  <a:pt x="118" y="374"/>
                </a:lnTo>
                <a:lnTo>
                  <a:pt x="124" y="374"/>
                </a:lnTo>
                <a:lnTo>
                  <a:pt x="129" y="380"/>
                </a:lnTo>
                <a:lnTo>
                  <a:pt x="129" y="385"/>
                </a:lnTo>
                <a:lnTo>
                  <a:pt x="118" y="394"/>
                </a:lnTo>
                <a:lnTo>
                  <a:pt x="124" y="400"/>
                </a:lnTo>
                <a:lnTo>
                  <a:pt x="127" y="400"/>
                </a:lnTo>
                <a:lnTo>
                  <a:pt x="138" y="411"/>
                </a:lnTo>
                <a:lnTo>
                  <a:pt x="141" y="420"/>
                </a:lnTo>
                <a:lnTo>
                  <a:pt x="147" y="423"/>
                </a:lnTo>
                <a:lnTo>
                  <a:pt x="152" y="414"/>
                </a:lnTo>
                <a:lnTo>
                  <a:pt x="152" y="411"/>
                </a:lnTo>
                <a:lnTo>
                  <a:pt x="164" y="409"/>
                </a:lnTo>
                <a:lnTo>
                  <a:pt x="152" y="394"/>
                </a:lnTo>
                <a:lnTo>
                  <a:pt x="155" y="391"/>
                </a:lnTo>
                <a:lnTo>
                  <a:pt x="173" y="394"/>
                </a:lnTo>
                <a:lnTo>
                  <a:pt x="184" y="406"/>
                </a:lnTo>
                <a:lnTo>
                  <a:pt x="196" y="403"/>
                </a:lnTo>
                <a:lnTo>
                  <a:pt x="199" y="400"/>
                </a:lnTo>
                <a:lnTo>
                  <a:pt x="201" y="409"/>
                </a:lnTo>
                <a:lnTo>
                  <a:pt x="193" y="414"/>
                </a:lnTo>
                <a:lnTo>
                  <a:pt x="196" y="417"/>
                </a:lnTo>
                <a:lnTo>
                  <a:pt x="201" y="417"/>
                </a:lnTo>
                <a:lnTo>
                  <a:pt x="204" y="426"/>
                </a:lnTo>
                <a:lnTo>
                  <a:pt x="213" y="429"/>
                </a:lnTo>
                <a:lnTo>
                  <a:pt x="219" y="426"/>
                </a:lnTo>
                <a:lnTo>
                  <a:pt x="219" y="423"/>
                </a:lnTo>
                <a:lnTo>
                  <a:pt x="233" y="434"/>
                </a:lnTo>
                <a:lnTo>
                  <a:pt x="236" y="432"/>
                </a:lnTo>
                <a:lnTo>
                  <a:pt x="248" y="432"/>
                </a:lnTo>
                <a:lnTo>
                  <a:pt x="248" y="440"/>
                </a:lnTo>
                <a:lnTo>
                  <a:pt x="253" y="449"/>
                </a:lnTo>
                <a:lnTo>
                  <a:pt x="262" y="452"/>
                </a:lnTo>
                <a:lnTo>
                  <a:pt x="265" y="466"/>
                </a:lnTo>
                <a:lnTo>
                  <a:pt x="271" y="466"/>
                </a:lnTo>
                <a:lnTo>
                  <a:pt x="273" y="475"/>
                </a:lnTo>
                <a:lnTo>
                  <a:pt x="282" y="475"/>
                </a:lnTo>
                <a:lnTo>
                  <a:pt x="288" y="463"/>
                </a:lnTo>
                <a:lnTo>
                  <a:pt x="294" y="463"/>
                </a:lnTo>
                <a:lnTo>
                  <a:pt x="296" y="455"/>
                </a:lnTo>
                <a:lnTo>
                  <a:pt x="299" y="457"/>
                </a:lnTo>
                <a:lnTo>
                  <a:pt x="305" y="469"/>
                </a:lnTo>
                <a:lnTo>
                  <a:pt x="308" y="469"/>
                </a:lnTo>
                <a:lnTo>
                  <a:pt x="308" y="472"/>
                </a:lnTo>
                <a:lnTo>
                  <a:pt x="317" y="472"/>
                </a:lnTo>
                <a:lnTo>
                  <a:pt x="320" y="483"/>
                </a:lnTo>
                <a:lnTo>
                  <a:pt x="320" y="489"/>
                </a:lnTo>
                <a:lnTo>
                  <a:pt x="325" y="486"/>
                </a:lnTo>
                <a:lnTo>
                  <a:pt x="334" y="489"/>
                </a:lnTo>
                <a:lnTo>
                  <a:pt x="337" y="478"/>
                </a:lnTo>
                <a:lnTo>
                  <a:pt x="345" y="475"/>
                </a:lnTo>
                <a:lnTo>
                  <a:pt x="345" y="469"/>
                </a:lnTo>
                <a:lnTo>
                  <a:pt x="348" y="469"/>
                </a:lnTo>
                <a:lnTo>
                  <a:pt x="351" y="466"/>
                </a:lnTo>
                <a:lnTo>
                  <a:pt x="360" y="469"/>
                </a:lnTo>
                <a:lnTo>
                  <a:pt x="366" y="466"/>
                </a:lnTo>
                <a:lnTo>
                  <a:pt x="377" y="475"/>
                </a:lnTo>
                <a:lnTo>
                  <a:pt x="386" y="469"/>
                </a:lnTo>
                <a:lnTo>
                  <a:pt x="386" y="463"/>
                </a:lnTo>
                <a:lnTo>
                  <a:pt x="392" y="463"/>
                </a:lnTo>
                <a:lnTo>
                  <a:pt x="397" y="457"/>
                </a:lnTo>
                <a:lnTo>
                  <a:pt x="403" y="460"/>
                </a:lnTo>
                <a:lnTo>
                  <a:pt x="415" y="457"/>
                </a:lnTo>
                <a:lnTo>
                  <a:pt x="423" y="463"/>
                </a:lnTo>
                <a:lnTo>
                  <a:pt x="426" y="460"/>
                </a:lnTo>
                <a:lnTo>
                  <a:pt x="435" y="466"/>
                </a:lnTo>
                <a:lnTo>
                  <a:pt x="440" y="475"/>
                </a:lnTo>
                <a:lnTo>
                  <a:pt x="469" y="483"/>
                </a:lnTo>
                <a:lnTo>
                  <a:pt x="487" y="489"/>
                </a:lnTo>
                <a:lnTo>
                  <a:pt x="487" y="481"/>
                </a:lnTo>
                <a:lnTo>
                  <a:pt x="475" y="475"/>
                </a:lnTo>
                <a:lnTo>
                  <a:pt x="478" y="463"/>
                </a:lnTo>
                <a:lnTo>
                  <a:pt x="469" y="443"/>
                </a:lnTo>
                <a:lnTo>
                  <a:pt x="469" y="440"/>
                </a:lnTo>
                <a:lnTo>
                  <a:pt x="489" y="400"/>
                </a:lnTo>
                <a:lnTo>
                  <a:pt x="507" y="374"/>
                </a:lnTo>
                <a:lnTo>
                  <a:pt x="515" y="360"/>
                </a:lnTo>
                <a:lnTo>
                  <a:pt x="530" y="357"/>
                </a:lnTo>
                <a:lnTo>
                  <a:pt x="530" y="348"/>
                </a:lnTo>
                <a:lnTo>
                  <a:pt x="536" y="342"/>
                </a:lnTo>
                <a:lnTo>
                  <a:pt x="533" y="337"/>
                </a:lnTo>
                <a:lnTo>
                  <a:pt x="524" y="322"/>
                </a:lnTo>
                <a:lnTo>
                  <a:pt x="524" y="319"/>
                </a:lnTo>
                <a:lnTo>
                  <a:pt x="533" y="316"/>
                </a:lnTo>
                <a:lnTo>
                  <a:pt x="518" y="305"/>
                </a:lnTo>
                <a:lnTo>
                  <a:pt x="515" y="293"/>
                </a:lnTo>
                <a:lnTo>
                  <a:pt x="501" y="279"/>
                </a:lnTo>
                <a:lnTo>
                  <a:pt x="501" y="270"/>
                </a:lnTo>
                <a:lnTo>
                  <a:pt x="495" y="262"/>
                </a:lnTo>
                <a:lnTo>
                  <a:pt x="489" y="250"/>
                </a:lnTo>
                <a:lnTo>
                  <a:pt x="489" y="241"/>
                </a:lnTo>
                <a:lnTo>
                  <a:pt x="492" y="236"/>
                </a:lnTo>
                <a:lnTo>
                  <a:pt x="489" y="213"/>
                </a:lnTo>
                <a:lnTo>
                  <a:pt x="481" y="204"/>
                </a:lnTo>
                <a:lnTo>
                  <a:pt x="466" y="204"/>
                </a:lnTo>
                <a:lnTo>
                  <a:pt x="464" y="198"/>
                </a:lnTo>
                <a:lnTo>
                  <a:pt x="472" y="175"/>
                </a:lnTo>
                <a:lnTo>
                  <a:pt x="481" y="167"/>
                </a:lnTo>
                <a:lnTo>
                  <a:pt x="489" y="164"/>
                </a:lnTo>
                <a:lnTo>
                  <a:pt x="498" y="155"/>
                </a:lnTo>
                <a:lnTo>
                  <a:pt x="498" y="149"/>
                </a:lnTo>
                <a:lnTo>
                  <a:pt x="495" y="129"/>
                </a:lnTo>
                <a:lnTo>
                  <a:pt x="489" y="123"/>
                </a:lnTo>
                <a:lnTo>
                  <a:pt x="489" y="115"/>
                </a:lnTo>
                <a:lnTo>
                  <a:pt x="484" y="109"/>
                </a:lnTo>
                <a:lnTo>
                  <a:pt x="469" y="72"/>
                </a:lnTo>
                <a:lnTo>
                  <a:pt x="461" y="49"/>
                </a:lnTo>
                <a:lnTo>
                  <a:pt x="458" y="34"/>
                </a:lnTo>
                <a:lnTo>
                  <a:pt x="449" y="26"/>
                </a:lnTo>
                <a:lnTo>
                  <a:pt x="435" y="23"/>
                </a:lnTo>
                <a:lnTo>
                  <a:pt x="432" y="14"/>
                </a:lnTo>
                <a:lnTo>
                  <a:pt x="423" y="14"/>
                </a:lnTo>
                <a:lnTo>
                  <a:pt x="423" y="20"/>
                </a:lnTo>
                <a:lnTo>
                  <a:pt x="363" y="28"/>
                </a:lnTo>
                <a:lnTo>
                  <a:pt x="302" y="28"/>
                </a:lnTo>
                <a:lnTo>
                  <a:pt x="276" y="28"/>
                </a:lnTo>
                <a:lnTo>
                  <a:pt x="262" y="40"/>
                </a:lnTo>
                <a:lnTo>
                  <a:pt x="256" y="49"/>
                </a:lnTo>
                <a:lnTo>
                  <a:pt x="256" y="43"/>
                </a:lnTo>
                <a:lnTo>
                  <a:pt x="250" y="46"/>
                </a:lnTo>
                <a:lnTo>
                  <a:pt x="248" y="40"/>
                </a:lnTo>
                <a:lnTo>
                  <a:pt x="256" y="37"/>
                </a:lnTo>
                <a:lnTo>
                  <a:pt x="268" y="28"/>
                </a:lnTo>
                <a:lnTo>
                  <a:pt x="256" y="34"/>
                </a:lnTo>
                <a:lnTo>
                  <a:pt x="236" y="40"/>
                </a:lnTo>
                <a:lnTo>
                  <a:pt x="224" y="37"/>
                </a:lnTo>
                <a:lnTo>
                  <a:pt x="216" y="34"/>
                </a:lnTo>
                <a:lnTo>
                  <a:pt x="213" y="17"/>
                </a:lnTo>
                <a:lnTo>
                  <a:pt x="204" y="8"/>
                </a:lnTo>
                <a:lnTo>
                  <a:pt x="207" y="2"/>
                </a:lnTo>
                <a:lnTo>
                  <a:pt x="213" y="5"/>
                </a:lnTo>
                <a:lnTo>
                  <a:pt x="201" y="0"/>
                </a:lnTo>
                <a:lnTo>
                  <a:pt x="170" y="5"/>
                </a:lnTo>
                <a:lnTo>
                  <a:pt x="150" y="11"/>
                </a:lnTo>
                <a:lnTo>
                  <a:pt x="135" y="26"/>
                </a:lnTo>
                <a:lnTo>
                  <a:pt x="115" y="31"/>
                </a:lnTo>
                <a:lnTo>
                  <a:pt x="98" y="54"/>
                </a:lnTo>
                <a:lnTo>
                  <a:pt x="101" y="54"/>
                </a:lnTo>
                <a:lnTo>
                  <a:pt x="101" y="57"/>
                </a:lnTo>
                <a:lnTo>
                  <a:pt x="95" y="57"/>
                </a:lnTo>
                <a:lnTo>
                  <a:pt x="98" y="54"/>
                </a:lnTo>
                <a:lnTo>
                  <a:pt x="63" y="66"/>
                </a:lnTo>
                <a:lnTo>
                  <a:pt x="32" y="80"/>
                </a:lnTo>
                <a:lnTo>
                  <a:pt x="14" y="89"/>
                </a:lnTo>
                <a:lnTo>
                  <a:pt x="6" y="89"/>
                </a:lnTo>
                <a:lnTo>
                  <a:pt x="3" y="92"/>
                </a:lnTo>
                <a:lnTo>
                  <a:pt x="6" y="95"/>
                </a:lnTo>
                <a:lnTo>
                  <a:pt x="3" y="95"/>
                </a:lnTo>
                <a:lnTo>
                  <a:pt x="0" y="100"/>
                </a:lnTo>
                <a:lnTo>
                  <a:pt x="11" y="100"/>
                </a:lnTo>
                <a:lnTo>
                  <a:pt x="14" y="98"/>
                </a:lnTo>
                <a:lnTo>
                  <a:pt x="14" y="92"/>
                </a:lnTo>
                <a:lnTo>
                  <a:pt x="26" y="95"/>
                </a:lnTo>
                <a:lnTo>
                  <a:pt x="26" y="103"/>
                </a:lnTo>
                <a:lnTo>
                  <a:pt x="20" y="109"/>
                </a:lnTo>
                <a:lnTo>
                  <a:pt x="26" y="112"/>
                </a:lnTo>
                <a:lnTo>
                  <a:pt x="23" y="118"/>
                </a:lnTo>
                <a:lnTo>
                  <a:pt x="8" y="109"/>
                </a:lnTo>
                <a:lnTo>
                  <a:pt x="8" y="115"/>
                </a:lnTo>
                <a:lnTo>
                  <a:pt x="11" y="118"/>
                </a:lnTo>
                <a:lnTo>
                  <a:pt x="11" y="121"/>
                </a:lnTo>
                <a:lnTo>
                  <a:pt x="11" y="123"/>
                </a:lnTo>
                <a:lnTo>
                  <a:pt x="11" y="126"/>
                </a:lnTo>
                <a:lnTo>
                  <a:pt x="11" y="129"/>
                </a:lnTo>
                <a:lnTo>
                  <a:pt x="14" y="132"/>
                </a:lnTo>
                <a:lnTo>
                  <a:pt x="14" y="135"/>
                </a:lnTo>
                <a:lnTo>
                  <a:pt x="14" y="141"/>
                </a:lnTo>
                <a:lnTo>
                  <a:pt x="17" y="141"/>
                </a:lnTo>
                <a:lnTo>
                  <a:pt x="17" y="146"/>
                </a:lnTo>
                <a:lnTo>
                  <a:pt x="17" y="149"/>
                </a:lnTo>
                <a:lnTo>
                  <a:pt x="17" y="152"/>
                </a:lnTo>
                <a:lnTo>
                  <a:pt x="14" y="152"/>
                </a:lnTo>
                <a:lnTo>
                  <a:pt x="14" y="155"/>
                </a:lnTo>
                <a:lnTo>
                  <a:pt x="14" y="158"/>
                </a:lnTo>
                <a:lnTo>
                  <a:pt x="14" y="167"/>
                </a:lnTo>
                <a:lnTo>
                  <a:pt x="11" y="167"/>
                </a:lnTo>
                <a:lnTo>
                  <a:pt x="11" y="170"/>
                </a:lnTo>
                <a:lnTo>
                  <a:pt x="8" y="172"/>
                </a:lnTo>
                <a:lnTo>
                  <a:pt x="6" y="172"/>
                </a:lnTo>
                <a:lnTo>
                  <a:pt x="3" y="175"/>
                </a:lnTo>
                <a:lnTo>
                  <a:pt x="3" y="178"/>
                </a:lnTo>
                <a:lnTo>
                  <a:pt x="3" y="181"/>
                </a:lnTo>
                <a:lnTo>
                  <a:pt x="3" y="184"/>
                </a:lnTo>
                <a:lnTo>
                  <a:pt x="3" y="187"/>
                </a:lnTo>
                <a:lnTo>
                  <a:pt x="6" y="187"/>
                </a:lnTo>
                <a:lnTo>
                  <a:pt x="11" y="190"/>
                </a:lnTo>
                <a:lnTo>
                  <a:pt x="14" y="193"/>
                </a:lnTo>
                <a:lnTo>
                  <a:pt x="17" y="198"/>
                </a:lnTo>
                <a:lnTo>
                  <a:pt x="20" y="198"/>
                </a:lnTo>
                <a:close/>
              </a:path>
            </a:pathLst>
          </a:custGeom>
          <a:solidFill>
            <a:srgbClr val="FFCC00"/>
          </a:solidFill>
          <a:ln w="127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pic>
        <p:nvPicPr>
          <p:cNvPr id="40014" name="Picture 102" descr="Logo_bann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188913"/>
            <a:ext cx="3390900" cy="9509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2"/>
          <p:cNvSpPr txBox="1">
            <a:spLocks noChangeArrowheads="1"/>
          </p:cNvSpPr>
          <p:nvPr/>
        </p:nvSpPr>
        <p:spPr bwMode="auto">
          <a:xfrm>
            <a:off x="2287736" y="1018059"/>
            <a:ext cx="5308600" cy="466725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200"/>
              <a:t>Overarching Guideline (CHMP/437/04).</a:t>
            </a:r>
          </a:p>
          <a:p>
            <a:pPr algn="ctr" eaLnBrk="0" hangingPunct="0"/>
            <a:r>
              <a:rPr lang="en-US" sz="1200"/>
              <a:t>“Guideline on Similar Biological Medicinal Products”</a:t>
            </a:r>
          </a:p>
        </p:txBody>
      </p:sp>
      <p:sp>
        <p:nvSpPr>
          <p:cNvPr id="51217" name="AutoShape 44"/>
          <p:cNvSpPr>
            <a:spLocks/>
          </p:cNvSpPr>
          <p:nvPr/>
        </p:nvSpPr>
        <p:spPr bwMode="auto">
          <a:xfrm>
            <a:off x="1834679" y="892473"/>
            <a:ext cx="73025" cy="762000"/>
          </a:xfrm>
          <a:prstGeom prst="leftBrace">
            <a:avLst>
              <a:gd name="adj1" fmla="val 869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1218" name="Text Box 45"/>
          <p:cNvSpPr txBox="1">
            <a:spLocks noChangeArrowheads="1"/>
          </p:cNvSpPr>
          <p:nvPr/>
        </p:nvSpPr>
        <p:spPr bwMode="auto">
          <a:xfrm>
            <a:off x="76200" y="1068686"/>
            <a:ext cx="16684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/>
              <a:t>Defines principles</a:t>
            </a:r>
            <a:endParaRPr lang="en-GB" sz="120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562074"/>
          </a:xfrm>
        </p:spPr>
        <p:txBody>
          <a:bodyPr/>
          <a:lstStyle/>
          <a:p>
            <a:r>
              <a:rPr lang="en-US" baseline="30000" dirty="0"/>
              <a:t>Directive 2001/83/E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1628800"/>
            <a:ext cx="4513560" cy="504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747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457200" y="980728"/>
            <a:ext cx="8153400" cy="265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60000"/>
              </a:spcBef>
              <a:tabLst>
                <a:tab pos="485775" algn="l"/>
              </a:tabLst>
            </a:pPr>
            <a:r>
              <a:rPr lang="en-GB" sz="2000" dirty="0" smtClean="0">
                <a:solidFill>
                  <a:srgbClr val="333399"/>
                </a:solidFill>
                <a:ea typeface="ＭＳ Ｐゴシック"/>
                <a:cs typeface="Arial" charset="0"/>
              </a:rPr>
              <a:t>A </a:t>
            </a:r>
            <a:r>
              <a:rPr lang="en-GB" sz="2000" dirty="0" err="1" smtClean="0">
                <a:solidFill>
                  <a:srgbClr val="333399"/>
                </a:solidFill>
                <a:ea typeface="ＭＳ Ｐゴシック"/>
                <a:cs typeface="Arial" charset="0"/>
              </a:rPr>
              <a:t>biosimilar</a:t>
            </a:r>
            <a:r>
              <a:rPr lang="en-GB" sz="2000" dirty="0" smtClean="0">
                <a:solidFill>
                  <a:srgbClr val="333399"/>
                </a:solidFill>
                <a:ea typeface="ＭＳ Ｐゴシック"/>
                <a:cs typeface="Arial" charset="0"/>
              </a:rPr>
              <a:t> is a biological medicinal product that contains a version of the active substance of an already authorised original biological medicinal product (reference medicinal product). A </a:t>
            </a:r>
            <a:r>
              <a:rPr lang="en-GB" sz="2000" dirty="0" err="1" smtClean="0">
                <a:solidFill>
                  <a:srgbClr val="333399"/>
                </a:solidFill>
                <a:ea typeface="ＭＳ Ｐゴシック"/>
                <a:cs typeface="Arial" charset="0"/>
              </a:rPr>
              <a:t>biosimilar</a:t>
            </a:r>
            <a:r>
              <a:rPr lang="en-GB" sz="2000" dirty="0" smtClean="0">
                <a:solidFill>
                  <a:srgbClr val="333399"/>
                </a:solidFill>
                <a:ea typeface="ＭＳ Ｐゴシック"/>
                <a:cs typeface="Arial" charset="0"/>
              </a:rPr>
              <a:t> demonstrates similarity to the reference medicinal product in terms of quality characteristics, biological activity, safety and efficacy based on a comprehensive comparability exercise.</a:t>
            </a:r>
            <a:endParaRPr lang="en-GB" sz="2000" dirty="0">
              <a:solidFill>
                <a:srgbClr val="333399"/>
              </a:solidFill>
              <a:ea typeface="ＭＳ Ｐゴシック"/>
              <a:cs typeface="Arial" charset="0"/>
            </a:endParaRP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2252973" y="260648"/>
            <a:ext cx="4688854" cy="65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s-ES_tradnl" sz="4000" dirty="0" smtClean="0">
                <a:ea typeface="ＭＳ Ｐゴシック"/>
                <a:cs typeface="Arial" charset="0"/>
              </a:rPr>
              <a:t>Biosimilar </a:t>
            </a:r>
            <a:r>
              <a:rPr lang="en-GB" sz="4000" dirty="0" smtClean="0">
                <a:ea typeface="ＭＳ Ｐゴシック"/>
                <a:cs typeface="Arial" charset="0"/>
              </a:rPr>
              <a:t>Definition</a:t>
            </a:r>
            <a:endParaRPr lang="en-GB" sz="4000" dirty="0">
              <a:ea typeface="ＭＳ Ｐゴシック"/>
              <a:cs typeface="Arial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79512" y="4293096"/>
            <a:ext cx="46085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>
                <a:solidFill>
                  <a:srgbClr val="FF0000"/>
                </a:solidFill>
              </a:rPr>
              <a:t>Standard generic approach not appropriate</a:t>
            </a:r>
          </a:p>
          <a:p>
            <a:pPr marL="285750" indent="-285750">
              <a:buFont typeface="Arial"/>
              <a:buChar char="•"/>
            </a:pPr>
            <a:endParaRPr lang="en-GB" dirty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GB" dirty="0" err="1">
                <a:solidFill>
                  <a:srgbClr val="FF0000"/>
                </a:solidFill>
              </a:rPr>
              <a:t>Physico</a:t>
            </a:r>
            <a:r>
              <a:rPr lang="en-GB" dirty="0">
                <a:solidFill>
                  <a:srgbClr val="FF0000"/>
                </a:solidFill>
              </a:rPr>
              <a:t>-chemical comparability exercise in line with what is established in ICH </a:t>
            </a:r>
            <a:r>
              <a:rPr lang="en-GB" dirty="0" smtClean="0">
                <a:solidFill>
                  <a:srgbClr val="FF0000"/>
                </a:solidFill>
              </a:rPr>
              <a:t>Q5</a:t>
            </a:r>
          </a:p>
          <a:p>
            <a:pPr marL="285750" indent="-285750">
              <a:buFont typeface="Arial"/>
              <a:buChar char="•"/>
            </a:pPr>
            <a:endParaRPr lang="en-GB" dirty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Same RMP for the whole development</a:t>
            </a:r>
            <a:endParaRPr lang="en-GB" dirty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932040" y="4229606"/>
            <a:ext cx="4248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 err="1">
                <a:solidFill>
                  <a:srgbClr val="FF0000"/>
                </a:solidFill>
              </a:rPr>
              <a:t>Biosimilar</a:t>
            </a:r>
            <a:r>
              <a:rPr lang="en-GB" dirty="0">
                <a:solidFill>
                  <a:srgbClr val="FF0000"/>
                </a:solidFill>
              </a:rPr>
              <a:t> principles mainly applicable to highly purified products</a:t>
            </a:r>
          </a:p>
          <a:p>
            <a:pPr marL="285750" indent="-285750">
              <a:buFont typeface="Arial"/>
              <a:buChar char="•"/>
            </a:pPr>
            <a:endParaRPr lang="en-GB" dirty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GB" dirty="0">
                <a:solidFill>
                  <a:srgbClr val="FF0000"/>
                </a:solidFill>
              </a:rPr>
              <a:t>Similar efficacy and safety</a:t>
            </a:r>
          </a:p>
          <a:p>
            <a:pPr marL="285750" indent="-285750">
              <a:buFont typeface="Arial"/>
              <a:buChar char="•"/>
            </a:pPr>
            <a:endParaRPr lang="en-GB" dirty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GB" dirty="0" smtClean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Full </a:t>
            </a:r>
            <a:r>
              <a:rPr lang="en-GB" dirty="0">
                <a:solidFill>
                  <a:srgbClr val="FF0000"/>
                </a:solidFill>
              </a:rPr>
              <a:t>FV and RMP</a:t>
            </a:r>
          </a:p>
          <a:p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331640" y="3573016"/>
            <a:ext cx="6944618" cy="65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s-ES_tradnl" sz="4000" dirty="0" smtClean="0">
                <a:solidFill>
                  <a:srgbClr val="FF0000"/>
                </a:solidFill>
                <a:ea typeface="ＭＳ Ｐゴシック"/>
                <a:cs typeface="Arial" charset="0"/>
              </a:rPr>
              <a:t>Key </a:t>
            </a:r>
            <a:r>
              <a:rPr lang="en-GB" sz="4000" dirty="0" smtClean="0">
                <a:solidFill>
                  <a:srgbClr val="FF0000"/>
                </a:solidFill>
                <a:ea typeface="ＭＳ Ｐゴシック"/>
                <a:cs typeface="Arial" charset="0"/>
              </a:rPr>
              <a:t>messages</a:t>
            </a:r>
            <a:endParaRPr lang="en-GB" sz="4000" dirty="0">
              <a:solidFill>
                <a:srgbClr val="FF0000"/>
              </a:solidFill>
              <a:ea typeface="ＭＳ Ｐゴシック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7794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1583668" y="620688"/>
            <a:ext cx="1656184" cy="1512168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Quaity</a:t>
            </a:r>
            <a:endParaRPr lang="es-ES" dirty="0"/>
          </a:p>
        </p:txBody>
      </p:sp>
      <p:sp>
        <p:nvSpPr>
          <p:cNvPr id="22" name="Elipse 21"/>
          <p:cNvSpPr/>
          <p:nvPr/>
        </p:nvSpPr>
        <p:spPr>
          <a:xfrm>
            <a:off x="4247964" y="692696"/>
            <a:ext cx="1656184" cy="15121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Non-</a:t>
            </a:r>
            <a:r>
              <a:rPr lang="es-ES" dirty="0" err="1" smtClean="0">
                <a:solidFill>
                  <a:schemeClr val="tx1"/>
                </a:solidFill>
              </a:rPr>
              <a:t>clinical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3" name="Elipse 22"/>
          <p:cNvSpPr/>
          <p:nvPr/>
        </p:nvSpPr>
        <p:spPr>
          <a:xfrm>
            <a:off x="6804248" y="512676"/>
            <a:ext cx="2016224" cy="18002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Clinical</a:t>
            </a:r>
            <a:endParaRPr lang="es-ES" dirty="0"/>
          </a:p>
        </p:txBody>
      </p:sp>
      <p:sp>
        <p:nvSpPr>
          <p:cNvPr id="24" name="Elipse 23"/>
          <p:cNvSpPr/>
          <p:nvPr/>
        </p:nvSpPr>
        <p:spPr>
          <a:xfrm>
            <a:off x="1583668" y="2587216"/>
            <a:ext cx="1656184" cy="1512168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Quaity</a:t>
            </a:r>
            <a:endParaRPr lang="es-ES" dirty="0"/>
          </a:p>
        </p:txBody>
      </p:sp>
      <p:sp>
        <p:nvSpPr>
          <p:cNvPr id="26" name="Elipse 25"/>
          <p:cNvSpPr/>
          <p:nvPr/>
        </p:nvSpPr>
        <p:spPr>
          <a:xfrm>
            <a:off x="7524328" y="2996952"/>
            <a:ext cx="576064" cy="43204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</a:t>
            </a:r>
            <a:endParaRPr lang="es-ES" dirty="0"/>
          </a:p>
        </p:txBody>
      </p:sp>
      <p:sp>
        <p:nvSpPr>
          <p:cNvPr id="9" name="Elipse 8"/>
          <p:cNvSpPr/>
          <p:nvPr/>
        </p:nvSpPr>
        <p:spPr>
          <a:xfrm>
            <a:off x="1259632" y="4553744"/>
            <a:ext cx="2304256" cy="208823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Quaity</a:t>
            </a:r>
            <a:endParaRPr lang="es-ES" dirty="0"/>
          </a:p>
        </p:txBody>
      </p:sp>
      <p:sp>
        <p:nvSpPr>
          <p:cNvPr id="10" name="Elipse 9"/>
          <p:cNvSpPr/>
          <p:nvPr/>
        </p:nvSpPr>
        <p:spPr>
          <a:xfrm>
            <a:off x="4535996" y="5445224"/>
            <a:ext cx="900100" cy="79208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NC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7164288" y="5517232"/>
            <a:ext cx="1296144" cy="100811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Clinical</a:t>
            </a:r>
            <a:endParaRPr lang="es-ES" dirty="0"/>
          </a:p>
        </p:txBody>
      </p:sp>
      <p:cxnSp>
        <p:nvCxnSpPr>
          <p:cNvPr id="3" name="Conector recto 2"/>
          <p:cNvCxnSpPr/>
          <p:nvPr/>
        </p:nvCxnSpPr>
        <p:spPr>
          <a:xfrm flipV="1">
            <a:off x="1475656" y="2420888"/>
            <a:ext cx="7416824" cy="7200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 flipV="1">
            <a:off x="1475656" y="4293096"/>
            <a:ext cx="7416824" cy="720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107504" y="1196752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RMP</a:t>
            </a:r>
            <a:endParaRPr lang="es-ES" sz="24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107504" y="3183359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GMP</a:t>
            </a:r>
            <a:endParaRPr lang="es-ES" sz="24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07504" y="5415607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BMMP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737096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9" grpId="0" animBg="1"/>
      <p:bldP spid="10" grpId="0" animBg="1"/>
      <p:bldP spid="11" grpId="0" animBg="1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92696"/>
            <a:ext cx="8229600" cy="503237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dirty="0" err="1" smtClean="0"/>
              <a:t>Biosimilar</a:t>
            </a:r>
            <a:r>
              <a:rPr lang="de-DE" dirty="0" smtClean="0"/>
              <a:t> </a:t>
            </a:r>
            <a:r>
              <a:rPr lang="de-DE" dirty="0" err="1" smtClean="0"/>
              <a:t>thinking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evolving</a:t>
            </a:r>
            <a:r>
              <a:rPr lang="de-DE" dirty="0" smtClean="0"/>
              <a:t> ...</a:t>
            </a:r>
          </a:p>
        </p:txBody>
      </p:sp>
      <p:pic>
        <p:nvPicPr>
          <p:cNvPr id="50178" name="Picture 3" descr="duerer_puzzle_ausschnit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4888" y="2349500"/>
            <a:ext cx="2960687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852863" y="1520825"/>
            <a:ext cx="4799012" cy="5137150"/>
            <a:chOff x="2548" y="958"/>
            <a:chExt cx="3175" cy="3236"/>
          </a:xfrm>
        </p:grpSpPr>
        <p:pic>
          <p:nvPicPr>
            <p:cNvPr id="50183" name="Picture 5" descr="b4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23" y="958"/>
              <a:ext cx="2400" cy="2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84" name="Text Box 6"/>
            <p:cNvSpPr txBox="1">
              <a:spLocks noChangeArrowheads="1"/>
            </p:cNvSpPr>
            <p:nvPr/>
          </p:nvSpPr>
          <p:spPr bwMode="auto">
            <a:xfrm>
              <a:off x="2548" y="3906"/>
              <a:ext cx="310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 sz="2400">
                  <a:ea typeface="ＭＳ Ｐゴシック"/>
                  <a:cs typeface="ＭＳ Ｐゴシック"/>
                </a:rPr>
                <a:t>How much „similarity</a:t>
              </a:r>
              <a:r>
                <a:rPr lang="ja-JP" altLang="de-DE" sz="2400">
                  <a:ea typeface="ＭＳ Ｐゴシック"/>
                  <a:cs typeface="ＭＳ Ｐゴシック"/>
                </a:rPr>
                <a:t>“</a:t>
              </a:r>
              <a:r>
                <a:rPr lang="de-DE" altLang="ja-JP" sz="2400">
                  <a:ea typeface="ＭＳ Ｐゴシック"/>
                  <a:cs typeface="ＭＳ Ｐゴシック"/>
                </a:rPr>
                <a:t> do we need?</a:t>
              </a:r>
              <a:endParaRPr lang="de-DE" sz="2400">
                <a:ea typeface="ＭＳ Ｐゴシック"/>
                <a:cs typeface="ＭＳ Ｐゴシック"/>
              </a:endParaRPr>
            </a:p>
          </p:txBody>
        </p:sp>
      </p:grpSp>
      <p:sp>
        <p:nvSpPr>
          <p:cNvPr id="50180" name="Text Box 7"/>
          <p:cNvSpPr txBox="1">
            <a:spLocks noChangeArrowheads="1"/>
          </p:cNvSpPr>
          <p:nvPr/>
        </p:nvSpPr>
        <p:spPr bwMode="auto">
          <a:xfrm>
            <a:off x="492125" y="1736725"/>
            <a:ext cx="4592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400">
                <a:ea typeface="ＭＳ Ｐゴシック"/>
                <a:cs typeface="ＭＳ Ｐゴシック"/>
              </a:rPr>
              <a:t>How much do we need to know?</a:t>
            </a:r>
          </a:p>
        </p:txBody>
      </p:sp>
      <p:sp>
        <p:nvSpPr>
          <p:cNvPr id="50181" name="Text Box 8"/>
          <p:cNvSpPr txBox="1">
            <a:spLocks noChangeArrowheads="1"/>
          </p:cNvSpPr>
          <p:nvPr/>
        </p:nvSpPr>
        <p:spPr bwMode="auto">
          <a:xfrm>
            <a:off x="487363" y="6319838"/>
            <a:ext cx="908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>
                <a:ea typeface="ＭＳ Ｐゴシック"/>
                <a:cs typeface="ＭＳ Ｐゴシック"/>
              </a:rPr>
              <a:t>Idea: C. Nick</a:t>
            </a:r>
          </a:p>
        </p:txBody>
      </p:sp>
      <p:sp>
        <p:nvSpPr>
          <p:cNvPr id="50182" name="Rectangle 9"/>
          <p:cNvSpPr>
            <a:spLocks noChangeArrowheads="1"/>
          </p:cNvSpPr>
          <p:nvPr/>
        </p:nvSpPr>
        <p:spPr bwMode="auto">
          <a:xfrm rot="-5400000">
            <a:off x="8025606" y="5072857"/>
            <a:ext cx="1362075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000"/>
              <a:t>www.lucky-lions.com</a:t>
            </a:r>
          </a:p>
        </p:txBody>
      </p:sp>
    </p:spTree>
    <p:extLst>
      <p:ext uri="{BB962C8B-B14F-4D97-AF65-F5344CB8AC3E}">
        <p14:creationId xmlns:p14="http://schemas.microsoft.com/office/powerpoint/2010/main" val="15009667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Diseño predeterminado">
  <a:themeElements>
    <a:clrScheme name="2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2717</TotalTime>
  <Words>2007</Words>
  <Application>Microsoft Macintosh PowerPoint</Application>
  <PresentationFormat>Presentación en pantalla (4:3)</PresentationFormat>
  <Paragraphs>409</Paragraphs>
  <Slides>35</Slides>
  <Notes>18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35</vt:i4>
      </vt:variant>
    </vt:vector>
  </HeadingPairs>
  <TitlesOfParts>
    <vt:vector size="38" baseType="lpstr">
      <vt:lpstr>2_Diseño predeterminado</vt:lpstr>
      <vt:lpstr>Imagen de mapa de bits</vt:lpstr>
      <vt:lpstr>Gráfico</vt:lpstr>
      <vt:lpstr>Presentación de PowerPoint</vt:lpstr>
      <vt:lpstr>Disclossure</vt:lpstr>
      <vt:lpstr>Presentación de PowerPoint</vt:lpstr>
      <vt:lpstr>Presentación de PowerPoint</vt:lpstr>
      <vt:lpstr>Presentación de PowerPoint</vt:lpstr>
      <vt:lpstr>Directive 2001/83/E </vt:lpstr>
      <vt:lpstr>Presentación de PowerPoint</vt:lpstr>
      <vt:lpstr>Presentación de PowerPoint</vt:lpstr>
      <vt:lpstr>Biosimilar thinking is evolving ...</vt:lpstr>
      <vt:lpstr>Biosimilar References</vt:lpstr>
      <vt:lpstr>Non-Clinical</vt:lpstr>
      <vt:lpstr>Clinical</vt:lpstr>
      <vt:lpstr>Clinical (cont.) </vt:lpstr>
      <vt:lpstr>Biosimilar References</vt:lpstr>
      <vt:lpstr>rhEPOs </vt:lpstr>
      <vt:lpstr>Presentación de PowerPoint</vt:lpstr>
      <vt:lpstr>Guidance on similar medicinal products containing recombinant granulocyte-colony stimulating factor</vt:lpstr>
      <vt:lpstr>Experience with Biosimilar Filgrastims</vt:lpstr>
      <vt:lpstr>LMWHs</vt:lpstr>
      <vt:lpstr>LMWHs (cont.)</vt:lpstr>
      <vt:lpstr>Presentación de PowerPoint</vt:lpstr>
      <vt:lpstr>Presentación de PowerPoint</vt:lpstr>
      <vt:lpstr>Revision of the Guidelines</vt:lpstr>
      <vt:lpstr>Presentación de PowerPoint</vt:lpstr>
      <vt:lpstr>Presentación de PowerPoint</vt:lpstr>
      <vt:lpstr>Presentación de PowerPoint</vt:lpstr>
      <vt:lpstr>Presentación de PowerPoint</vt:lpstr>
      <vt:lpstr>Pharmacovigilance and RMP </vt:lpstr>
      <vt:lpstr>Immunogenicity</vt:lpstr>
      <vt:lpstr>Presentación de PowerPoint</vt:lpstr>
      <vt:lpstr>Immunogenicity</vt:lpstr>
      <vt:lpstr>Presentación de PowerPoint</vt:lpstr>
      <vt:lpstr>In summary …</vt:lpstr>
      <vt:lpstr>Presentación de PowerPoint</vt:lpstr>
      <vt:lpstr>Controversies</vt:lpstr>
    </vt:vector>
  </TitlesOfParts>
  <Company>aemps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aemps</dc:creator>
  <cp:lastModifiedBy>Gonzalo Calvo</cp:lastModifiedBy>
  <cp:revision>175</cp:revision>
  <cp:lastPrinted>2012-11-07T09:42:19Z</cp:lastPrinted>
  <dcterms:created xsi:type="dcterms:W3CDTF">2007-11-14T09:04:19Z</dcterms:created>
  <dcterms:modified xsi:type="dcterms:W3CDTF">2014-04-17T10:08:00Z</dcterms:modified>
</cp:coreProperties>
</file>